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2y63GK5BVtUmUfSCvshjE1HE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conjunto de letras negras en un fondo blanco&#10;&#10;Descripción generada automáticamente con confianza media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0377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4180114" y="3928225"/>
            <a:ext cx="7036525" cy="1655893"/>
          </a:xfrm>
          <a:prstGeom prst="roundRect">
            <a:avLst>
              <a:gd fmla="val 7874" name="adj"/>
            </a:avLst>
          </a:prstGeom>
          <a:solidFill>
            <a:schemeClr val="dk1">
              <a:alpha val="75686"/>
            </a:schemeClr>
          </a:solidFill>
          <a:ln>
            <a:noFill/>
          </a:ln>
        </p:spPr>
        <p:txBody>
          <a:bodyPr anchorCtr="0" anchor="ctr" bIns="45700" lIns="91425" spcFirstLastPara="1" rIns="540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4469424" y="4241074"/>
            <a:ext cx="7150100" cy="8903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 Librería Pandas</a:t>
            </a:r>
            <a:endParaRPr b="1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469424" y="3426402"/>
            <a:ext cx="6165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2 – Obtención y Preparación de Datos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469424" y="5712301"/>
            <a:ext cx="7054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Especialización en Ciencia de Datos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2307771" y="3691339"/>
            <a:ext cx="7026697" cy="1037614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2307771" y="678609"/>
            <a:ext cx="7898674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Importación de la librería Pandas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-175609" y="1684381"/>
            <a:ext cx="12837459" cy="1378976"/>
          </a:xfrm>
          <a:prstGeom prst="roundRect">
            <a:avLst>
              <a:gd fmla="val 2971" name="adj"/>
            </a:avLst>
          </a:prstGeom>
          <a:solidFill>
            <a:srgbClr val="98C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307771" y="1880223"/>
            <a:ext cx="716989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comenzar a utilizar las bondades de la librería Pandas, debemos realizar una importación de la librería en nuestro código fuente: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063" y="4005330"/>
            <a:ext cx="4744112" cy="40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1166950" y="1649039"/>
            <a:ext cx="9797141" cy="721260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702524" y="428009"/>
            <a:ext cx="5225687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Lectura de </a:t>
            </a:r>
            <a:r>
              <a:rPr lang="es-ES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1548900" y="1636025"/>
            <a:ext cx="887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leer los datos de un archivo CSV (valores separados por comma), aplicamos la siguiente instrucción: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3229685" y="2808783"/>
            <a:ext cx="5537116" cy="1456666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739" y="3346590"/>
            <a:ext cx="4887007" cy="381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/>
          <p:nvPr/>
        </p:nvSpPr>
        <p:spPr>
          <a:xfrm>
            <a:off x="1166950" y="4691386"/>
            <a:ext cx="9797140" cy="853440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1702524" y="4803256"/>
            <a:ext cx="87259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esa instrucción, los datos de la tabla quedaron almacenados en la variable df. La información leída quedó en una estructura llamada DataFrame.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/>
          <p:nvPr/>
        </p:nvSpPr>
        <p:spPr>
          <a:xfrm>
            <a:off x="1328317" y="2036911"/>
            <a:ext cx="5025000" cy="3300600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5547673" y="1346980"/>
            <a:ext cx="5312460" cy="4307027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1091934" y="1198086"/>
            <a:ext cx="4398142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Estructura DataFrame</a:t>
            </a:r>
            <a:endParaRPr sz="3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3443" l="0" r="3248" t="0"/>
          <a:stretch/>
        </p:blipFill>
        <p:spPr>
          <a:xfrm>
            <a:off x="5714190" y="1759354"/>
            <a:ext cx="4921829" cy="357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1559100" y="2194625"/>
            <a:ext cx="3770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nombre de la estructura con que la librería Pandas representa una tabla de datos.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DataFrame es como una tabla de datos Excel con esteroides, potenciada, puesto que brinda múltiples funcionalidades que facilitan el análisis.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4611974" y="3727496"/>
            <a:ext cx="6839797" cy="1560281"/>
          </a:xfrm>
          <a:prstGeom prst="roundRect">
            <a:avLst>
              <a:gd fmla="val 2971" name="adj"/>
            </a:avLst>
          </a:prstGeom>
          <a:solidFill>
            <a:srgbClr val="98C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5695477" y="981416"/>
            <a:ext cx="4519677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Despliegue de datos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5605598" y="3999804"/>
            <a:ext cx="53405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desplegar los datos leído que fueron almacenados en la variable df, se pueden utilizar los siguientes métodos: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775062" y="251460"/>
            <a:ext cx="4206241" cy="6242956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390" y="593450"/>
            <a:ext cx="3467584" cy="419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/>
          <p:nvPr/>
        </p:nvSpPr>
        <p:spPr>
          <a:xfrm>
            <a:off x="1046241" y="4978006"/>
            <a:ext cx="36638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df.head()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muestra los 5 primeros registros de los datos, mientras que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df.tail()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muestra los últimos 5 registros de los datos.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2307772" y="2769326"/>
            <a:ext cx="7341326" cy="3509554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-291737" y="1224941"/>
            <a:ext cx="12775474" cy="1213459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1150792" y="327844"/>
            <a:ext cx="10782300" cy="73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Seleccionando filas en un DataFrame</a:t>
            </a:r>
            <a:endParaRPr sz="3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2307772" y="1301896"/>
            <a:ext cx="734132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dataframe, puedo seleccionar un conjunto de filas  especificando el rango de índices que deseamos consultar. Por ejemplo:    df[desde : hasta]</a:t>
            </a:r>
            <a:endParaRPr/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16940" t="0"/>
          <a:stretch/>
        </p:blipFill>
        <p:spPr>
          <a:xfrm>
            <a:off x="6054722" y="2876048"/>
            <a:ext cx="3331178" cy="329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4"/>
          <p:cNvCxnSpPr/>
          <p:nvPr/>
        </p:nvCxnSpPr>
        <p:spPr>
          <a:xfrm flipH="1" rot="10800000">
            <a:off x="5091566" y="4500452"/>
            <a:ext cx="699959" cy="19850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14"/>
          <p:cNvSpPr txBox="1"/>
          <p:nvPr/>
        </p:nvSpPr>
        <p:spPr>
          <a:xfrm>
            <a:off x="2447420" y="4208839"/>
            <a:ext cx="250449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Índices de fila. Asignados de forma automática al momento de cargar los datos en el dataframe.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/>
        </p:nvSpPr>
        <p:spPr>
          <a:xfrm>
            <a:off x="1512575" y="350584"/>
            <a:ext cx="7132453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Agrupando la información</a:t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5190942" y="1517482"/>
            <a:ext cx="5513104" cy="1092408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5436764" y="1726037"/>
            <a:ext cx="50214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técnica importante para descubrir insights en los datos, es ver la información de forma agrupada.</a:t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1553768" y="1523516"/>
            <a:ext cx="2398234" cy="5015301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300" y="1649583"/>
            <a:ext cx="1838582" cy="476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5"/>
          <p:cNvSpPr/>
          <p:nvPr/>
        </p:nvSpPr>
        <p:spPr>
          <a:xfrm>
            <a:off x="5190942" y="2876038"/>
            <a:ext cx="5513104" cy="2566930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6097613" y="4371007"/>
            <a:ext cx="12852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 para agrupar</a:t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513" y="3152008"/>
            <a:ext cx="2695951" cy="428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5"/>
          <p:cNvCxnSpPr/>
          <p:nvPr/>
        </p:nvCxnSpPr>
        <p:spPr>
          <a:xfrm flipH="1" rot="10800000">
            <a:off x="7089580" y="3617650"/>
            <a:ext cx="471054" cy="63003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15"/>
          <p:cNvSpPr txBox="1"/>
          <p:nvPr/>
        </p:nvSpPr>
        <p:spPr>
          <a:xfrm>
            <a:off x="8645028" y="4432315"/>
            <a:ext cx="12852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Operación de agrupamiento</a:t>
            </a:r>
            <a:endParaRPr/>
          </a:p>
        </p:txBody>
      </p:sp>
      <p:cxnSp>
        <p:nvCxnSpPr>
          <p:cNvPr id="222" name="Google Shape;222;p15"/>
          <p:cNvCxnSpPr/>
          <p:nvPr/>
        </p:nvCxnSpPr>
        <p:spPr>
          <a:xfrm rot="10800000">
            <a:off x="8916950" y="3655678"/>
            <a:ext cx="276233" cy="63003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/>
          <p:nvPr/>
        </p:nvSpPr>
        <p:spPr>
          <a:xfrm>
            <a:off x="4576184" y="1313660"/>
            <a:ext cx="6508070" cy="1560281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1465147" y="442297"/>
            <a:ext cx="6222075" cy="771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Agrupando la información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5257513" y="1632135"/>
            <a:ext cx="53405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este caso, se ha agrupado la información por fecha, en cuyo caso ya no se puede distinguir sexo ni grupo etario.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465147" y="1313660"/>
            <a:ext cx="2542231" cy="5026178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234" y="1532539"/>
            <a:ext cx="2010056" cy="455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1497875" y="2072639"/>
            <a:ext cx="9239794" cy="3896086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-348343" y="1189765"/>
            <a:ext cx="13498286" cy="606055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32855" y="181703"/>
            <a:ext cx="5226879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Graficando la información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1432855" y="1166696"/>
            <a:ext cx="84544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análisis visual nos permite detectar patrones e insights de forma fácil.</a:t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503" y="2208251"/>
            <a:ext cx="4075578" cy="359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4424" y="2555251"/>
            <a:ext cx="4084636" cy="30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/>
        </p:nvSpPr>
        <p:spPr>
          <a:xfrm>
            <a:off x="636076" y="310963"/>
            <a:ext cx="4894350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Filtrando la información</a:t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31520" y="1042120"/>
            <a:ext cx="10099652" cy="965240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812062" y="1182501"/>
            <a:ext cx="99385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Ahora nos interesa hacer un análisis etáreo específicamente en el grupo de mujeres, por lo tanto necesitamos aplicar un filtro al DataFrame para posteriormente repetir el análisis 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realizado</a:t>
            </a: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previamente.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31520" y="1997853"/>
            <a:ext cx="10099652" cy="4309021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049" y="2643069"/>
            <a:ext cx="3255802" cy="362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3169" y="2608683"/>
            <a:ext cx="3238011" cy="3602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18"/>
          <p:cNvCxnSpPr/>
          <p:nvPr/>
        </p:nvCxnSpPr>
        <p:spPr>
          <a:xfrm flipH="1">
            <a:off x="2395689" y="2439866"/>
            <a:ext cx="387927" cy="23216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18"/>
          <p:cNvSpPr txBox="1"/>
          <p:nvPr/>
        </p:nvSpPr>
        <p:spPr>
          <a:xfrm>
            <a:off x="2950993" y="2191208"/>
            <a:ext cx="15284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 sin filtrar</a:t>
            </a:r>
            <a:endParaRPr/>
          </a:p>
        </p:txBody>
      </p:sp>
      <p:cxnSp>
        <p:nvCxnSpPr>
          <p:cNvPr id="254" name="Google Shape;254;p18"/>
          <p:cNvCxnSpPr/>
          <p:nvPr/>
        </p:nvCxnSpPr>
        <p:spPr>
          <a:xfrm flipH="1">
            <a:off x="7434985" y="2336734"/>
            <a:ext cx="387927" cy="23216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18"/>
          <p:cNvSpPr txBox="1"/>
          <p:nvPr/>
        </p:nvSpPr>
        <p:spPr>
          <a:xfrm>
            <a:off x="7959504" y="2119849"/>
            <a:ext cx="14438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 Filtrado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/>
          <p:nvPr/>
        </p:nvSpPr>
        <p:spPr>
          <a:xfrm>
            <a:off x="-489762" y="988521"/>
            <a:ext cx="13337465" cy="761202"/>
          </a:xfrm>
          <a:prstGeom prst="roundRect">
            <a:avLst>
              <a:gd fmla="val 2971" name="adj"/>
            </a:avLst>
          </a:prstGeom>
          <a:solidFill>
            <a:srgbClr val="98C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1674292" y="67016"/>
            <a:ext cx="243107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Series</a:t>
            </a:r>
            <a:endParaRPr/>
          </a:p>
        </p:txBody>
      </p:sp>
      <p:sp>
        <p:nvSpPr>
          <p:cNvPr id="262" name="Google Shape;262;p19"/>
          <p:cNvSpPr txBox="1"/>
          <p:nvPr/>
        </p:nvSpPr>
        <p:spPr>
          <a:xfrm>
            <a:off x="1674293" y="1055665"/>
            <a:ext cx="8871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columna en un DataFrame es una Serie. Si deseamos seleccionar una serie de un dataframe, se puede hacer de la siguiente forma: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1674292" y="1921658"/>
            <a:ext cx="8871788" cy="4313680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143" y="2083444"/>
            <a:ext cx="2410161" cy="308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970" y="3012632"/>
            <a:ext cx="3486637" cy="2410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9"/>
          <p:cNvCxnSpPr/>
          <p:nvPr/>
        </p:nvCxnSpPr>
        <p:spPr>
          <a:xfrm flipH="1">
            <a:off x="7366005" y="2621033"/>
            <a:ext cx="556283" cy="33766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19"/>
          <p:cNvSpPr txBox="1"/>
          <p:nvPr/>
        </p:nvSpPr>
        <p:spPr>
          <a:xfrm>
            <a:off x="7224021" y="2313256"/>
            <a:ext cx="186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 la Columna</a:t>
            </a:r>
            <a:endParaRPr/>
          </a:p>
        </p:txBody>
      </p:sp>
      <p:cxnSp>
        <p:nvCxnSpPr>
          <p:cNvPr id="268" name="Google Shape;268;p19"/>
          <p:cNvCxnSpPr/>
          <p:nvPr/>
        </p:nvCxnSpPr>
        <p:spPr>
          <a:xfrm flipH="1" rot="10800000">
            <a:off x="2763820" y="5075119"/>
            <a:ext cx="207818" cy="50655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19"/>
          <p:cNvCxnSpPr/>
          <p:nvPr/>
        </p:nvCxnSpPr>
        <p:spPr>
          <a:xfrm rot="10800000">
            <a:off x="3881512" y="5077316"/>
            <a:ext cx="290946" cy="50655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19"/>
          <p:cNvSpPr txBox="1"/>
          <p:nvPr/>
        </p:nvSpPr>
        <p:spPr>
          <a:xfrm>
            <a:off x="2422085" y="5648603"/>
            <a:ext cx="6254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3891163" y="5652997"/>
            <a:ext cx="5625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6017623" y="-396652"/>
            <a:ext cx="4725024" cy="6022389"/>
          </a:xfrm>
          <a:prstGeom prst="roundRect">
            <a:avLst>
              <a:gd fmla="val 2778" name="adj"/>
            </a:avLst>
          </a:prstGeom>
          <a:solidFill>
            <a:srgbClr val="98C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4767" y="513224"/>
            <a:ext cx="5293474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184979" y="1286829"/>
            <a:ext cx="4324289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 sentencias para la importación de la librería Pandas.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Distinguir las estructuras Serie y Dataframe.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Reconocer las funcionalidades principales de agrupación de datos que provee la librería Pandas.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Reconocer las funcionalidades principales de visualización de datos que provee la librería Pandas.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259882" y="1659284"/>
            <a:ext cx="3524500" cy="3720972"/>
            <a:chOff x="884486" y="0"/>
            <a:chExt cx="3524500" cy="3720972"/>
          </a:xfrm>
        </p:grpSpPr>
        <p:sp>
          <p:nvSpPr>
            <p:cNvPr id="101" name="Google Shape;101;p2"/>
            <p:cNvSpPr/>
            <p:nvPr/>
          </p:nvSpPr>
          <p:spPr>
            <a:xfrm>
              <a:off x="884486" y="0"/>
              <a:ext cx="3524500" cy="35245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24998" r="-24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3413435" y="3516041"/>
              <a:ext cx="97637" cy="204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413435" y="3516041"/>
              <a:ext cx="97637" cy="204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/>
          <p:nvPr/>
        </p:nvSpPr>
        <p:spPr>
          <a:xfrm>
            <a:off x="1131100" y="2246500"/>
            <a:ext cx="9497400" cy="4014900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1131100" y="1071700"/>
            <a:ext cx="9497400" cy="1072800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049880" y="265009"/>
            <a:ext cx="7510628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Información del DataFrame</a:t>
            </a:r>
            <a:endParaRPr sz="3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1396050" y="1151750"/>
            <a:ext cx="87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utilizar los métodos de las Series y DataFrames para realizar diversas operaciones, dentro de las cuales están las siguientes, que permiten ver información del DataFrame o Serie.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1478" y="2464672"/>
            <a:ext cx="1714739" cy="281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7407" y="2507169"/>
            <a:ext cx="3534268" cy="22482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0"/>
          <p:cNvCxnSpPr/>
          <p:nvPr/>
        </p:nvCxnSpPr>
        <p:spPr>
          <a:xfrm rot="10800000">
            <a:off x="4260259" y="4828427"/>
            <a:ext cx="0" cy="56803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0"/>
          <p:cNvSpPr txBox="1"/>
          <p:nvPr/>
        </p:nvSpPr>
        <p:spPr>
          <a:xfrm>
            <a:off x="2745033" y="5574395"/>
            <a:ext cx="29590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Despliega la estructura del DataFrame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20"/>
          <p:cNvCxnSpPr>
            <a:endCxn id="280" idx="2"/>
          </p:cNvCxnSpPr>
          <p:nvPr/>
        </p:nvCxnSpPr>
        <p:spPr>
          <a:xfrm rot="10800000">
            <a:off x="7878848" y="5284466"/>
            <a:ext cx="0" cy="285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20"/>
          <p:cNvSpPr txBox="1"/>
          <p:nvPr/>
        </p:nvSpPr>
        <p:spPr>
          <a:xfrm>
            <a:off x="6297340" y="5573435"/>
            <a:ext cx="31630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Despliega un sumario de estadísticas de las columnas numéricas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/>
        </p:nvSpPr>
        <p:spPr>
          <a:xfrm>
            <a:off x="1526306" y="926640"/>
            <a:ext cx="8634290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Métodos Estadísticos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249612" y="2251483"/>
            <a:ext cx="4188956" cy="3423682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1526299" y="2634400"/>
            <a:ext cx="3599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aplicar diversas operaciones a una serie, como por ejemplo, contar los elementos, calcular el promedio, el valor mínimo, el valor máximo, entre otros.</a:t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5843451" y="2251483"/>
            <a:ext cx="4998721" cy="3423683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8965083" y="2900019"/>
            <a:ext cx="132202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métodos: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quantile()</a:t>
            </a:r>
            <a:endParaRPr/>
          </a:p>
        </p:txBody>
      </p:sp>
      <p:pic>
        <p:nvPicPr>
          <p:cNvPr id="295" name="Google Shape;2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0861" y="2634401"/>
            <a:ext cx="1971950" cy="265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/>
          <p:nvPr/>
        </p:nvSpPr>
        <p:spPr>
          <a:xfrm>
            <a:off x="-365760" y="1910042"/>
            <a:ext cx="13193485" cy="1328861"/>
          </a:xfrm>
          <a:prstGeom prst="roundRect">
            <a:avLst>
              <a:gd fmla="val 2971" name="adj"/>
            </a:avLst>
          </a:prstGeom>
          <a:solidFill>
            <a:srgbClr val="98C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1618931" y="580752"/>
            <a:ext cx="5961562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Guardando un DataFrame</a:t>
            </a:r>
            <a:endParaRPr sz="3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1759130" y="2066646"/>
            <a:ext cx="852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se realiza el análisis de la información, a veces es necesario llevar la información a un archivo de texto. Para guardar un DataFrame, se puede utilizar el siguiente método: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1759125" y="3560131"/>
            <a:ext cx="8525700" cy="1209600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541" y="3902954"/>
            <a:ext cx="3238952" cy="52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-1488295" y="1536551"/>
            <a:ext cx="11786289" cy="3869168"/>
          </a:xfrm>
          <a:prstGeom prst="roundRect">
            <a:avLst>
              <a:gd fmla="val 2971" name="adj"/>
            </a:avLst>
          </a:prstGeom>
          <a:solidFill>
            <a:srgbClr val="98C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877758" y="336009"/>
            <a:ext cx="9516016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Recuerde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877758" y="1759643"/>
            <a:ext cx="963643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Importar la librería pandas (import pandas as pd).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tabla de datos es almacenado en un DataFrame Pandas.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columna de un DataFrame es una Serie.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pueden hacer cosas aplicando los métodos disponibles de los DataFrames y Series.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118" y="1922866"/>
            <a:ext cx="289524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118" y="2830232"/>
            <a:ext cx="289524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115" y="3751905"/>
            <a:ext cx="289524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53" y="4684278"/>
            <a:ext cx="289524" cy="28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/>
          <p:nvPr/>
        </p:nvSpPr>
        <p:spPr>
          <a:xfrm>
            <a:off x="-585178" y="3057041"/>
            <a:ext cx="7800455" cy="1045333"/>
          </a:xfrm>
          <a:prstGeom prst="roundRect">
            <a:avLst>
              <a:gd fmla="val 9640" name="adj"/>
            </a:avLst>
          </a:prstGeom>
          <a:solidFill>
            <a:srgbClr val="98C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8C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2768633" y="2835053"/>
            <a:ext cx="4446644" cy="148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Dudas y consultas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/>
        </p:nvSpPr>
        <p:spPr>
          <a:xfrm>
            <a:off x="704850" y="2786424"/>
            <a:ext cx="107823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Fin Presentación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539162" y="3743574"/>
            <a:ext cx="4651146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Set de Datos</a:t>
            </a:r>
            <a:endParaRPr b="1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-122464" y="3543278"/>
            <a:ext cx="593979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Librería Pandas</a:t>
            </a:r>
            <a:endParaRPr b="1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984069" y="1515292"/>
            <a:ext cx="6871061" cy="4293326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231086" y="575616"/>
            <a:ext cx="5164727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Caso Covid-19 en Chile</a:t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086" y="1829407"/>
            <a:ext cx="6377025" cy="36650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1085527" y="1420496"/>
            <a:ext cx="7254240" cy="4594673"/>
            <a:chOff x="1509205" y="1283613"/>
            <a:chExt cx="9126244" cy="5339299"/>
          </a:xfrm>
        </p:grpSpPr>
        <p:sp>
          <p:nvSpPr>
            <p:cNvPr id="126" name="Google Shape;126;p6"/>
            <p:cNvSpPr/>
            <p:nvPr/>
          </p:nvSpPr>
          <p:spPr>
            <a:xfrm>
              <a:off x="1509205" y="1283613"/>
              <a:ext cx="9126244" cy="5339299"/>
            </a:xfrm>
            <a:prstGeom prst="roundRect">
              <a:avLst>
                <a:gd fmla="val 2971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 txBox="1"/>
            <p:nvPr/>
          </p:nvSpPr>
          <p:spPr>
            <a:xfrm>
              <a:off x="1879693" y="1741714"/>
              <a:ext cx="3301907" cy="1567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 txBox="1"/>
          <p:nvPr/>
        </p:nvSpPr>
        <p:spPr>
          <a:xfrm>
            <a:off x="1276164" y="496902"/>
            <a:ext cx="6872965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Caso Covid-19 en Chile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756" r="708" t="0"/>
          <a:stretch/>
        </p:blipFill>
        <p:spPr>
          <a:xfrm>
            <a:off x="1276165" y="1612935"/>
            <a:ext cx="6872965" cy="420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4448585" y="2268243"/>
            <a:ext cx="6463255" cy="2421012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806035" y="1003406"/>
            <a:ext cx="3781889" cy="5619735"/>
          </a:xfrm>
          <a:prstGeom prst="roundRect">
            <a:avLst>
              <a:gd fmla="val 2971" name="adj"/>
            </a:avLst>
          </a:prstGeom>
          <a:solidFill>
            <a:schemeClr val="lt1"/>
          </a:solidFill>
          <a:ln cap="flat" cmpd="sng" w="38100">
            <a:solidFill>
              <a:srgbClr val="98C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5964828" y="904669"/>
            <a:ext cx="4485458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Caso Covid-19 en Chile</a:t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634" y="1207822"/>
            <a:ext cx="3324689" cy="521090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8" name="Google Shape;138;p7"/>
          <p:cNvSpPr txBox="1"/>
          <p:nvPr/>
        </p:nvSpPr>
        <p:spPr>
          <a:xfrm>
            <a:off x="5053820" y="2355364"/>
            <a:ext cx="539646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cuenta con una planilla CSV con las cifras de contagiados Covid-19 en Chile por rango etario, sexo y fecha entregado por el ministerio de salud.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objetivo es realizar un Análisis Exploratorio de Datos preliminar para tener una visión general y lograr los primeros Insights.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3190186" y="1102590"/>
            <a:ext cx="4311287" cy="73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2567252" y="1958347"/>
            <a:ext cx="7377937" cy="3668502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3190186" y="2277218"/>
            <a:ext cx="594916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Algunas preguntas que desearíamos contestar con nuestro análisis: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 ha sido la evolución total en el tiempo.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Qué rango etario concentra la mayor parte de los contagios.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Quiénes se contagian más, los hombres o las mujeres.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-199426" y="1306911"/>
            <a:ext cx="9700477" cy="4649751"/>
          </a:xfrm>
          <a:prstGeom prst="roundRect">
            <a:avLst>
              <a:gd fmla="val 2971" name="adj"/>
            </a:avLst>
          </a:prstGeom>
          <a:gradFill>
            <a:gsLst>
              <a:gs pos="0">
                <a:srgbClr val="58751F"/>
              </a:gs>
              <a:gs pos="50000">
                <a:srgbClr val="81AB2C"/>
              </a:gs>
              <a:gs pos="100000">
                <a:srgbClr val="9BCC36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875498" y="340824"/>
            <a:ext cx="7668006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Librería Pandas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875498" y="1606060"/>
            <a:ext cx="8373005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Ampliamente utilizada en el análisis de datos ya que: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Brinda la mayor parte de las operaciones requeridas para la lectura, manipulación, escritura, visualización de los datos.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Muy amigable, pues encapsula toda la complejidad de la programación para destinar la mayor parte del tiempo al análisis.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Buen performance de ejecución con volúmenes de datos altos.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 alta productividad al desarrollar los algoritmos.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 trabajar con una amplia variedad de fuentes de datos.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639" y="2292289"/>
            <a:ext cx="289524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18" y="3200618"/>
            <a:ext cx="289524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41" y="4110776"/>
            <a:ext cx="289524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18" y="4720872"/>
            <a:ext cx="289524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51" y="5330968"/>
            <a:ext cx="289524" cy="28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2023-01-03T12:28:26Z</dcterms:created>
  <dc:creator>Kibernum</dc:creator>
</cp:coreProperties>
</file>