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2" r:id="rId6"/>
    <p:sldId id="261" r:id="rId7"/>
    <p:sldId id="273" r:id="rId8"/>
    <p:sldId id="269" r:id="rId9"/>
    <p:sldId id="262" r:id="rId10"/>
    <p:sldId id="270" r:id="rId11"/>
    <p:sldId id="271" r:id="rId12"/>
    <p:sldId id="263" r:id="rId13"/>
    <p:sldId id="265" r:id="rId14"/>
    <p:sldId id="268" r:id="rId15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40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0A13-E437-463F-BBDA-9E807F64C2A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52709-1CDF-4905-A556-F6BC6352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8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r">
              <a:defRPr sz="1300"/>
            </a:lvl1pPr>
          </a:lstStyle>
          <a:p>
            <a:fld id="{A98EBE17-26ED-4ABF-A9A0-0F9F9EF83B3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5" tIns="47113" rIns="94225" bIns="471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5" tIns="47113" rIns="94225" bIns="471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r">
              <a:defRPr sz="1300"/>
            </a:lvl1pPr>
          </a:lstStyle>
          <a:p>
            <a:fld id="{AA53D25E-FF60-49C0-8797-362AE46B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linerowing.org/assets/forms/regatta-responsibilitie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inecrew.shutterfl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inerowin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alinecrew.org/forms-maps-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ineschool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alinerowing.org/forms-maps-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rnetcountry.com/" TargetMode="External"/><Relationship Id="rId2" Type="http://schemas.openxmlformats.org/officeDocument/2006/relationships/hyperlink" Target="http://www.jlrac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Rower/Parent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2, 2016</a:t>
            </a:r>
          </a:p>
          <a:p>
            <a:r>
              <a:rPr lang="en-US" dirty="0" smtClean="0"/>
              <a:t>Liberty Media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Regatta Food Committee – </a:t>
            </a:r>
            <a:br>
              <a:rPr lang="en-US" b="1" dirty="0" smtClean="0"/>
            </a:br>
            <a:r>
              <a:rPr lang="en-US" b="1" dirty="0" smtClean="0"/>
              <a:t>Jean </a:t>
            </a:r>
            <a:r>
              <a:rPr lang="en-US" b="1" dirty="0"/>
              <a:t>Ward </a:t>
            </a:r>
            <a:r>
              <a:rPr lang="en-US" b="1" dirty="0" smtClean="0"/>
              <a:t>&amp; </a:t>
            </a:r>
            <a:r>
              <a:rPr lang="en-US" b="1" dirty="0"/>
              <a:t>Trish </a:t>
            </a:r>
            <a:r>
              <a:rPr lang="en-US" b="1" dirty="0" err="1"/>
              <a:t>Jansa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67058"/>
          </a:xfrm>
        </p:spPr>
        <p:txBody>
          <a:bodyPr>
            <a:normAutofit/>
          </a:bodyPr>
          <a:lstStyle/>
          <a:p>
            <a:r>
              <a:rPr lang="en-US" dirty="0" smtClean="0"/>
              <a:t>Spectator Regatta Food</a:t>
            </a:r>
          </a:p>
          <a:p>
            <a:pPr lvl="1"/>
            <a:r>
              <a:rPr lang="en-US" dirty="0" smtClean="0"/>
              <a:t>$10 per Adult, $5 per child</a:t>
            </a:r>
          </a:p>
          <a:p>
            <a:pPr lvl="1"/>
            <a:r>
              <a:rPr lang="en-US" dirty="0" smtClean="0"/>
              <a:t>Payments must be made by COB Tuesday for that weekend’s event</a:t>
            </a:r>
          </a:p>
          <a:p>
            <a:pPr lvl="1"/>
            <a:r>
              <a:rPr lang="en-US" dirty="0" smtClean="0"/>
              <a:t>Payments must be made on line through Pay Schools </a:t>
            </a:r>
          </a:p>
          <a:p>
            <a:pPr lvl="1"/>
            <a:r>
              <a:rPr lang="en-US" dirty="0" smtClean="0"/>
              <a:t>Regatta </a:t>
            </a:r>
            <a:r>
              <a:rPr lang="en-US" dirty="0"/>
              <a:t>set-up and </a:t>
            </a:r>
            <a:r>
              <a:rPr lang="en-US" dirty="0" smtClean="0"/>
              <a:t>break-down</a:t>
            </a:r>
          </a:p>
          <a:p>
            <a:pPr lvl="1"/>
            <a:r>
              <a:rPr lang="en-US" dirty="0" smtClean="0"/>
              <a:t>Set up and break down volunteer opportunities available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salinerowing.org/assets/forms/regatta-responsibilities.pdf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4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photography – Heidi &amp; Nicole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Shutterfly Address:  </a:t>
            </a:r>
            <a:r>
              <a:rPr lang="en-US" dirty="0" smtClean="0">
                <a:hlinkClick r:id="rId2"/>
              </a:rPr>
              <a:t>www.Salinecrew.shutterfly.com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Photo Release</a:t>
            </a:r>
          </a:p>
          <a:p>
            <a:pPr lvl="1"/>
            <a:r>
              <a:rPr lang="en-US" dirty="0"/>
              <a:t>Team Related Photos for Team Website</a:t>
            </a:r>
          </a:p>
          <a:p>
            <a:pPr lvl="1"/>
            <a:r>
              <a:rPr lang="en-US" dirty="0"/>
              <a:t>Candid Shots only on Shutterfly secure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517"/>
            <a:ext cx="10364451" cy="1423357"/>
          </a:xfrm>
        </p:spPr>
        <p:txBody>
          <a:bodyPr/>
          <a:lstStyle/>
          <a:p>
            <a:r>
              <a:rPr lang="en-US" b="1" dirty="0" smtClean="0"/>
              <a:t>Fundraising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06106"/>
            <a:ext cx="10363826" cy="43850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Busch’s Market: my way</a:t>
            </a:r>
          </a:p>
          <a:p>
            <a:endParaRPr lang="en-US" sz="3600" dirty="0" smtClean="0"/>
          </a:p>
          <a:p>
            <a:r>
              <a:rPr lang="en-US" sz="3600" dirty="0" smtClean="0"/>
              <a:t>Oscar’s Fundraiser: Saturday, March 5</a:t>
            </a:r>
          </a:p>
          <a:p>
            <a:endParaRPr lang="en-US" sz="3600" dirty="0" smtClean="0"/>
          </a:p>
          <a:p>
            <a:r>
              <a:rPr lang="en-US" sz="3600" dirty="0" smtClean="0"/>
              <a:t>Great Gatsby Regatta:  Tuesday, August 16 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Break Trip – </a:t>
            </a:r>
            <a:r>
              <a:rPr lang="en-US" b="1" smtClean="0"/>
              <a:t>Cheryl Brill/Chris </a:t>
            </a:r>
            <a:r>
              <a:rPr lang="en-US" b="1" dirty="0" smtClean="0"/>
              <a:t>Frick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5012"/>
            <a:ext cx="10363826" cy="4016187"/>
          </a:xfrm>
        </p:spPr>
        <p:txBody>
          <a:bodyPr>
            <a:normAutofit/>
          </a:bodyPr>
          <a:lstStyle/>
          <a:p>
            <a:r>
              <a:rPr lang="en-US" dirty="0" smtClean="0"/>
              <a:t>Week of April 4</a:t>
            </a:r>
            <a:r>
              <a:rPr lang="en-US" baseline="30000" dirty="0" smtClean="0"/>
              <a:t>th</a:t>
            </a:r>
            <a:r>
              <a:rPr lang="en-US" dirty="0" smtClean="0"/>
              <a:t> , 2016</a:t>
            </a:r>
          </a:p>
          <a:p>
            <a:r>
              <a:rPr lang="en-US" dirty="0" smtClean="0"/>
              <a:t>Sarasota, Florida</a:t>
            </a:r>
          </a:p>
          <a:p>
            <a:r>
              <a:rPr lang="en-US" dirty="0" smtClean="0"/>
              <a:t>Intended to be a family style trip</a:t>
            </a:r>
          </a:p>
          <a:p>
            <a:r>
              <a:rPr lang="en-US" dirty="0" smtClean="0"/>
              <a:t>Team Hotel is Homewood suites, Sarasota</a:t>
            </a:r>
          </a:p>
          <a:p>
            <a:r>
              <a:rPr lang="en-US" dirty="0" smtClean="0"/>
              <a:t>The training course is Nathan </a:t>
            </a:r>
            <a:r>
              <a:rPr lang="en-US" dirty="0" err="1" smtClean="0"/>
              <a:t>Benderson</a:t>
            </a:r>
            <a:r>
              <a:rPr lang="en-US" dirty="0" smtClean="0"/>
              <a:t> Park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4400" b="1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7457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078302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50498"/>
            <a:ext cx="10363826" cy="58484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Introduction – Chris Frick (5 minutes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sz="2800" dirty="0"/>
          </a:p>
          <a:p>
            <a:pPr lvl="0"/>
            <a:r>
              <a:rPr lang="en-US" dirty="0" smtClean="0"/>
              <a:t>Spring Program </a:t>
            </a:r>
            <a:r>
              <a:rPr lang="en-US" dirty="0"/>
              <a:t>- Coach – Matt LeBlanc (20 </a:t>
            </a:r>
            <a:r>
              <a:rPr lang="en-US" dirty="0" smtClean="0"/>
              <a:t>minutes)</a:t>
            </a:r>
          </a:p>
          <a:p>
            <a:pPr lvl="0"/>
            <a:r>
              <a:rPr lang="en-US" dirty="0" smtClean="0"/>
              <a:t>Treasurer </a:t>
            </a:r>
            <a:r>
              <a:rPr lang="en-US" dirty="0"/>
              <a:t>– Julie Campbell </a:t>
            </a:r>
            <a:r>
              <a:rPr lang="en-US" dirty="0" smtClean="0"/>
              <a:t>(5 minutes)</a:t>
            </a:r>
          </a:p>
          <a:p>
            <a:pPr lvl="0"/>
            <a:r>
              <a:rPr lang="en-US" dirty="0" smtClean="0"/>
              <a:t>Contact information &amp; Rent-a-rower – Tammy Christen &amp; Carol Wisner (5 minutes)</a:t>
            </a:r>
          </a:p>
          <a:p>
            <a:r>
              <a:rPr lang="en-US" dirty="0" smtClean="0"/>
              <a:t>Travel Information </a:t>
            </a:r>
            <a:r>
              <a:rPr lang="en-US" dirty="0"/>
              <a:t>– </a:t>
            </a:r>
            <a:r>
              <a:rPr lang="en-US" dirty="0" smtClean="0"/>
              <a:t>Jennifer Beecher &amp; Judy </a:t>
            </a:r>
            <a:r>
              <a:rPr lang="en-US" dirty="0"/>
              <a:t>Inge (5 minutes)</a:t>
            </a:r>
          </a:p>
          <a:p>
            <a:pPr lvl="0"/>
            <a:r>
              <a:rPr lang="en-US" dirty="0" smtClean="0"/>
              <a:t>Crew Clothing &amp; Spirit Wear – Jean Ward (10 minutes)</a:t>
            </a:r>
            <a:endParaRPr lang="en-US" dirty="0"/>
          </a:p>
          <a:p>
            <a:r>
              <a:rPr lang="en-US" dirty="0"/>
              <a:t>Regatta Food Committee- Jean Ward and Trish </a:t>
            </a:r>
            <a:r>
              <a:rPr lang="en-US" dirty="0" err="1"/>
              <a:t>Jansa</a:t>
            </a:r>
            <a:r>
              <a:rPr lang="en-US" dirty="0"/>
              <a:t> (5 minutes)</a:t>
            </a:r>
          </a:p>
          <a:p>
            <a:r>
              <a:rPr lang="en-US" dirty="0"/>
              <a:t>Team Photography – Heidi &amp; Nicole (5 Minutes)</a:t>
            </a:r>
          </a:p>
          <a:p>
            <a:pPr lvl="0"/>
            <a:r>
              <a:rPr lang="en-US" dirty="0" smtClean="0"/>
              <a:t>Fundraising </a:t>
            </a:r>
            <a:r>
              <a:rPr lang="en-US" dirty="0"/>
              <a:t>– </a:t>
            </a:r>
            <a:r>
              <a:rPr lang="en-US" dirty="0" smtClean="0"/>
              <a:t>Mary Hayes (5 </a:t>
            </a:r>
            <a:r>
              <a:rPr lang="en-US" dirty="0"/>
              <a:t>minutes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Spring </a:t>
            </a:r>
            <a:r>
              <a:rPr lang="en-US" dirty="0"/>
              <a:t>Break </a:t>
            </a:r>
            <a:r>
              <a:rPr lang="en-US" dirty="0" smtClean="0"/>
              <a:t>Trip – Chris Frick (5 Minutes)</a:t>
            </a:r>
          </a:p>
          <a:p>
            <a:pPr lvl="0"/>
            <a:r>
              <a:rPr lang="en-US" dirty="0" smtClean="0"/>
              <a:t>Questions and Answers -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– Chris Frick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Website – Regatta info, calendar, photos</a:t>
            </a:r>
          </a:p>
          <a:p>
            <a:pPr lvl="2"/>
            <a:r>
              <a:rPr lang="en-US" dirty="0">
                <a:solidFill>
                  <a:prstClr val="black"/>
                </a:solidFill>
                <a:hlinkClick r:id="rId2"/>
              </a:rPr>
              <a:t>www.salinerowing.org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Communications:</a:t>
            </a:r>
          </a:p>
          <a:p>
            <a:pPr lvl="2"/>
            <a:r>
              <a:rPr lang="en-US" dirty="0" smtClean="0"/>
              <a:t> Email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message </a:t>
            </a:r>
            <a:r>
              <a:rPr lang="en-US" dirty="0"/>
              <a:t>board </a:t>
            </a:r>
          </a:p>
        </p:txBody>
      </p:sp>
    </p:spTree>
    <p:extLst>
      <p:ext uri="{BB962C8B-B14F-4D97-AF65-F5344CB8AC3E}">
        <p14:creationId xmlns:p14="http://schemas.microsoft.com/office/powerpoint/2010/main" val="24782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1"/>
            <a:ext cx="10364451" cy="1440611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program – Coach Matt Leblanc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61049"/>
            <a:ext cx="10363826" cy="55302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Spring practice Schedule</a:t>
            </a:r>
          </a:p>
          <a:p>
            <a:pPr lvl="1"/>
            <a:r>
              <a:rPr lang="en-US" dirty="0" smtClean="0"/>
              <a:t>Spring season practices start March 14 (Monday </a:t>
            </a:r>
            <a:r>
              <a:rPr lang="en-US" dirty="0" smtClean="0"/>
              <a:t>through </a:t>
            </a:r>
            <a:r>
              <a:rPr lang="en-US" dirty="0" smtClean="0"/>
              <a:t>Friday)</a:t>
            </a:r>
            <a:endParaRPr lang="en-US" dirty="0" smtClean="0"/>
          </a:p>
          <a:p>
            <a:pPr lvl="1"/>
            <a:r>
              <a:rPr lang="en-US" dirty="0" smtClean="0"/>
              <a:t>Leave directly after school </a:t>
            </a:r>
          </a:p>
          <a:p>
            <a:pPr lvl="1"/>
            <a:r>
              <a:rPr lang="en-US" dirty="0" smtClean="0"/>
              <a:t>Off the water by 5:00</a:t>
            </a:r>
          </a:p>
          <a:p>
            <a:pPr lvl="1"/>
            <a:r>
              <a:rPr lang="en-US" dirty="0" smtClean="0"/>
              <a:t>Back to school 5:30 -5:45</a:t>
            </a:r>
          </a:p>
          <a:p>
            <a:r>
              <a:rPr lang="en-US" dirty="0" smtClean="0"/>
              <a:t>Spring regattas overview – Tentative Schedule</a:t>
            </a:r>
          </a:p>
          <a:p>
            <a:pPr lvl="1"/>
            <a:r>
              <a:rPr lang="en-US" dirty="0"/>
              <a:t>April 23 in Ann Arbor</a:t>
            </a:r>
          </a:p>
          <a:p>
            <a:pPr lvl="1"/>
            <a:r>
              <a:rPr lang="en-US" dirty="0"/>
              <a:t>April 30 ~ </a:t>
            </a:r>
            <a:r>
              <a:rPr lang="en-US" dirty="0" err="1"/>
              <a:t>Hebda</a:t>
            </a:r>
            <a:r>
              <a:rPr lang="en-US" dirty="0"/>
              <a:t> Cup in Wyandotte</a:t>
            </a:r>
          </a:p>
          <a:p>
            <a:pPr lvl="1"/>
            <a:r>
              <a:rPr lang="en-US" dirty="0"/>
              <a:t>May 7 ~ </a:t>
            </a:r>
            <a:r>
              <a:rPr lang="en-US" dirty="0" err="1"/>
              <a:t>Wy</a:t>
            </a:r>
            <a:r>
              <a:rPr lang="en-US" dirty="0"/>
              <a:t>-Hi in </a:t>
            </a:r>
            <a:r>
              <a:rPr lang="en-US" dirty="0" smtClean="0"/>
              <a:t>Wyandotte</a:t>
            </a:r>
          </a:p>
          <a:p>
            <a:pPr lvl="1"/>
            <a:r>
              <a:rPr lang="en-US" dirty="0" smtClean="0"/>
              <a:t>May 13 ~ Home Regatta</a:t>
            </a:r>
            <a:endParaRPr lang="en-US" dirty="0"/>
          </a:p>
          <a:p>
            <a:pPr lvl="1"/>
            <a:r>
              <a:rPr lang="en-US" dirty="0"/>
              <a:t>May 13-14 ~ </a:t>
            </a:r>
            <a:r>
              <a:rPr lang="en-US" dirty="0"/>
              <a:t>Midwest Championships in Zanesville, Ohio - (Only if G.R. State Championships are not a qualifying site for Nationals / select boats) </a:t>
            </a:r>
            <a:endParaRPr lang="en-US" dirty="0" smtClean="0"/>
          </a:p>
          <a:p>
            <a:pPr lvl="1"/>
            <a:r>
              <a:rPr lang="en-US" dirty="0" smtClean="0"/>
              <a:t>May 21 </a:t>
            </a:r>
            <a:r>
              <a:rPr lang="en-US" dirty="0"/>
              <a:t>~ </a:t>
            </a:r>
            <a:r>
              <a:rPr lang="en-US" dirty="0"/>
              <a:t>State Championships in Grand Rapids, Michigan (working with committee to have this regatta a qualifier for Nationals)</a:t>
            </a:r>
            <a:endParaRPr lang="en-US" dirty="0"/>
          </a:p>
          <a:p>
            <a:pPr lvl="1"/>
            <a:r>
              <a:rPr lang="en-US" dirty="0"/>
              <a:t>May 28 ~ </a:t>
            </a:r>
            <a:r>
              <a:rPr lang="en-US" dirty="0"/>
              <a:t>Philadelphia, Pennsylvania (Qualifier for Nationals only if we don't go to Midwest or G.R. State Championships)</a:t>
            </a:r>
            <a:endParaRPr lang="en-US" dirty="0"/>
          </a:p>
          <a:p>
            <a:pPr lvl="1"/>
            <a:r>
              <a:rPr lang="en-US" dirty="0"/>
              <a:t>June 3-5 ~ possibly St. </a:t>
            </a:r>
            <a:r>
              <a:rPr lang="en-US" dirty="0" err="1"/>
              <a:t>Catharines</a:t>
            </a:r>
            <a:r>
              <a:rPr lang="en-US" dirty="0"/>
              <a:t>, Canada (this is SHS grad weekend)</a:t>
            </a:r>
          </a:p>
        </p:txBody>
      </p:sp>
    </p:spTree>
    <p:extLst>
      <p:ext uri="{BB962C8B-B14F-4D97-AF65-F5344CB8AC3E}">
        <p14:creationId xmlns:p14="http://schemas.microsoft.com/office/powerpoint/2010/main" val="6172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495300"/>
            <a:ext cx="10364451" cy="1524000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program – Coach Matt Leblanc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100"/>
            <a:ext cx="10363826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Required forms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salineRowing.org/forms-maps-downloads/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2016 </a:t>
            </a:r>
            <a:r>
              <a:rPr lang="en-US" dirty="0"/>
              <a:t>Rowers Info Form (now online) </a:t>
            </a:r>
          </a:p>
          <a:p>
            <a:pPr lvl="1"/>
            <a:r>
              <a:rPr lang="en-US" dirty="0"/>
              <a:t>Crew Team Transportation Authorization Form </a:t>
            </a:r>
          </a:p>
          <a:p>
            <a:pPr lvl="1"/>
            <a:r>
              <a:rPr lang="en-US" dirty="0" smtClean="0"/>
              <a:t>2016 </a:t>
            </a:r>
            <a:r>
              <a:rPr lang="en-US" dirty="0"/>
              <a:t>US Rowing Liability Release Form  (update each calendar year)</a:t>
            </a:r>
          </a:p>
          <a:p>
            <a:pPr lvl="1"/>
            <a:r>
              <a:rPr lang="en-US" dirty="0"/>
              <a:t>Instructions for Signing US Rowing Waiver</a:t>
            </a:r>
          </a:p>
          <a:p>
            <a:pPr lvl="1"/>
            <a:r>
              <a:rPr lang="en-US" dirty="0"/>
              <a:t>Sports Physical Form </a:t>
            </a:r>
            <a:r>
              <a:rPr lang="en-US" dirty="0" smtClean="0"/>
              <a:t>(If one was not submitted for the fall season)</a:t>
            </a:r>
            <a:endParaRPr lang="en-US" dirty="0"/>
          </a:p>
          <a:p>
            <a:pPr lvl="1"/>
            <a:r>
              <a:rPr lang="en-US" dirty="0"/>
              <a:t>Swim Test Information and Certification Form (new </a:t>
            </a:r>
            <a:r>
              <a:rPr lang="en-US" dirty="0" smtClean="0"/>
              <a:t>rowers </a:t>
            </a:r>
            <a:r>
              <a:rPr lang="en-US" dirty="0"/>
              <a:t>only) 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752599"/>
          </a:xfrm>
        </p:spPr>
        <p:txBody>
          <a:bodyPr/>
          <a:lstStyle/>
          <a:p>
            <a:r>
              <a:rPr lang="en-US" b="1" dirty="0"/>
              <a:t>Treasurer – Julie </a:t>
            </a:r>
            <a:r>
              <a:rPr lang="en-US" b="1" dirty="0" smtClean="0"/>
              <a:t>Campbell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9225"/>
            <a:ext cx="10363826" cy="51530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Spring Season </a:t>
            </a:r>
            <a:r>
              <a:rPr lang="en-US" dirty="0"/>
              <a:t>dues </a:t>
            </a:r>
            <a:r>
              <a:rPr lang="en-US" dirty="0" smtClean="0"/>
              <a:t>- March </a:t>
            </a:r>
            <a:r>
              <a:rPr lang="en-US" dirty="0" smtClean="0"/>
              <a:t>28th</a:t>
            </a:r>
            <a:endParaRPr lang="en-US" dirty="0"/>
          </a:p>
          <a:p>
            <a:pPr lvl="2"/>
            <a:r>
              <a:rPr lang="en-US" dirty="0" smtClean="0"/>
              <a:t>Returning rower $700.00  </a:t>
            </a:r>
          </a:p>
          <a:p>
            <a:pPr lvl="2"/>
            <a:r>
              <a:rPr lang="en-US" dirty="0" smtClean="0"/>
              <a:t>sibling </a:t>
            </a:r>
            <a:r>
              <a:rPr lang="en-US" dirty="0"/>
              <a:t>rowers $375.00 </a:t>
            </a:r>
          </a:p>
          <a:p>
            <a:pPr lvl="2"/>
            <a:r>
              <a:rPr lang="en-US" dirty="0" smtClean="0"/>
              <a:t>Transportation fee </a:t>
            </a:r>
            <a:r>
              <a:rPr lang="en-US" dirty="0"/>
              <a:t>$75.00 </a:t>
            </a:r>
            <a:r>
              <a:rPr lang="en-US" dirty="0" smtClean="0"/>
              <a:t>(Checks made payable to cash)</a:t>
            </a:r>
            <a:endParaRPr lang="en-US" dirty="0"/>
          </a:p>
          <a:p>
            <a:pPr lvl="1"/>
            <a:r>
              <a:rPr lang="en-US" dirty="0" smtClean="0"/>
              <a:t>Chris Frick will hand out invoices after the meeting.</a:t>
            </a:r>
          </a:p>
          <a:p>
            <a:pPr lvl="1"/>
            <a:r>
              <a:rPr lang="en-US" dirty="0" smtClean="0"/>
              <a:t>If you have any questions or need another copy of your invoice, email </a:t>
            </a:r>
            <a:r>
              <a:rPr lang="en-US" dirty="0" smtClean="0"/>
              <a:t>Julie Campbell at julie.Campbell@Hotmail.com</a:t>
            </a:r>
            <a:endParaRPr lang="en-US" dirty="0" smtClean="0"/>
          </a:p>
          <a:p>
            <a:pPr lvl="1"/>
            <a:r>
              <a:rPr lang="en-US" dirty="0"/>
              <a:t>Pay rowing dues online with Pay School - </a:t>
            </a:r>
            <a:r>
              <a:rPr lang="en-US" dirty="0">
                <a:hlinkClick r:id="rId2"/>
              </a:rPr>
              <a:t>https://www.salineschools.org/</a:t>
            </a:r>
            <a:r>
              <a:rPr lang="en-US" dirty="0"/>
              <a:t> Under district resources </a:t>
            </a:r>
          </a:p>
          <a:p>
            <a:pPr lvl="2"/>
            <a:r>
              <a:rPr lang="en-US" dirty="0" smtClean="0"/>
              <a:t>fill </a:t>
            </a:r>
            <a:r>
              <a:rPr lang="en-US" dirty="0"/>
              <a:t>in that </a:t>
            </a:r>
            <a:r>
              <a:rPr lang="en-US" dirty="0" smtClean="0"/>
              <a:t>amount from the invoice </a:t>
            </a:r>
            <a:r>
              <a:rPr lang="en-US" dirty="0" smtClean="0"/>
              <a:t>online</a:t>
            </a:r>
            <a:endParaRPr lang="en-US" dirty="0"/>
          </a:p>
          <a:p>
            <a:pPr lvl="1"/>
            <a:r>
              <a:rPr lang="en-US" dirty="0"/>
              <a:t>dues must be paid in full in order for a rower to be eligible to participate at regattas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Parent/rower Contact – Tammy Christen</a:t>
            </a:r>
            <a:br>
              <a:rPr lang="en-US" b="1" dirty="0" smtClean="0"/>
            </a:br>
            <a:r>
              <a:rPr lang="en-US" b="1" dirty="0" smtClean="0"/>
              <a:t>&amp; rent a Rower – Carol Wisner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Parent /rower contact information – Tammy Christen</a:t>
            </a:r>
          </a:p>
          <a:p>
            <a:pPr lvl="1"/>
            <a:r>
              <a:rPr lang="en-US" dirty="0" smtClean="0"/>
              <a:t>New contact forms are available</a:t>
            </a:r>
          </a:p>
          <a:p>
            <a:pPr lvl="1"/>
            <a:r>
              <a:rPr lang="en-US" dirty="0" smtClean="0"/>
              <a:t>Please complete and return at the end of meeting</a:t>
            </a:r>
            <a:endParaRPr lang="en-US" dirty="0"/>
          </a:p>
          <a:p>
            <a:r>
              <a:rPr lang="en-US" dirty="0" smtClean="0"/>
              <a:t>Rent a rower – carol Wisner</a:t>
            </a:r>
          </a:p>
          <a:p>
            <a:pPr lvl="1"/>
            <a:r>
              <a:rPr lang="en-US" dirty="0" smtClean="0"/>
              <a:t>Rent a rower enables students and parents to earn money toward their rowing fees</a:t>
            </a:r>
          </a:p>
          <a:p>
            <a:pPr lvl="1"/>
            <a:r>
              <a:rPr lang="en-US" dirty="0" smtClean="0"/>
              <a:t>Watch for email opportunities</a:t>
            </a:r>
          </a:p>
          <a:p>
            <a:pPr lvl="1"/>
            <a:r>
              <a:rPr lang="en-US" dirty="0" smtClean="0"/>
              <a:t>Download posters to advertise around town</a:t>
            </a:r>
          </a:p>
        </p:txBody>
      </p:sp>
    </p:spTree>
    <p:extLst>
      <p:ext uri="{BB962C8B-B14F-4D97-AF65-F5344CB8AC3E}">
        <p14:creationId xmlns:p14="http://schemas.microsoft.com/office/powerpoint/2010/main" val="207706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371599"/>
          </a:xfrm>
        </p:spPr>
        <p:txBody>
          <a:bodyPr/>
          <a:lstStyle/>
          <a:p>
            <a:pPr lvl="0"/>
            <a:r>
              <a:rPr lang="en-US" b="1" dirty="0" smtClean="0"/>
              <a:t>Travel Information – Jennifer Beecher &amp; Judy Inge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469007"/>
            <a:ext cx="10363826" cy="5164707"/>
          </a:xfrm>
        </p:spPr>
        <p:txBody>
          <a:bodyPr>
            <a:normAutofit/>
          </a:bodyPr>
          <a:lstStyle/>
          <a:p>
            <a:r>
              <a:rPr lang="en-US" dirty="0" smtClean="0"/>
              <a:t>Transportation </a:t>
            </a:r>
            <a:r>
              <a:rPr lang="en-US" dirty="0"/>
              <a:t>– car </a:t>
            </a:r>
            <a:r>
              <a:rPr lang="en-US" dirty="0" smtClean="0"/>
              <a:t>pooling – Jennifer Beecher</a:t>
            </a:r>
          </a:p>
          <a:p>
            <a:pPr lvl="1"/>
            <a:r>
              <a:rPr lang="en-US" dirty="0" smtClean="0"/>
              <a:t>Transportation for the season is provided by upper classmates</a:t>
            </a:r>
          </a:p>
          <a:p>
            <a:pPr lvl="1"/>
            <a:r>
              <a:rPr lang="en-US" dirty="0" smtClean="0"/>
              <a:t>Carpools are pre-arranged and it is very important to let your carpool know if you will not be at practice</a:t>
            </a:r>
          </a:p>
          <a:p>
            <a:pPr lvl="1"/>
            <a:r>
              <a:rPr lang="en-US" dirty="0" smtClean="0"/>
              <a:t>Students requiring transportation must: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Complete the online transportation form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http://salinerowing.org/forms-maps-downloads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Make a check, payable to “Cash”  for the $75 fee and turn this into Jennifer beecher prior to season start</a:t>
            </a:r>
            <a:endParaRPr lang="en-US" dirty="0"/>
          </a:p>
          <a:p>
            <a:pPr lvl="0"/>
            <a:r>
              <a:rPr lang="en-US" dirty="0" smtClean="0"/>
              <a:t>Regatta Lodging – Judy Inge</a:t>
            </a:r>
          </a:p>
          <a:p>
            <a:pPr lvl="1"/>
            <a:r>
              <a:rPr lang="en-US" dirty="0" smtClean="0"/>
              <a:t>Group hotels will be arranged for regattas that require lodging</a:t>
            </a:r>
          </a:p>
          <a:p>
            <a:pPr lvl="1"/>
            <a:r>
              <a:rPr lang="en-US" dirty="0" smtClean="0"/>
              <a:t>These reserved spots often fill up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85" y="376978"/>
            <a:ext cx="10364451" cy="1596177"/>
          </a:xfrm>
        </p:spPr>
        <p:txBody>
          <a:bodyPr/>
          <a:lstStyle/>
          <a:p>
            <a:pPr lvl="0"/>
            <a:r>
              <a:rPr lang="en-US" b="1" dirty="0"/>
              <a:t>Crew Clothing </a:t>
            </a:r>
            <a:r>
              <a:rPr lang="en-US" b="1" dirty="0" smtClean="0"/>
              <a:t>&amp; Spirit Wear </a:t>
            </a:r>
            <a:br>
              <a:rPr lang="en-US" b="1" dirty="0" smtClean="0"/>
            </a:br>
            <a:r>
              <a:rPr lang="en-US" b="1" dirty="0" smtClean="0"/>
              <a:t>Jean Ward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37426"/>
            <a:ext cx="10363826" cy="4511616"/>
          </a:xfrm>
        </p:spPr>
        <p:txBody>
          <a:bodyPr/>
          <a:lstStyle/>
          <a:p>
            <a:r>
              <a:rPr lang="en-US" u="sng" dirty="0" smtClean="0"/>
              <a:t>Required</a:t>
            </a:r>
            <a:r>
              <a:rPr lang="en-US" dirty="0" smtClean="0"/>
              <a:t> </a:t>
            </a:r>
            <a:r>
              <a:rPr lang="en-US" dirty="0"/>
              <a:t>race </a:t>
            </a:r>
            <a:r>
              <a:rPr lang="en-US" dirty="0" smtClean="0"/>
              <a:t>gear </a:t>
            </a:r>
          </a:p>
          <a:p>
            <a:pPr lvl="1"/>
            <a:r>
              <a:rPr lang="en-US" dirty="0" err="1" smtClean="0"/>
              <a:t>uni</a:t>
            </a:r>
            <a:r>
              <a:rPr lang="en-US" dirty="0"/>
              <a:t>-suit -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smtClean="0"/>
              <a:t>racing - </a:t>
            </a:r>
            <a:r>
              <a:rPr lang="en-US" u="sng" dirty="0" smtClean="0">
                <a:hlinkClick r:id="rId2"/>
              </a:rPr>
              <a:t>www.jlracing.com</a:t>
            </a:r>
            <a:r>
              <a:rPr lang="en-US" u="sng" dirty="0" smtClean="0"/>
              <a:t> 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Uni</a:t>
            </a:r>
            <a:r>
              <a:rPr lang="en-US" dirty="0" smtClean="0"/>
              <a:t> sizing use t-shirt and short sizes</a:t>
            </a:r>
          </a:p>
          <a:p>
            <a:pPr lvl="2"/>
            <a:r>
              <a:rPr lang="en-US" dirty="0" smtClean="0"/>
              <a:t>Store to be open From Feb 25 through Mar 7</a:t>
            </a:r>
          </a:p>
          <a:p>
            <a:pPr lvl="2"/>
            <a:r>
              <a:rPr lang="en-US" dirty="0" smtClean="0"/>
              <a:t>race </a:t>
            </a:r>
            <a:r>
              <a:rPr lang="en-US" dirty="0"/>
              <a:t>cap- </a:t>
            </a:r>
            <a:r>
              <a:rPr lang="en-US" dirty="0" smtClean="0"/>
              <a:t>Kings of </a:t>
            </a:r>
            <a:r>
              <a:rPr lang="en-US" dirty="0" err="1" smtClean="0"/>
              <a:t>Merch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www.hornetcountry.com</a:t>
            </a:r>
            <a:r>
              <a:rPr lang="en-US" dirty="0" smtClean="0"/>
              <a:t> (under the clubs tab)   </a:t>
            </a:r>
          </a:p>
          <a:p>
            <a:r>
              <a:rPr lang="en-US" dirty="0" smtClean="0"/>
              <a:t>Spirit wear</a:t>
            </a:r>
          </a:p>
          <a:p>
            <a:pPr lvl="1"/>
            <a:r>
              <a:rPr lang="en-US" dirty="0" smtClean="0"/>
              <a:t>New vendor is kings of </a:t>
            </a:r>
            <a:r>
              <a:rPr lang="en-US" dirty="0" err="1" smtClean="0"/>
              <a:t>merch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www.hornetcountry.com</a:t>
            </a:r>
            <a:r>
              <a:rPr lang="en-US" dirty="0" smtClean="0"/>
              <a:t> </a:t>
            </a:r>
            <a:r>
              <a:rPr lang="en-US" dirty="0"/>
              <a:t>(under the clubs tab)</a:t>
            </a:r>
            <a:endParaRPr lang="en-US" dirty="0" smtClean="0"/>
          </a:p>
          <a:p>
            <a:pPr lvl="1"/>
            <a:r>
              <a:rPr lang="en-US" dirty="0" smtClean="0"/>
              <a:t>10% of the proceeds go back to the club</a:t>
            </a:r>
          </a:p>
          <a:p>
            <a:pPr lvl="1"/>
            <a:r>
              <a:rPr lang="en-US" dirty="0" smtClean="0"/>
              <a:t>Clothing for rowers, siblings and parents 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2503</TotalTime>
  <Words>688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Spring Rower/Parent Meeting</vt:lpstr>
      <vt:lpstr>Agenda</vt:lpstr>
      <vt:lpstr>Introduction – Chris Frick</vt:lpstr>
      <vt:lpstr>Spring program – Coach Matt Leblanc</vt:lpstr>
      <vt:lpstr>Spring program – Coach Matt Leblanc  </vt:lpstr>
      <vt:lpstr>Treasurer – Julie Campbell</vt:lpstr>
      <vt:lpstr>Parent/rower Contact – Tammy Christen &amp; rent a Rower – Carol Wisner</vt:lpstr>
      <vt:lpstr>Travel Information – Jennifer Beecher &amp; Judy Inge  </vt:lpstr>
      <vt:lpstr>Crew Clothing &amp; Spirit Wear  Jean Ward </vt:lpstr>
      <vt:lpstr>Regatta Food Committee –  Jean Ward &amp; Trish Jansa </vt:lpstr>
      <vt:lpstr>Team photography – Heidi &amp; Nicole</vt:lpstr>
      <vt:lpstr>Fundraising </vt:lpstr>
      <vt:lpstr>Spring Break Trip – Cheryl Brill/Chris Frick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Returning Rower Meeting</dc:title>
  <dc:creator>Home</dc:creator>
  <cp:lastModifiedBy>Chris Frick</cp:lastModifiedBy>
  <cp:revision>46</cp:revision>
  <cp:lastPrinted>2016-03-01T23:01:17Z</cp:lastPrinted>
  <dcterms:created xsi:type="dcterms:W3CDTF">2015-08-19T23:13:52Z</dcterms:created>
  <dcterms:modified xsi:type="dcterms:W3CDTF">2016-03-02T02:12:34Z</dcterms:modified>
</cp:coreProperties>
</file>