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4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12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B6C60F-8636-4DA2-A575-CA2CE978904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FBED-ADA5-4EFB-B569-FFFEA4FC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2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/>
          <a:stretch/>
        </p:blipFill>
        <p:spPr>
          <a:xfrm>
            <a:off x="1842052" y="397564"/>
            <a:ext cx="5915037" cy="5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Saline Jiang</dc:creator>
  <cp:lastModifiedBy>Saline Jiang</cp:lastModifiedBy>
  <cp:revision>2</cp:revision>
  <dcterms:created xsi:type="dcterms:W3CDTF">2015-11-10T04:06:25Z</dcterms:created>
  <dcterms:modified xsi:type="dcterms:W3CDTF">2015-11-10T04:17:01Z</dcterms:modified>
</cp:coreProperties>
</file>