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03" r:id="rId3"/>
    <p:sldMasterId id="2147483704" r:id="rId4"/>
    <p:sldMasterId id="2147483705" r:id="rId5"/>
    <p:sldMasterId id="2147483706" r:id="rId6"/>
    <p:sldMasterId id="214748370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Lst>
  <p:sldSz cy="9144000" cx="16256000"/>
  <p:notesSz cx="6858000" cy="9144000"/>
  <p:embeddedFontLst>
    <p:embeddedFont>
      <p:font typeface="Cabin"/>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42" Type="http://schemas.openxmlformats.org/officeDocument/2006/relationships/font" Target="fonts/Cabin-bold.fntdata"/><Relationship Id="rId41" Type="http://schemas.openxmlformats.org/officeDocument/2006/relationships/font" Target="fonts/Cabin-regular.fntdata"/><Relationship Id="rId22" Type="http://schemas.openxmlformats.org/officeDocument/2006/relationships/slide" Target="slides/slide14.xml"/><Relationship Id="rId44" Type="http://schemas.openxmlformats.org/officeDocument/2006/relationships/font" Target="fonts/Cabin-boldItalic.fntdata"/><Relationship Id="rId21" Type="http://schemas.openxmlformats.org/officeDocument/2006/relationships/slide" Target="slides/slide13.xml"/><Relationship Id="rId43" Type="http://schemas.openxmlformats.org/officeDocument/2006/relationships/font" Target="fonts/Cabin-italic.fntdata"/><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1.xml"/><Relationship Id="rId7" Type="http://schemas.openxmlformats.org/officeDocument/2006/relationships/slideMaster" Target="slideMasters/slideMaster5.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rnd" cmpd="sng" w="9525">
            <a:solidFill>
              <a:srgbClr val="000000"/>
            </a:solidFill>
            <a:prstDash val="solid"/>
            <a:miter/>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93" name="Shape 2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06" name="Shape 3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24" name="Shape 3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29" name="Shape 3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47" name="Shape 3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66" name="Shape 3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76" name="Shape 3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83" name="Shape 3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91" name="Shape 3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10" name="Shape 2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9" name="Shape 399"/>
        <p:cNvGrpSpPr/>
        <p:nvPr/>
      </p:nvGrpSpPr>
      <p:grpSpPr>
        <a:xfrm>
          <a:off x="0" y="0"/>
          <a:ext cx="0" cy="0"/>
          <a:chOff x="0" y="0"/>
          <a:chExt cx="0" cy="0"/>
        </a:xfrm>
      </p:grpSpPr>
      <p:sp>
        <p:nvSpPr>
          <p:cNvPr id="400" name="Shape 40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01" name="Shape 4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11" name="Shape 4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7" name="Shape 417"/>
        <p:cNvGrpSpPr/>
        <p:nvPr/>
      </p:nvGrpSpPr>
      <p:grpSpPr>
        <a:xfrm>
          <a:off x="0" y="0"/>
          <a:ext cx="0" cy="0"/>
          <a:chOff x="0" y="0"/>
          <a:chExt cx="0" cy="0"/>
        </a:xfrm>
      </p:grpSpPr>
      <p:sp>
        <p:nvSpPr>
          <p:cNvPr id="418" name="Shape 41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19" name="Shape 4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4" name="Shape 424"/>
        <p:cNvGrpSpPr/>
        <p:nvPr/>
      </p:nvGrpSpPr>
      <p:grpSpPr>
        <a:xfrm>
          <a:off x="0" y="0"/>
          <a:ext cx="0" cy="0"/>
          <a:chOff x="0" y="0"/>
          <a:chExt cx="0" cy="0"/>
        </a:xfrm>
      </p:grpSpPr>
      <p:sp>
        <p:nvSpPr>
          <p:cNvPr id="425" name="Shape 42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26" name="Shape 4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32" name="Shape 4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7" name="Shape 437"/>
        <p:cNvGrpSpPr/>
        <p:nvPr/>
      </p:nvGrpSpPr>
      <p:grpSpPr>
        <a:xfrm>
          <a:off x="0" y="0"/>
          <a:ext cx="0" cy="0"/>
          <a:chOff x="0" y="0"/>
          <a:chExt cx="0" cy="0"/>
        </a:xfrm>
      </p:grpSpPr>
      <p:sp>
        <p:nvSpPr>
          <p:cNvPr id="438" name="Shape 43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39" name="Shape 4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47" name="Shape 4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54" name="Shape 4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61" name="Shape 4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8" name="Shape 468"/>
        <p:cNvGrpSpPr/>
        <p:nvPr/>
      </p:nvGrpSpPr>
      <p:grpSpPr>
        <a:xfrm>
          <a:off x="0" y="0"/>
          <a:ext cx="0" cy="0"/>
          <a:chOff x="0" y="0"/>
          <a:chExt cx="0" cy="0"/>
        </a:xfrm>
      </p:grpSpPr>
      <p:sp>
        <p:nvSpPr>
          <p:cNvPr id="469" name="Shape 469"/>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70" name="Shape 4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17" name="Shape 2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85" name="Shape 48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0" name="Shape 490"/>
        <p:cNvGrpSpPr/>
        <p:nvPr/>
      </p:nvGrpSpPr>
      <p:grpSpPr>
        <a:xfrm>
          <a:off x="0" y="0"/>
          <a:ext cx="0" cy="0"/>
          <a:chOff x="0" y="0"/>
          <a:chExt cx="0" cy="0"/>
        </a:xfrm>
      </p:grpSpPr>
      <p:sp>
        <p:nvSpPr>
          <p:cNvPr id="491" name="Shape 491"/>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92" name="Shape 4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6" name="Shape 496"/>
        <p:cNvGrpSpPr/>
        <p:nvPr/>
      </p:nvGrpSpPr>
      <p:grpSpPr>
        <a:xfrm>
          <a:off x="0" y="0"/>
          <a:ext cx="0" cy="0"/>
          <a:chOff x="0" y="0"/>
          <a:chExt cx="0" cy="0"/>
        </a:xfrm>
      </p:grpSpPr>
      <p:sp>
        <p:nvSpPr>
          <p:cNvPr id="497" name="Shape 49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498" name="Shape 49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24" name="Shape 2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35" name="Shape 2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48" name="Shape 2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56" name="Shape 2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63" name="Shape 2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71" name="Shape 2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 name="Shape 8"/>
        <p:cNvGrpSpPr/>
        <p:nvPr/>
      </p:nvGrpSpPr>
      <p:grpSpPr>
        <a:xfrm>
          <a:off x="0" y="0"/>
          <a:ext cx="0" cy="0"/>
          <a:chOff x="0" y="0"/>
          <a:chExt cx="0" cy="0"/>
        </a:xfrm>
      </p:grpSpPr>
      <p:sp>
        <p:nvSpPr>
          <p:cNvPr id="9" name="Shape 9"/>
          <p:cNvSpPr txBox="1"/>
          <p:nvPr>
            <p:ph type="title"/>
          </p:nvPr>
        </p:nvSpPr>
        <p:spPr>
          <a:xfrm rot="5400000">
            <a:off x="11231562" y="1909762"/>
            <a:ext cx="4229100" cy="3482975"/>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0" name="Shape 10"/>
          <p:cNvSpPr txBox="1"/>
          <p:nvPr>
            <p:ph idx="1" type="body"/>
          </p:nvPr>
        </p:nvSpPr>
        <p:spPr>
          <a:xfrm rot="5400000">
            <a:off x="4189412" y="-1497012"/>
            <a:ext cx="4229100" cy="10296524"/>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8" name="Shape 38"/>
        <p:cNvGrpSpPr/>
        <p:nvPr/>
      </p:nvGrpSpPr>
      <p:grpSpPr>
        <a:xfrm>
          <a:off x="0" y="0"/>
          <a:ext cx="0" cy="0"/>
          <a:chOff x="0" y="0"/>
          <a:chExt cx="0" cy="0"/>
        </a:xfrm>
      </p:grpSpPr>
      <p:sp>
        <p:nvSpPr>
          <p:cNvPr id="39" name="Shape 39"/>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0" name="Shape 40"/>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1" name="Shape 41"/>
        <p:cNvGrpSpPr/>
        <p:nvPr/>
      </p:nvGrpSpPr>
      <p:grpSpPr>
        <a:xfrm>
          <a:off x="0" y="0"/>
          <a:ext cx="0" cy="0"/>
          <a:chOff x="0" y="0"/>
          <a:chExt cx="0" cy="0"/>
        </a:xfrm>
      </p:grpSpPr>
      <p:sp>
        <p:nvSpPr>
          <p:cNvPr id="42" name="Shape 42"/>
          <p:cNvSpPr txBox="1"/>
          <p:nvPr>
            <p:ph type="ctrTitle"/>
          </p:nvPr>
        </p:nvSpPr>
        <p:spPr>
          <a:xfrm>
            <a:off x="1219200" y="2840038"/>
            <a:ext cx="13817599" cy="1960561"/>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43" name="Shape 43"/>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0"/>
              </a:spcBef>
              <a:spcAft>
                <a:spcPts val="0"/>
              </a:spcAft>
              <a:buClr>
                <a:schemeClr val="lt1"/>
              </a:buClr>
              <a:buFont typeface="Cabin"/>
              <a:buNone/>
              <a:defRPr/>
            </a:lvl1pPr>
            <a:lvl2pPr indent="0" lvl="1" marL="457200" marR="0" rtl="0" algn="ctr">
              <a:spcBef>
                <a:spcPts val="0"/>
              </a:spcBef>
              <a:spcAft>
                <a:spcPts val="0"/>
              </a:spcAft>
              <a:buClr>
                <a:schemeClr val="lt1"/>
              </a:buClr>
              <a:buFont typeface="Cabin"/>
              <a:buNone/>
              <a:defRPr/>
            </a:lvl2pPr>
            <a:lvl3pPr indent="0" lvl="2" marL="914400" marR="0" rtl="0" algn="ctr">
              <a:spcBef>
                <a:spcPts val="0"/>
              </a:spcBef>
              <a:spcAft>
                <a:spcPts val="0"/>
              </a:spcAft>
              <a:buClr>
                <a:schemeClr val="lt1"/>
              </a:buClr>
              <a:buFont typeface="Cabin"/>
              <a:buNone/>
              <a:defRPr/>
            </a:lvl3pPr>
            <a:lvl4pPr indent="0" lvl="3" marL="1371600" marR="0" rtl="0" algn="ctr">
              <a:spcBef>
                <a:spcPts val="0"/>
              </a:spcBef>
              <a:spcAft>
                <a:spcPts val="0"/>
              </a:spcAft>
              <a:buClr>
                <a:schemeClr val="lt1"/>
              </a:buClr>
              <a:buFont typeface="Cabin"/>
              <a:buNone/>
              <a:defRPr/>
            </a:lvl4pPr>
            <a:lvl5pPr indent="0" lvl="4" marL="1828800" marR="0" rtl="0" algn="ctr">
              <a:spcBef>
                <a:spcPts val="0"/>
              </a:spcBef>
              <a:spcAft>
                <a:spcPts val="0"/>
              </a:spcAft>
              <a:buClr>
                <a:schemeClr val="lt1"/>
              </a:buClr>
              <a:buFont typeface="Cabin"/>
              <a:buNone/>
              <a:defRPr/>
            </a:lvl5pPr>
            <a:lvl6pPr indent="0" lvl="5" marL="2286000" marR="0" rtl="0" algn="ctr">
              <a:spcBef>
                <a:spcPts val="0"/>
              </a:spcBef>
              <a:spcAft>
                <a:spcPts val="0"/>
              </a:spcAft>
              <a:buClr>
                <a:schemeClr val="lt1"/>
              </a:buClr>
              <a:buFont typeface="Cabin"/>
              <a:buNone/>
              <a:defRPr/>
            </a:lvl6pPr>
            <a:lvl7pPr indent="0" lvl="6" marL="2743200" marR="0" rtl="0" algn="ctr">
              <a:spcBef>
                <a:spcPts val="0"/>
              </a:spcBef>
              <a:spcAft>
                <a:spcPts val="0"/>
              </a:spcAft>
              <a:buClr>
                <a:schemeClr val="lt1"/>
              </a:buClr>
              <a:buFont typeface="Cabin"/>
              <a:buNone/>
              <a:defRPr/>
            </a:lvl7pPr>
            <a:lvl8pPr indent="0" lvl="7" marL="3200400" marR="0" rtl="0" algn="ctr">
              <a:spcBef>
                <a:spcPts val="0"/>
              </a:spcBef>
              <a:spcAft>
                <a:spcPts val="0"/>
              </a:spcAft>
              <a:buClr>
                <a:schemeClr val="lt1"/>
              </a:buClr>
              <a:buFont typeface="Cabin"/>
              <a:buNone/>
              <a:defRPr/>
            </a:lvl8pPr>
            <a:lvl9pPr indent="0" lvl="8"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47" name="Shape 47"/>
        <p:cNvGrpSpPr/>
        <p:nvPr/>
      </p:nvGrpSpPr>
      <p:grpSpPr>
        <a:xfrm>
          <a:off x="0" y="0"/>
          <a:ext cx="0" cy="0"/>
          <a:chOff x="0" y="0"/>
          <a:chExt cx="0" cy="0"/>
        </a:xfrm>
      </p:grpSpPr>
      <p:sp>
        <p:nvSpPr>
          <p:cNvPr id="48" name="Shape 48"/>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49" name="Shape 49"/>
          <p:cNvSpPr txBox="1"/>
          <p:nvPr>
            <p:ph idx="1" type="body"/>
          </p:nvPr>
        </p:nvSpPr>
        <p:spPr>
          <a:xfrm rot="5400000">
            <a:off x="2271712" y="-874712"/>
            <a:ext cx="8064499" cy="10296524"/>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50" name="Shape 50"/>
        <p:cNvGrpSpPr/>
        <p:nvPr/>
      </p:nvGrpSpPr>
      <p:grpSpPr>
        <a:xfrm>
          <a:off x="0" y="0"/>
          <a:ext cx="0" cy="0"/>
          <a:chOff x="0" y="0"/>
          <a:chExt cx="0" cy="0"/>
        </a:xfrm>
      </p:grpSpPr>
      <p:sp>
        <p:nvSpPr>
          <p:cNvPr id="51" name="Shape 51"/>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52" name="Shape 52"/>
          <p:cNvSpPr txBox="1"/>
          <p:nvPr>
            <p:ph idx="1" type="body"/>
          </p:nvPr>
        </p:nvSpPr>
        <p:spPr>
          <a:xfrm rot="5400000">
            <a:off x="5270500" y="-1511300"/>
            <a:ext cx="5702299" cy="139319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3" name="Shape 53"/>
        <p:cNvGrpSpPr/>
        <p:nvPr/>
      </p:nvGrpSpPr>
      <p:grpSpPr>
        <a:xfrm>
          <a:off x="0" y="0"/>
          <a:ext cx="0" cy="0"/>
          <a:chOff x="0" y="0"/>
          <a:chExt cx="0" cy="0"/>
        </a:xfrm>
      </p:grpSpPr>
      <p:sp>
        <p:nvSpPr>
          <p:cNvPr id="54" name="Shape 54"/>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5" name="Shape 55"/>
          <p:cNvSpPr/>
          <p:nvPr>
            <p:ph idx="2" type="pic"/>
          </p:nvPr>
        </p:nvSpPr>
        <p:spPr>
          <a:xfrm>
            <a:off x="3186113" y="817562"/>
            <a:ext cx="9753599" cy="5486399"/>
          </a:xfrm>
          <a:prstGeom prst="rect">
            <a:avLst/>
          </a:prstGeom>
          <a:noFill/>
          <a:ln>
            <a:noFill/>
          </a:ln>
        </p:spPr>
      </p:sp>
      <p:sp>
        <p:nvSpPr>
          <p:cNvPr id="56" name="Shape 56"/>
          <p:cNvSpPr txBox="1"/>
          <p:nvPr>
            <p:ph idx="1" type="body"/>
          </p:nvPr>
        </p:nvSpPr>
        <p:spPr>
          <a:xfrm>
            <a:off x="3186113" y="7156450"/>
            <a:ext cx="9753599" cy="1073150"/>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7" name="Shape 57"/>
        <p:cNvGrpSpPr/>
        <p:nvPr/>
      </p:nvGrpSpPr>
      <p:grpSpPr>
        <a:xfrm>
          <a:off x="0" y="0"/>
          <a:ext cx="0" cy="0"/>
          <a:chOff x="0" y="0"/>
          <a:chExt cx="0" cy="0"/>
        </a:xfrm>
      </p:grpSpPr>
      <p:sp>
        <p:nvSpPr>
          <p:cNvPr id="58" name="Shape 58"/>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9" name="Shape 59"/>
          <p:cNvSpPr txBox="1"/>
          <p:nvPr>
            <p:ph idx="1" type="body"/>
          </p:nvPr>
        </p:nvSpPr>
        <p:spPr>
          <a:xfrm>
            <a:off x="6356350" y="363537"/>
            <a:ext cx="9086849" cy="780415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0" name="Shape 60"/>
          <p:cNvSpPr txBox="1"/>
          <p:nvPr>
            <p:ph idx="2" type="body"/>
          </p:nvPr>
        </p:nvSpPr>
        <p:spPr>
          <a:xfrm>
            <a:off x="812800" y="1912938"/>
            <a:ext cx="5348287" cy="625474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1" name="Shape 6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2" name="Shape 62"/>
        <p:cNvGrpSpPr/>
        <p:nvPr/>
      </p:nvGrpSpPr>
      <p:grpSpPr>
        <a:xfrm>
          <a:off x="0" y="0"/>
          <a:ext cx="0" cy="0"/>
          <a:chOff x="0" y="0"/>
          <a:chExt cx="0" cy="0"/>
        </a:xfrm>
      </p:grpSpPr>
      <p:sp>
        <p:nvSpPr>
          <p:cNvPr id="63" name="Shape 63"/>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4" name="Shape 64"/>
        <p:cNvGrpSpPr/>
        <p:nvPr/>
      </p:nvGrpSpPr>
      <p:grpSpPr>
        <a:xfrm>
          <a:off x="0" y="0"/>
          <a:ext cx="0" cy="0"/>
          <a:chOff x="0" y="0"/>
          <a:chExt cx="0" cy="0"/>
        </a:xfrm>
      </p:grpSpPr>
      <p:sp>
        <p:nvSpPr>
          <p:cNvPr id="65" name="Shape 65"/>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6" name="Shape 66"/>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67" name="Shape 67"/>
          <p:cNvSpPr txBox="1"/>
          <p:nvPr>
            <p:ph idx="2" type="body"/>
          </p:nvPr>
        </p:nvSpPr>
        <p:spPr>
          <a:xfrm>
            <a:off x="812800" y="2900363"/>
            <a:ext cx="7181849"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8" name="Shape 68"/>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69" name="Shape 69"/>
          <p:cNvSpPr txBox="1"/>
          <p:nvPr>
            <p:ph idx="4" type="body"/>
          </p:nvPr>
        </p:nvSpPr>
        <p:spPr>
          <a:xfrm>
            <a:off x="8258175" y="2900363"/>
            <a:ext cx="7185024" cy="5267324"/>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0" name="Shape 70"/>
        <p:cNvGrpSpPr/>
        <p:nvPr/>
      </p:nvGrpSpPr>
      <p:grpSpPr>
        <a:xfrm>
          <a:off x="0" y="0"/>
          <a:ext cx="0" cy="0"/>
          <a:chOff x="0" y="0"/>
          <a:chExt cx="0" cy="0"/>
        </a:xfrm>
      </p:grpSpPr>
      <p:sp>
        <p:nvSpPr>
          <p:cNvPr id="71" name="Shape 71"/>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2" name="Shape 72"/>
          <p:cNvSpPr txBox="1"/>
          <p:nvPr>
            <p:ph idx="1" type="body"/>
          </p:nvPr>
        </p:nvSpPr>
        <p:spPr>
          <a:xfrm>
            <a:off x="115570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3" name="Shape 73"/>
          <p:cNvSpPr txBox="1"/>
          <p:nvPr>
            <p:ph idx="2" type="body"/>
          </p:nvPr>
        </p:nvSpPr>
        <p:spPr>
          <a:xfrm>
            <a:off x="8197850" y="2603500"/>
            <a:ext cx="6889750" cy="57022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1" name="Shape 11"/>
        <p:cNvGrpSpPr/>
        <p:nvPr/>
      </p:nvGrpSpPr>
      <p:grpSpPr>
        <a:xfrm>
          <a:off x="0" y="0"/>
          <a:ext cx="0" cy="0"/>
          <a:chOff x="0" y="0"/>
          <a:chExt cx="0" cy="0"/>
        </a:xfrm>
      </p:grpSpPr>
      <p:sp>
        <p:nvSpPr>
          <p:cNvPr id="12" name="Shape 12"/>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3" name="Shape 13"/>
          <p:cNvSpPr txBox="1"/>
          <p:nvPr>
            <p:ph idx="1" type="body"/>
          </p:nvPr>
        </p:nvSpPr>
        <p:spPr>
          <a:xfrm rot="5400000">
            <a:off x="7594599" y="-1727200"/>
            <a:ext cx="1054100" cy="139319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4" name="Shape 74"/>
        <p:cNvGrpSpPr/>
        <p:nvPr/>
      </p:nvGrpSpPr>
      <p:grpSpPr>
        <a:xfrm>
          <a:off x="0" y="0"/>
          <a:ext cx="0" cy="0"/>
          <a:chOff x="0" y="0"/>
          <a:chExt cx="0" cy="0"/>
        </a:xfrm>
      </p:grpSpPr>
      <p:sp>
        <p:nvSpPr>
          <p:cNvPr id="75" name="Shape 75"/>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7" name="Shape 77"/>
        <p:cNvGrpSpPr/>
        <p:nvPr/>
      </p:nvGrpSpPr>
      <p:grpSpPr>
        <a:xfrm>
          <a:off x="0" y="0"/>
          <a:ext cx="0" cy="0"/>
          <a:chOff x="0" y="0"/>
          <a:chExt cx="0" cy="0"/>
        </a:xfrm>
      </p:grpSpPr>
      <p:sp>
        <p:nvSpPr>
          <p:cNvPr id="78" name="Shape 78"/>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79" name="Shape 79"/>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0" name="Shape 80"/>
        <p:cNvGrpSpPr/>
        <p:nvPr/>
      </p:nvGrpSpPr>
      <p:grpSpPr>
        <a:xfrm>
          <a:off x="0" y="0"/>
          <a:ext cx="0" cy="0"/>
          <a:chOff x="0" y="0"/>
          <a:chExt cx="0" cy="0"/>
        </a:xfrm>
      </p:grpSpPr>
      <p:sp>
        <p:nvSpPr>
          <p:cNvPr id="81" name="Shape 81"/>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82" name="Shape 82"/>
          <p:cNvSpPr txBox="1"/>
          <p:nvPr>
            <p:ph idx="1" type="subTitle"/>
          </p:nvPr>
        </p:nvSpPr>
        <p:spPr>
          <a:xfrm>
            <a:off x="2438400" y="5181600"/>
            <a:ext cx="11379200" cy="23368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5" name="Shape 85"/>
        <p:cNvGrpSpPr/>
        <p:nvPr/>
      </p:nvGrpSpPr>
      <p:grpSpPr>
        <a:xfrm>
          <a:off x="0" y="0"/>
          <a:ext cx="0" cy="0"/>
          <a:chOff x="0" y="0"/>
          <a:chExt cx="0" cy="0"/>
        </a:xfrm>
      </p:grpSpPr>
      <p:sp>
        <p:nvSpPr>
          <p:cNvPr id="86" name="Shape 86"/>
          <p:cNvSpPr txBox="1"/>
          <p:nvPr>
            <p:ph type="title"/>
          </p:nvPr>
        </p:nvSpPr>
        <p:spPr>
          <a:xfrm rot="5400000">
            <a:off x="10597356" y="3321843"/>
            <a:ext cx="6034087" cy="3657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87" name="Shape 87"/>
          <p:cNvSpPr txBox="1"/>
          <p:nvPr>
            <p:ph idx="1" type="body"/>
          </p:nvPr>
        </p:nvSpPr>
        <p:spPr>
          <a:xfrm rot="5400000">
            <a:off x="3205956" y="-259556"/>
            <a:ext cx="6034087" cy="108204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8" name="Shape 88"/>
        <p:cNvGrpSpPr/>
        <p:nvPr/>
      </p:nvGrpSpPr>
      <p:grpSpPr>
        <a:xfrm>
          <a:off x="0" y="0"/>
          <a:ext cx="0" cy="0"/>
          <a:chOff x="0" y="0"/>
          <a:chExt cx="0" cy="0"/>
        </a:xfrm>
      </p:grpSpPr>
      <p:sp>
        <p:nvSpPr>
          <p:cNvPr id="89" name="Shape 89"/>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90" name="Shape 90"/>
          <p:cNvSpPr txBox="1"/>
          <p:nvPr>
            <p:ph idx="1" type="body"/>
          </p:nvPr>
        </p:nvSpPr>
        <p:spPr>
          <a:xfrm rot="5400000">
            <a:off x="5110956" y="-2164556"/>
            <a:ext cx="6034087" cy="14630400"/>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1" name="Shape 91"/>
        <p:cNvGrpSpPr/>
        <p:nvPr/>
      </p:nvGrpSpPr>
      <p:grpSpPr>
        <a:xfrm>
          <a:off x="0" y="0"/>
          <a:ext cx="0" cy="0"/>
          <a:chOff x="0" y="0"/>
          <a:chExt cx="0" cy="0"/>
        </a:xfrm>
      </p:grpSpPr>
      <p:sp>
        <p:nvSpPr>
          <p:cNvPr id="92" name="Shape 92"/>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3" name="Shape 93"/>
          <p:cNvSpPr/>
          <p:nvPr>
            <p:ph idx="2" type="pic"/>
          </p:nvPr>
        </p:nvSpPr>
        <p:spPr>
          <a:xfrm>
            <a:off x="3186113" y="817562"/>
            <a:ext cx="9753599" cy="5486399"/>
          </a:xfrm>
          <a:prstGeom prst="rect">
            <a:avLst/>
          </a:prstGeom>
          <a:noFill/>
          <a:ln>
            <a:noFill/>
          </a:ln>
        </p:spPr>
      </p:sp>
      <p:sp>
        <p:nvSpPr>
          <p:cNvPr id="94" name="Shape 94"/>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5" name="Shape 95"/>
        <p:cNvGrpSpPr/>
        <p:nvPr/>
      </p:nvGrpSpPr>
      <p:grpSpPr>
        <a:xfrm>
          <a:off x="0" y="0"/>
          <a:ext cx="0" cy="0"/>
          <a:chOff x="0" y="0"/>
          <a:chExt cx="0" cy="0"/>
        </a:xfrm>
      </p:grpSpPr>
      <p:sp>
        <p:nvSpPr>
          <p:cNvPr id="96" name="Shape 96"/>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7" name="Shape 97"/>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8" name="Shape 98"/>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9" name="Shape 99"/>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0" name="Shape 100"/>
        <p:cNvGrpSpPr/>
        <p:nvPr/>
      </p:nvGrpSpPr>
      <p:grpSpPr>
        <a:xfrm>
          <a:off x="0" y="0"/>
          <a:ext cx="0" cy="0"/>
          <a:chOff x="0" y="0"/>
          <a:chExt cx="0" cy="0"/>
        </a:xfrm>
      </p:grpSpPr>
      <p:sp>
        <p:nvSpPr>
          <p:cNvPr id="101" name="Shape 101"/>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2" name="Shape 102"/>
        <p:cNvGrpSpPr/>
        <p:nvPr/>
      </p:nvGrpSpPr>
      <p:grpSpPr>
        <a:xfrm>
          <a:off x="0" y="0"/>
          <a:ext cx="0" cy="0"/>
          <a:chOff x="0" y="0"/>
          <a:chExt cx="0" cy="0"/>
        </a:xfrm>
      </p:grpSpPr>
      <p:sp>
        <p:nvSpPr>
          <p:cNvPr id="103" name="Shape 103"/>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4" name="Shape 104"/>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05" name="Shape 105"/>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6" name="Shape 106"/>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07" name="Shape 107"/>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4" name="Shape 14"/>
        <p:cNvGrpSpPr/>
        <p:nvPr/>
      </p:nvGrpSpPr>
      <p:grpSpPr>
        <a:xfrm>
          <a:off x="0" y="0"/>
          <a:ext cx="0" cy="0"/>
          <a:chOff x="0" y="0"/>
          <a:chExt cx="0" cy="0"/>
        </a:xfrm>
      </p:grpSpPr>
      <p:sp>
        <p:nvSpPr>
          <p:cNvPr id="15" name="Shape 15"/>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 name="Shape 16"/>
          <p:cNvSpPr/>
          <p:nvPr>
            <p:ph idx="2" type="pic"/>
          </p:nvPr>
        </p:nvSpPr>
        <p:spPr>
          <a:xfrm>
            <a:off x="3186113" y="817562"/>
            <a:ext cx="9753599" cy="5486399"/>
          </a:xfrm>
          <a:prstGeom prst="rect">
            <a:avLst/>
          </a:prstGeom>
          <a:noFill/>
          <a:ln>
            <a:noFill/>
          </a:ln>
        </p:spPr>
      </p:sp>
      <p:sp>
        <p:nvSpPr>
          <p:cNvPr id="17" name="Shape 17"/>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08" name="Shape 108"/>
        <p:cNvGrpSpPr/>
        <p:nvPr/>
      </p:nvGrpSpPr>
      <p:grpSpPr>
        <a:xfrm>
          <a:off x="0" y="0"/>
          <a:ext cx="0" cy="0"/>
          <a:chOff x="0" y="0"/>
          <a:chExt cx="0" cy="0"/>
        </a:xfrm>
      </p:grpSpPr>
      <p:sp>
        <p:nvSpPr>
          <p:cNvPr id="109" name="Shape 109"/>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0" name="Shape 110"/>
          <p:cNvSpPr txBox="1"/>
          <p:nvPr>
            <p:ph idx="1" type="body"/>
          </p:nvPr>
        </p:nvSpPr>
        <p:spPr>
          <a:xfrm>
            <a:off x="812800" y="2133600"/>
            <a:ext cx="7239000" cy="60340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1" name="Shape 111"/>
          <p:cNvSpPr txBox="1"/>
          <p:nvPr>
            <p:ph idx="2" type="body"/>
          </p:nvPr>
        </p:nvSpPr>
        <p:spPr>
          <a:xfrm>
            <a:off x="8204200" y="2133600"/>
            <a:ext cx="7239000" cy="60340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2" name="Shape 112"/>
        <p:cNvGrpSpPr/>
        <p:nvPr/>
      </p:nvGrpSpPr>
      <p:grpSpPr>
        <a:xfrm>
          <a:off x="0" y="0"/>
          <a:ext cx="0" cy="0"/>
          <a:chOff x="0" y="0"/>
          <a:chExt cx="0" cy="0"/>
        </a:xfrm>
      </p:grpSpPr>
      <p:sp>
        <p:nvSpPr>
          <p:cNvPr id="113" name="Shape 113"/>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4" name="Shape 114"/>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5" name="Shape 115"/>
        <p:cNvGrpSpPr/>
        <p:nvPr/>
      </p:nvGrpSpPr>
      <p:grpSpPr>
        <a:xfrm>
          <a:off x="0" y="0"/>
          <a:ext cx="0" cy="0"/>
          <a:chOff x="0" y="0"/>
          <a:chExt cx="0" cy="0"/>
        </a:xfrm>
      </p:grpSpPr>
      <p:sp>
        <p:nvSpPr>
          <p:cNvPr id="116" name="Shape 116"/>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17" name="Shape 117"/>
          <p:cNvSpPr txBox="1"/>
          <p:nvPr>
            <p:ph idx="1" type="body"/>
          </p:nvPr>
        </p:nvSpPr>
        <p:spPr>
          <a:xfrm>
            <a:off x="812800" y="2133600"/>
            <a:ext cx="14630400" cy="6034087"/>
          </a:xfrm>
          <a:prstGeom prst="rect">
            <a:avLst/>
          </a:prstGeom>
          <a:noFill/>
          <a:ln>
            <a:noFill/>
          </a:ln>
        </p:spPr>
        <p:txBody>
          <a:bodyPr anchorCtr="0" anchor="t"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8" name="Shape 118"/>
        <p:cNvGrpSpPr/>
        <p:nvPr/>
      </p:nvGrpSpPr>
      <p:grpSpPr>
        <a:xfrm>
          <a:off x="0" y="0"/>
          <a:ext cx="0" cy="0"/>
          <a:chOff x="0" y="0"/>
          <a:chExt cx="0" cy="0"/>
        </a:xfrm>
      </p:grpSpPr>
      <p:sp>
        <p:nvSpPr>
          <p:cNvPr id="119" name="Shape 119"/>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0" name="Shape 120"/>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0"/>
              </a:spcBef>
              <a:spcAft>
                <a:spcPts val="0"/>
              </a:spcAft>
              <a:buClr>
                <a:schemeClr val="lt1"/>
              </a:buClr>
              <a:buFont typeface="Cabin"/>
              <a:buNone/>
              <a:defRPr/>
            </a:lvl1pPr>
            <a:lvl2pPr indent="0" lvl="1" marL="457200" marR="0" rtl="0" algn="ctr">
              <a:spcBef>
                <a:spcPts val="0"/>
              </a:spcBef>
              <a:spcAft>
                <a:spcPts val="0"/>
              </a:spcAft>
              <a:buClr>
                <a:schemeClr val="lt1"/>
              </a:buClr>
              <a:buFont typeface="Cabin"/>
              <a:buNone/>
              <a:defRPr/>
            </a:lvl2pPr>
            <a:lvl3pPr indent="0" lvl="2" marL="914400" marR="0" rtl="0" algn="ctr">
              <a:spcBef>
                <a:spcPts val="0"/>
              </a:spcBef>
              <a:spcAft>
                <a:spcPts val="0"/>
              </a:spcAft>
              <a:buClr>
                <a:schemeClr val="lt1"/>
              </a:buClr>
              <a:buFont typeface="Cabin"/>
              <a:buNone/>
              <a:defRPr/>
            </a:lvl3pPr>
            <a:lvl4pPr indent="0" lvl="3" marL="1371600" marR="0" rtl="0" algn="ctr">
              <a:spcBef>
                <a:spcPts val="0"/>
              </a:spcBef>
              <a:spcAft>
                <a:spcPts val="0"/>
              </a:spcAft>
              <a:buClr>
                <a:schemeClr val="lt1"/>
              </a:buClr>
              <a:buFont typeface="Cabin"/>
              <a:buNone/>
              <a:defRPr/>
            </a:lvl4pPr>
            <a:lvl5pPr indent="0" lvl="4" marL="1828800" marR="0" rtl="0" algn="ctr">
              <a:spcBef>
                <a:spcPts val="0"/>
              </a:spcBef>
              <a:spcAft>
                <a:spcPts val="0"/>
              </a:spcAft>
              <a:buClr>
                <a:schemeClr val="lt1"/>
              </a:buClr>
              <a:buFont typeface="Cabin"/>
              <a:buNone/>
              <a:defRPr/>
            </a:lvl5pPr>
            <a:lvl6pPr indent="0" lvl="5" marL="2286000" marR="0" rtl="0" algn="ctr">
              <a:spcBef>
                <a:spcPts val="0"/>
              </a:spcBef>
              <a:spcAft>
                <a:spcPts val="0"/>
              </a:spcAft>
              <a:buClr>
                <a:schemeClr val="lt1"/>
              </a:buClr>
              <a:buFont typeface="Cabin"/>
              <a:buNone/>
              <a:defRPr/>
            </a:lvl6pPr>
            <a:lvl7pPr indent="0" lvl="6" marL="2743200" marR="0" rtl="0" algn="ctr">
              <a:spcBef>
                <a:spcPts val="0"/>
              </a:spcBef>
              <a:spcAft>
                <a:spcPts val="0"/>
              </a:spcAft>
              <a:buClr>
                <a:schemeClr val="lt1"/>
              </a:buClr>
              <a:buFont typeface="Cabin"/>
              <a:buNone/>
              <a:defRPr/>
            </a:lvl7pPr>
            <a:lvl8pPr indent="0" lvl="7" marL="3200400" marR="0" rtl="0" algn="ctr">
              <a:spcBef>
                <a:spcPts val="0"/>
              </a:spcBef>
              <a:spcAft>
                <a:spcPts val="0"/>
              </a:spcAft>
              <a:buClr>
                <a:schemeClr val="lt1"/>
              </a:buClr>
              <a:buFont typeface="Cabin"/>
              <a:buNone/>
              <a:defRPr/>
            </a:lvl8pPr>
            <a:lvl9pPr indent="0" lvl="8" marL="3657600" marR="0" rtl="0" algn="ctr">
              <a:spcBef>
                <a:spcPts val="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4" name="Shape 124"/>
        <p:cNvGrpSpPr/>
        <p:nvPr/>
      </p:nvGrpSpPr>
      <p:grpSpPr>
        <a:xfrm>
          <a:off x="0" y="0"/>
          <a:ext cx="0" cy="0"/>
          <a:chOff x="0" y="0"/>
          <a:chExt cx="0" cy="0"/>
        </a:xfrm>
      </p:grpSpPr>
      <p:sp>
        <p:nvSpPr>
          <p:cNvPr id="125" name="Shape 125"/>
          <p:cNvSpPr txBox="1"/>
          <p:nvPr>
            <p:ph type="title"/>
          </p:nvPr>
        </p:nvSpPr>
        <p:spPr>
          <a:xfrm rot="5400000">
            <a:off x="9313862" y="2532062"/>
            <a:ext cx="8064499" cy="3482975"/>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26" name="Shape 126"/>
          <p:cNvSpPr txBox="1"/>
          <p:nvPr>
            <p:ph idx="1" type="body"/>
          </p:nvPr>
        </p:nvSpPr>
        <p:spPr>
          <a:xfrm rot="5400000">
            <a:off x="2271712" y="-874712"/>
            <a:ext cx="8064499" cy="10296524"/>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7" name="Shape 127"/>
        <p:cNvGrpSpPr/>
        <p:nvPr/>
      </p:nvGrpSpPr>
      <p:grpSpPr>
        <a:xfrm>
          <a:off x="0" y="0"/>
          <a:ext cx="0" cy="0"/>
          <a:chOff x="0" y="0"/>
          <a:chExt cx="0" cy="0"/>
        </a:xfrm>
      </p:grpSpPr>
      <p:sp>
        <p:nvSpPr>
          <p:cNvPr id="128" name="Shape 128"/>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29" name="Shape 129"/>
          <p:cNvSpPr txBox="1"/>
          <p:nvPr>
            <p:ph idx="1" type="body"/>
          </p:nvPr>
        </p:nvSpPr>
        <p:spPr>
          <a:xfrm rot="5400000">
            <a:off x="5270500" y="-1511300"/>
            <a:ext cx="5702299" cy="13931900"/>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0" name="Shape 130"/>
        <p:cNvGrpSpPr/>
        <p:nvPr/>
      </p:nvGrpSpPr>
      <p:grpSpPr>
        <a:xfrm>
          <a:off x="0" y="0"/>
          <a:ext cx="0" cy="0"/>
          <a:chOff x="0" y="0"/>
          <a:chExt cx="0" cy="0"/>
        </a:xfrm>
      </p:grpSpPr>
      <p:sp>
        <p:nvSpPr>
          <p:cNvPr id="131" name="Shape 131"/>
          <p:cNvSpPr txBox="1"/>
          <p:nvPr>
            <p:ph type="title"/>
          </p:nvPr>
        </p:nvSpPr>
        <p:spPr>
          <a:xfrm>
            <a:off x="3186113" y="6400800"/>
            <a:ext cx="9753599" cy="7556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2" name="Shape 132"/>
          <p:cNvSpPr/>
          <p:nvPr>
            <p:ph idx="2" type="pic"/>
          </p:nvPr>
        </p:nvSpPr>
        <p:spPr>
          <a:xfrm>
            <a:off x="3186113" y="817562"/>
            <a:ext cx="9753599" cy="5486399"/>
          </a:xfrm>
          <a:prstGeom prst="rect">
            <a:avLst/>
          </a:prstGeom>
          <a:noFill/>
          <a:ln>
            <a:noFill/>
          </a:ln>
        </p:spPr>
      </p:sp>
      <p:sp>
        <p:nvSpPr>
          <p:cNvPr id="133" name="Shape 133"/>
          <p:cNvSpPr txBox="1"/>
          <p:nvPr>
            <p:ph idx="1" type="body"/>
          </p:nvPr>
        </p:nvSpPr>
        <p:spPr>
          <a:xfrm>
            <a:off x="3186113" y="7156450"/>
            <a:ext cx="9753599" cy="1073150"/>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4" name="Shape 134"/>
        <p:cNvGrpSpPr/>
        <p:nvPr/>
      </p:nvGrpSpPr>
      <p:grpSpPr>
        <a:xfrm>
          <a:off x="0" y="0"/>
          <a:ext cx="0" cy="0"/>
          <a:chOff x="0" y="0"/>
          <a:chExt cx="0" cy="0"/>
        </a:xfrm>
      </p:grpSpPr>
      <p:sp>
        <p:nvSpPr>
          <p:cNvPr id="135" name="Shape 135"/>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6" name="Shape 136"/>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7" name="Shape 137"/>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8" name="Shape 138"/>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39" name="Shape 139"/>
        <p:cNvGrpSpPr/>
        <p:nvPr/>
      </p:nvGrpSpPr>
      <p:grpSpPr>
        <a:xfrm>
          <a:off x="0" y="0"/>
          <a:ext cx="0" cy="0"/>
          <a:chOff x="0" y="0"/>
          <a:chExt cx="0" cy="0"/>
        </a:xfrm>
      </p:grpSpPr>
      <p:sp>
        <p:nvSpPr>
          <p:cNvPr id="140" name="Shape 140"/>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8" name="Shape 18"/>
        <p:cNvGrpSpPr/>
        <p:nvPr/>
      </p:nvGrpSpPr>
      <p:grpSpPr>
        <a:xfrm>
          <a:off x="0" y="0"/>
          <a:ext cx="0" cy="0"/>
          <a:chOff x="0" y="0"/>
          <a:chExt cx="0" cy="0"/>
        </a:xfrm>
      </p:grpSpPr>
      <p:sp>
        <p:nvSpPr>
          <p:cNvPr id="19" name="Shape 19"/>
          <p:cNvSpPr txBox="1"/>
          <p:nvPr>
            <p:ph type="title"/>
          </p:nvPr>
        </p:nvSpPr>
        <p:spPr>
          <a:xfrm>
            <a:off x="812800" y="363537"/>
            <a:ext cx="5348287" cy="15494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 name="Shape 20"/>
          <p:cNvSpPr txBox="1"/>
          <p:nvPr>
            <p:ph idx="1" type="body"/>
          </p:nvPr>
        </p:nvSpPr>
        <p:spPr>
          <a:xfrm>
            <a:off x="6356350" y="363537"/>
            <a:ext cx="9086849" cy="78041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idx="2" type="body"/>
          </p:nvPr>
        </p:nvSpPr>
        <p:spPr>
          <a:xfrm>
            <a:off x="812800" y="1912938"/>
            <a:ext cx="5348287" cy="6254749"/>
          </a:xfrm>
          <a:prstGeom prst="rect">
            <a:avLst/>
          </a:prstGeom>
          <a:noFill/>
          <a:ln>
            <a:noFill/>
          </a:ln>
        </p:spPr>
        <p:txBody>
          <a:bodyPr anchorCtr="0" anchor="t"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1" name="Shape 141"/>
        <p:cNvGrpSpPr/>
        <p:nvPr/>
      </p:nvGrpSpPr>
      <p:grpSpPr>
        <a:xfrm>
          <a:off x="0" y="0"/>
          <a:ext cx="0" cy="0"/>
          <a:chOff x="0" y="0"/>
          <a:chExt cx="0" cy="0"/>
        </a:xfrm>
      </p:grpSpPr>
      <p:sp>
        <p:nvSpPr>
          <p:cNvPr id="142" name="Shape 142"/>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3" name="Shape 143"/>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4" name="Shape 144"/>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5" name="Shape 145"/>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46" name="Shape 146"/>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47" name="Shape 147"/>
        <p:cNvGrpSpPr/>
        <p:nvPr/>
      </p:nvGrpSpPr>
      <p:grpSpPr>
        <a:xfrm>
          <a:off x="0" y="0"/>
          <a:ext cx="0" cy="0"/>
          <a:chOff x="0" y="0"/>
          <a:chExt cx="0" cy="0"/>
        </a:xfrm>
      </p:grpSpPr>
      <p:sp>
        <p:nvSpPr>
          <p:cNvPr id="148" name="Shape 148"/>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49" name="Shape 149"/>
          <p:cNvSpPr txBox="1"/>
          <p:nvPr>
            <p:ph idx="1" type="body"/>
          </p:nvPr>
        </p:nvSpPr>
        <p:spPr>
          <a:xfrm>
            <a:off x="1155700" y="2603500"/>
            <a:ext cx="6889750" cy="5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0" name="Shape 150"/>
          <p:cNvSpPr txBox="1"/>
          <p:nvPr>
            <p:ph idx="2" type="body"/>
          </p:nvPr>
        </p:nvSpPr>
        <p:spPr>
          <a:xfrm>
            <a:off x="8197850" y="2603500"/>
            <a:ext cx="6889750" cy="5702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1" name="Shape 151"/>
        <p:cNvGrpSpPr/>
        <p:nvPr/>
      </p:nvGrpSpPr>
      <p:grpSpPr>
        <a:xfrm>
          <a:off x="0" y="0"/>
          <a:ext cx="0" cy="0"/>
          <a:chOff x="0" y="0"/>
          <a:chExt cx="0" cy="0"/>
        </a:xfrm>
      </p:grpSpPr>
      <p:sp>
        <p:nvSpPr>
          <p:cNvPr id="152" name="Shape 152"/>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3" name="Shape 153"/>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4" name="Shape 154"/>
        <p:cNvGrpSpPr/>
        <p:nvPr/>
      </p:nvGrpSpPr>
      <p:grpSpPr>
        <a:xfrm>
          <a:off x="0" y="0"/>
          <a:ext cx="0" cy="0"/>
          <a:chOff x="0" y="0"/>
          <a:chExt cx="0" cy="0"/>
        </a:xfrm>
      </p:grpSpPr>
      <p:sp>
        <p:nvSpPr>
          <p:cNvPr id="155" name="Shape 155"/>
          <p:cNvSpPr txBox="1"/>
          <p:nvPr>
            <p:ph type="title"/>
          </p:nvPr>
        </p:nvSpPr>
        <p:spPr>
          <a:xfrm>
            <a:off x="1155700" y="241300"/>
            <a:ext cx="13931900" cy="2298699"/>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56" name="Shape 156"/>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lvl="0" marL="647700" rtl="0" algn="l">
              <a:spcBef>
                <a:spcPts val="3500"/>
              </a:spcBef>
              <a:spcAft>
                <a:spcPts val="0"/>
              </a:spcAft>
              <a:buClr>
                <a:schemeClr val="lt1"/>
              </a:buClr>
              <a:buFont typeface="Cabin"/>
              <a:buChar char="•"/>
              <a:defRPr/>
            </a:lvl1pPr>
            <a:lvl2pPr indent="-165861" lvl="1" marL="939800" rtl="0" algn="l">
              <a:spcBef>
                <a:spcPts val="3500"/>
              </a:spcBef>
              <a:spcAft>
                <a:spcPts val="0"/>
              </a:spcAft>
              <a:buClr>
                <a:schemeClr val="lt1"/>
              </a:buClr>
              <a:buFont typeface="Cabin"/>
              <a:buChar char="•"/>
              <a:defRPr/>
            </a:lvl2pPr>
            <a:lvl3pPr indent="-165861" lvl="2" marL="1231900" rtl="0" algn="l">
              <a:spcBef>
                <a:spcPts val="3500"/>
              </a:spcBef>
              <a:spcAft>
                <a:spcPts val="0"/>
              </a:spcAft>
              <a:buClr>
                <a:schemeClr val="lt1"/>
              </a:buClr>
              <a:buFont typeface="Cabin"/>
              <a:buChar char="•"/>
              <a:defRPr/>
            </a:lvl3pPr>
            <a:lvl4pPr indent="-165861" lvl="3" marL="1536700" rtl="0" algn="l">
              <a:spcBef>
                <a:spcPts val="3500"/>
              </a:spcBef>
              <a:spcAft>
                <a:spcPts val="0"/>
              </a:spcAft>
              <a:buClr>
                <a:schemeClr val="lt1"/>
              </a:buClr>
              <a:buFont typeface="Cabin"/>
              <a:buChar char="•"/>
              <a:defRPr/>
            </a:lvl4pPr>
            <a:lvl5pPr indent="-165861" lvl="4" marL="1828800" rtl="0" algn="l">
              <a:spcBef>
                <a:spcPts val="3500"/>
              </a:spcBef>
              <a:spcAft>
                <a:spcPts val="0"/>
              </a:spcAft>
              <a:buClr>
                <a:schemeClr val="lt1"/>
              </a:buClr>
              <a:buFont typeface="Cabin"/>
              <a:buChar char="•"/>
              <a:defRPr/>
            </a:lvl5pPr>
            <a:lvl6pPr indent="-165861" lvl="5" marL="2286000" rtl="0" algn="l">
              <a:spcBef>
                <a:spcPts val="3500"/>
              </a:spcBef>
              <a:spcAft>
                <a:spcPts val="0"/>
              </a:spcAft>
              <a:buClr>
                <a:schemeClr val="lt1"/>
              </a:buClr>
              <a:buFont typeface="Cabin"/>
              <a:buChar char="•"/>
              <a:defRPr/>
            </a:lvl6pPr>
            <a:lvl7pPr indent="-165861" lvl="6" marL="2743200" rtl="0" algn="l">
              <a:spcBef>
                <a:spcPts val="3500"/>
              </a:spcBef>
              <a:spcAft>
                <a:spcPts val="0"/>
              </a:spcAft>
              <a:buClr>
                <a:schemeClr val="lt1"/>
              </a:buClr>
              <a:buFont typeface="Cabin"/>
              <a:buChar char="•"/>
              <a:defRPr/>
            </a:lvl7pPr>
            <a:lvl8pPr indent="-165861" lvl="7" marL="3200400" rtl="0" algn="l">
              <a:spcBef>
                <a:spcPts val="3500"/>
              </a:spcBef>
              <a:spcAft>
                <a:spcPts val="0"/>
              </a:spcAft>
              <a:buClr>
                <a:schemeClr val="lt1"/>
              </a:buClr>
              <a:buFont typeface="Cabin"/>
              <a:buChar char="•"/>
              <a:defRPr/>
            </a:lvl8pPr>
            <a:lvl9pPr indent="-165861" lvl="8" marL="36576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7" name="Shape 157"/>
        <p:cNvGrpSpPr/>
        <p:nvPr/>
      </p:nvGrpSpPr>
      <p:grpSpPr>
        <a:xfrm>
          <a:off x="0" y="0"/>
          <a:ext cx="0" cy="0"/>
          <a:chOff x="0" y="0"/>
          <a:chExt cx="0" cy="0"/>
        </a:xfrm>
      </p:grpSpPr>
      <p:sp>
        <p:nvSpPr>
          <p:cNvPr id="158" name="Shape 158"/>
          <p:cNvSpPr txBox="1"/>
          <p:nvPr>
            <p:ph type="ctrTitle"/>
          </p:nvPr>
        </p:nvSpPr>
        <p:spPr>
          <a:xfrm>
            <a:off x="1219200" y="2840038"/>
            <a:ext cx="13817599" cy="1960561"/>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59" name="Shape 159"/>
          <p:cNvSpPr txBox="1"/>
          <p:nvPr>
            <p:ph idx="1" type="subTitle"/>
          </p:nvPr>
        </p:nvSpPr>
        <p:spPr>
          <a:xfrm>
            <a:off x="2438400" y="5181600"/>
            <a:ext cx="11379200" cy="2336800"/>
          </a:xfrm>
          <a:prstGeom prst="rect">
            <a:avLst/>
          </a:prstGeom>
          <a:noFill/>
          <a:ln>
            <a:noFill/>
          </a:ln>
        </p:spPr>
        <p:txBody>
          <a:bodyPr anchorCtr="0" anchor="t"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3" name="Shape 163"/>
        <p:cNvGrpSpPr/>
        <p:nvPr/>
      </p:nvGrpSpPr>
      <p:grpSpPr>
        <a:xfrm>
          <a:off x="0" y="0"/>
          <a:ext cx="0" cy="0"/>
          <a:chOff x="0" y="0"/>
          <a:chExt cx="0" cy="0"/>
        </a:xfrm>
      </p:grpSpPr>
      <p:sp>
        <p:nvSpPr>
          <p:cNvPr id="164" name="Shape 164"/>
          <p:cNvSpPr txBox="1"/>
          <p:nvPr>
            <p:ph type="title"/>
          </p:nvPr>
        </p:nvSpPr>
        <p:spPr>
          <a:xfrm rot="5400000">
            <a:off x="9313799" y="2532099"/>
            <a:ext cx="8064599" cy="34830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5" name="Shape 165"/>
          <p:cNvSpPr txBox="1"/>
          <p:nvPr>
            <p:ph idx="1" type="body"/>
          </p:nvPr>
        </p:nvSpPr>
        <p:spPr>
          <a:xfrm rot="5400000">
            <a:off x="2271625" y="-874699"/>
            <a:ext cx="8064599" cy="102965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66" name="Shape 166"/>
        <p:cNvGrpSpPr/>
        <p:nvPr/>
      </p:nvGrpSpPr>
      <p:grpSpPr>
        <a:xfrm>
          <a:off x="0" y="0"/>
          <a:ext cx="0" cy="0"/>
          <a:chOff x="0" y="0"/>
          <a:chExt cx="0" cy="0"/>
        </a:xfrm>
      </p:grpSpPr>
      <p:sp>
        <p:nvSpPr>
          <p:cNvPr id="167" name="Shape 167"/>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68" name="Shape 168"/>
          <p:cNvSpPr txBox="1"/>
          <p:nvPr>
            <p:ph idx="1" type="body"/>
          </p:nvPr>
        </p:nvSpPr>
        <p:spPr>
          <a:xfrm rot="5400000">
            <a:off x="5270399" y="-1511300"/>
            <a:ext cx="5702399" cy="13932000"/>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69" name="Shape 169"/>
        <p:cNvGrpSpPr/>
        <p:nvPr/>
      </p:nvGrpSpPr>
      <p:grpSpPr>
        <a:xfrm>
          <a:off x="0" y="0"/>
          <a:ext cx="0" cy="0"/>
          <a:chOff x="0" y="0"/>
          <a:chExt cx="0" cy="0"/>
        </a:xfrm>
      </p:grpSpPr>
      <p:sp>
        <p:nvSpPr>
          <p:cNvPr id="170" name="Shape 170"/>
          <p:cNvSpPr txBox="1"/>
          <p:nvPr>
            <p:ph type="title"/>
          </p:nvPr>
        </p:nvSpPr>
        <p:spPr>
          <a:xfrm>
            <a:off x="3186113" y="6400800"/>
            <a:ext cx="9753599" cy="7556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1" name="Shape 171"/>
          <p:cNvSpPr/>
          <p:nvPr>
            <p:ph idx="2" type="pic"/>
          </p:nvPr>
        </p:nvSpPr>
        <p:spPr>
          <a:xfrm>
            <a:off x="3186113" y="817562"/>
            <a:ext cx="9753599" cy="5486399"/>
          </a:xfrm>
          <a:prstGeom prst="rect">
            <a:avLst/>
          </a:prstGeom>
          <a:noFill/>
          <a:ln>
            <a:noFill/>
          </a:ln>
        </p:spPr>
      </p:sp>
      <p:sp>
        <p:nvSpPr>
          <p:cNvPr id="172" name="Shape 172"/>
          <p:cNvSpPr txBox="1"/>
          <p:nvPr>
            <p:ph idx="1" type="body"/>
          </p:nvPr>
        </p:nvSpPr>
        <p:spPr>
          <a:xfrm>
            <a:off x="3186113" y="7156450"/>
            <a:ext cx="9753599" cy="10730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3" name="Shape 173"/>
        <p:cNvGrpSpPr/>
        <p:nvPr/>
      </p:nvGrpSpPr>
      <p:grpSpPr>
        <a:xfrm>
          <a:off x="0" y="0"/>
          <a:ext cx="0" cy="0"/>
          <a:chOff x="0" y="0"/>
          <a:chExt cx="0" cy="0"/>
        </a:xfrm>
      </p:grpSpPr>
      <p:sp>
        <p:nvSpPr>
          <p:cNvPr id="174" name="Shape 174"/>
          <p:cNvSpPr txBox="1"/>
          <p:nvPr>
            <p:ph type="title"/>
          </p:nvPr>
        </p:nvSpPr>
        <p:spPr>
          <a:xfrm>
            <a:off x="812800" y="363537"/>
            <a:ext cx="5348399" cy="15494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5" name="Shape 175"/>
          <p:cNvSpPr txBox="1"/>
          <p:nvPr>
            <p:ph idx="1" type="body"/>
          </p:nvPr>
        </p:nvSpPr>
        <p:spPr>
          <a:xfrm>
            <a:off x="6356350" y="363537"/>
            <a:ext cx="9086699" cy="78041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6" name="Shape 176"/>
          <p:cNvSpPr txBox="1"/>
          <p:nvPr>
            <p:ph idx="2" type="body"/>
          </p:nvPr>
        </p:nvSpPr>
        <p:spPr>
          <a:xfrm>
            <a:off x="812800" y="1912938"/>
            <a:ext cx="5348399" cy="6254699"/>
          </a:xfrm>
          <a:prstGeom prst="rect">
            <a:avLst/>
          </a:prstGeom>
          <a:noFill/>
          <a:ln>
            <a:noFill/>
          </a:ln>
        </p:spPr>
        <p:txBody>
          <a:bodyPr anchorCtr="0" anchor="ctr"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77" name="Shape 17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8" name="Shape 178"/>
        <p:cNvGrpSpPr/>
        <p:nvPr/>
      </p:nvGrpSpPr>
      <p:grpSpPr>
        <a:xfrm>
          <a:off x="0" y="0"/>
          <a:ext cx="0" cy="0"/>
          <a:chOff x="0" y="0"/>
          <a:chExt cx="0" cy="0"/>
        </a:xfrm>
      </p:grpSpPr>
      <p:sp>
        <p:nvSpPr>
          <p:cNvPr id="179" name="Shape 179"/>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80" name="Shape 180"/>
        <p:cNvGrpSpPr/>
        <p:nvPr/>
      </p:nvGrpSpPr>
      <p:grpSpPr>
        <a:xfrm>
          <a:off x="0" y="0"/>
          <a:ext cx="0" cy="0"/>
          <a:chOff x="0" y="0"/>
          <a:chExt cx="0" cy="0"/>
        </a:xfrm>
      </p:grpSpPr>
      <p:sp>
        <p:nvSpPr>
          <p:cNvPr id="181" name="Shape 181"/>
          <p:cNvSpPr txBox="1"/>
          <p:nvPr>
            <p:ph type="title"/>
          </p:nvPr>
        </p:nvSpPr>
        <p:spPr>
          <a:xfrm>
            <a:off x="812800" y="366712"/>
            <a:ext cx="14630400" cy="1524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2" name="Shape 182"/>
          <p:cNvSpPr txBox="1"/>
          <p:nvPr>
            <p:ph idx="1" type="body"/>
          </p:nvPr>
        </p:nvSpPr>
        <p:spPr>
          <a:xfrm>
            <a:off x="812800" y="2046288"/>
            <a:ext cx="71816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3" name="Shape 183"/>
          <p:cNvSpPr txBox="1"/>
          <p:nvPr>
            <p:ph idx="2" type="body"/>
          </p:nvPr>
        </p:nvSpPr>
        <p:spPr>
          <a:xfrm>
            <a:off x="812800" y="2900363"/>
            <a:ext cx="71816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4" name="Shape 184"/>
          <p:cNvSpPr txBox="1"/>
          <p:nvPr>
            <p:ph idx="3" type="body"/>
          </p:nvPr>
        </p:nvSpPr>
        <p:spPr>
          <a:xfrm>
            <a:off x="8258175" y="2046288"/>
            <a:ext cx="7184999" cy="8541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185" name="Shape 185"/>
          <p:cNvSpPr txBox="1"/>
          <p:nvPr>
            <p:ph idx="4" type="body"/>
          </p:nvPr>
        </p:nvSpPr>
        <p:spPr>
          <a:xfrm>
            <a:off x="8258175" y="2900363"/>
            <a:ext cx="7184999" cy="52674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86" name="Shape 186"/>
        <p:cNvGrpSpPr/>
        <p:nvPr/>
      </p:nvGrpSpPr>
      <p:grpSpPr>
        <a:xfrm>
          <a:off x="0" y="0"/>
          <a:ext cx="0" cy="0"/>
          <a:chOff x="0" y="0"/>
          <a:chExt cx="0" cy="0"/>
        </a:xfrm>
      </p:grpSpPr>
      <p:sp>
        <p:nvSpPr>
          <p:cNvPr id="187" name="Shape 187"/>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88" name="Shape 188"/>
          <p:cNvSpPr txBox="1"/>
          <p:nvPr>
            <p:ph idx="1" type="body"/>
          </p:nvPr>
        </p:nvSpPr>
        <p:spPr>
          <a:xfrm>
            <a:off x="115570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9" name="Shape 189"/>
          <p:cNvSpPr txBox="1"/>
          <p:nvPr>
            <p:ph idx="2" type="body"/>
          </p:nvPr>
        </p:nvSpPr>
        <p:spPr>
          <a:xfrm>
            <a:off x="8197850" y="2603500"/>
            <a:ext cx="6889800" cy="57023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90" name="Shape 190"/>
        <p:cNvGrpSpPr/>
        <p:nvPr/>
      </p:nvGrpSpPr>
      <p:grpSpPr>
        <a:xfrm>
          <a:off x="0" y="0"/>
          <a:ext cx="0" cy="0"/>
          <a:chOff x="0" y="0"/>
          <a:chExt cx="0" cy="0"/>
        </a:xfrm>
      </p:grpSpPr>
      <p:sp>
        <p:nvSpPr>
          <p:cNvPr id="191" name="Shape 191"/>
          <p:cNvSpPr txBox="1"/>
          <p:nvPr>
            <p:ph type="title"/>
          </p:nvPr>
        </p:nvSpPr>
        <p:spPr>
          <a:xfrm>
            <a:off x="1284287" y="5875337"/>
            <a:ext cx="13817699" cy="1816200"/>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2" name="Shape 192"/>
          <p:cNvSpPr txBox="1"/>
          <p:nvPr>
            <p:ph idx="1" type="body"/>
          </p:nvPr>
        </p:nvSpPr>
        <p:spPr>
          <a:xfrm>
            <a:off x="1284287" y="3875087"/>
            <a:ext cx="13817699" cy="200040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3" name="Shape 193"/>
        <p:cNvGrpSpPr/>
        <p:nvPr/>
      </p:nvGrpSpPr>
      <p:grpSpPr>
        <a:xfrm>
          <a:off x="0" y="0"/>
          <a:ext cx="0" cy="0"/>
          <a:chOff x="0" y="0"/>
          <a:chExt cx="0" cy="0"/>
        </a:xfrm>
      </p:grpSpPr>
      <p:sp>
        <p:nvSpPr>
          <p:cNvPr id="194" name="Shape 194"/>
          <p:cNvSpPr txBox="1"/>
          <p:nvPr>
            <p:ph type="title"/>
          </p:nvPr>
        </p:nvSpPr>
        <p:spPr>
          <a:xfrm>
            <a:off x="1155700" y="241300"/>
            <a:ext cx="13932000" cy="2298600"/>
          </a:xfrm>
          <a:prstGeom prst="rect">
            <a:avLst/>
          </a:prstGeom>
          <a:noFill/>
          <a:ln>
            <a:noFill/>
          </a:ln>
        </p:spPr>
        <p:txBody>
          <a:bodyPr anchorCtr="0" anchor="ctr"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195" name="Shape 195"/>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rtl="0" algn="l">
              <a:spcBef>
                <a:spcPts val="3500"/>
              </a:spcBef>
              <a:spcAft>
                <a:spcPts val="0"/>
              </a:spcAft>
              <a:buClr>
                <a:schemeClr val="lt1"/>
              </a:buClr>
              <a:buFont typeface="Cabin"/>
              <a:buChar char="•"/>
              <a:defRPr/>
            </a:lvl1pPr>
            <a:lvl2pPr indent="-142494" lvl="1" marL="1003300" rtl="0" algn="l">
              <a:spcBef>
                <a:spcPts val="3500"/>
              </a:spcBef>
              <a:spcAft>
                <a:spcPts val="0"/>
              </a:spcAft>
              <a:buClr>
                <a:schemeClr val="lt1"/>
              </a:buClr>
              <a:buFont typeface="Cabin"/>
              <a:buChar char="•"/>
              <a:defRPr/>
            </a:lvl2pPr>
            <a:lvl3pPr indent="-142494" lvl="2" marL="1295400" rtl="0" algn="l">
              <a:spcBef>
                <a:spcPts val="3500"/>
              </a:spcBef>
              <a:spcAft>
                <a:spcPts val="0"/>
              </a:spcAft>
              <a:buClr>
                <a:schemeClr val="lt1"/>
              </a:buClr>
              <a:buFont typeface="Cabin"/>
              <a:buChar char="•"/>
              <a:defRPr/>
            </a:lvl3pPr>
            <a:lvl4pPr indent="-142494" lvl="3" marL="1600200" rtl="0" algn="l">
              <a:spcBef>
                <a:spcPts val="3500"/>
              </a:spcBef>
              <a:spcAft>
                <a:spcPts val="0"/>
              </a:spcAft>
              <a:buClr>
                <a:schemeClr val="lt1"/>
              </a:buClr>
              <a:buFont typeface="Cabin"/>
              <a:buChar char="•"/>
              <a:defRPr/>
            </a:lvl4pPr>
            <a:lvl5pPr indent="-142494" lvl="4" marL="1892300" rtl="0" algn="l">
              <a:spcBef>
                <a:spcPts val="3500"/>
              </a:spcBef>
              <a:spcAft>
                <a:spcPts val="0"/>
              </a:spcAft>
              <a:buClr>
                <a:schemeClr val="lt1"/>
              </a:buClr>
              <a:buFont typeface="Cabin"/>
              <a:buChar char="•"/>
              <a:defRPr/>
            </a:lvl5pPr>
            <a:lvl6pPr indent="-142494" lvl="5" marL="2349500" rtl="0" algn="l">
              <a:spcBef>
                <a:spcPts val="3500"/>
              </a:spcBef>
              <a:spcAft>
                <a:spcPts val="0"/>
              </a:spcAft>
              <a:buClr>
                <a:schemeClr val="lt1"/>
              </a:buClr>
              <a:buFont typeface="Cabin"/>
              <a:buChar char="•"/>
              <a:defRPr/>
            </a:lvl6pPr>
            <a:lvl7pPr indent="-142494" lvl="6" marL="2806700" rtl="0" algn="l">
              <a:spcBef>
                <a:spcPts val="3500"/>
              </a:spcBef>
              <a:spcAft>
                <a:spcPts val="0"/>
              </a:spcAft>
              <a:buClr>
                <a:schemeClr val="lt1"/>
              </a:buClr>
              <a:buFont typeface="Cabin"/>
              <a:buChar char="•"/>
              <a:defRPr/>
            </a:lvl7pPr>
            <a:lvl8pPr indent="-142494" lvl="7" marL="3263900" rtl="0" algn="l">
              <a:spcBef>
                <a:spcPts val="3500"/>
              </a:spcBef>
              <a:spcAft>
                <a:spcPts val="0"/>
              </a:spcAft>
              <a:buClr>
                <a:schemeClr val="lt1"/>
              </a:buClr>
              <a:buFont typeface="Cabin"/>
              <a:buChar char="•"/>
              <a:defRPr/>
            </a:lvl8pPr>
            <a:lvl9pPr indent="-142494" lvl="8" marL="3721100" rtl="0" algn="l">
              <a:spcBef>
                <a:spcPts val="3500"/>
              </a:spcBef>
              <a:spcAft>
                <a:spcPts val="0"/>
              </a:spcAft>
              <a:buClr>
                <a:schemeClr val="lt1"/>
              </a:buClr>
              <a:buFont typeface="Cabin"/>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6" name="Shape 196"/>
        <p:cNvGrpSpPr/>
        <p:nvPr/>
      </p:nvGrpSpPr>
      <p:grpSpPr>
        <a:xfrm>
          <a:off x="0" y="0"/>
          <a:ext cx="0" cy="0"/>
          <a:chOff x="0" y="0"/>
          <a:chExt cx="0" cy="0"/>
        </a:xfrm>
      </p:grpSpPr>
      <p:sp>
        <p:nvSpPr>
          <p:cNvPr id="197" name="Shape 197"/>
          <p:cNvSpPr txBox="1"/>
          <p:nvPr>
            <p:ph type="ctrTitle"/>
          </p:nvPr>
        </p:nvSpPr>
        <p:spPr>
          <a:xfrm>
            <a:off x="1219200" y="2840038"/>
            <a:ext cx="13817699" cy="19605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98" name="Shape 198"/>
          <p:cNvSpPr txBox="1"/>
          <p:nvPr>
            <p:ph idx="1" type="subTitle"/>
          </p:nvPr>
        </p:nvSpPr>
        <p:spPr>
          <a:xfrm>
            <a:off x="2438400" y="5181600"/>
            <a:ext cx="11379300" cy="2336700"/>
          </a:xfrm>
          <a:prstGeom prst="rect">
            <a:avLst/>
          </a:prstGeom>
          <a:noFill/>
          <a:ln>
            <a:noFill/>
          </a:ln>
        </p:spPr>
        <p:txBody>
          <a:bodyPr anchorCtr="0" anchor="ctr" bIns="91425" lIns="91425" rIns="91425" tIns="91425"/>
          <a:lstStyle>
            <a:lvl1pPr indent="0" lvl="0" marL="0" marR="0" rtl="0" algn="ctr">
              <a:spcBef>
                <a:spcPts val="3500"/>
              </a:spcBef>
              <a:spcAft>
                <a:spcPts val="0"/>
              </a:spcAft>
              <a:buClr>
                <a:schemeClr val="lt1"/>
              </a:buClr>
              <a:buFont typeface="Cabin"/>
              <a:buNone/>
              <a:defRPr/>
            </a:lvl1pPr>
            <a:lvl2pPr indent="0" lvl="1" marL="457200" marR="0" rtl="0" algn="ctr">
              <a:spcBef>
                <a:spcPts val="3500"/>
              </a:spcBef>
              <a:spcAft>
                <a:spcPts val="0"/>
              </a:spcAft>
              <a:buClr>
                <a:schemeClr val="lt1"/>
              </a:buClr>
              <a:buFont typeface="Cabin"/>
              <a:buNone/>
              <a:defRPr/>
            </a:lvl2pPr>
            <a:lvl3pPr indent="0" lvl="2" marL="914400" marR="0" rtl="0" algn="ctr">
              <a:spcBef>
                <a:spcPts val="3500"/>
              </a:spcBef>
              <a:spcAft>
                <a:spcPts val="0"/>
              </a:spcAft>
              <a:buClr>
                <a:schemeClr val="lt1"/>
              </a:buClr>
              <a:buFont typeface="Cabin"/>
              <a:buNone/>
              <a:defRPr/>
            </a:lvl3pPr>
            <a:lvl4pPr indent="0" lvl="3" marL="1371600" marR="0" rtl="0" algn="ctr">
              <a:spcBef>
                <a:spcPts val="3500"/>
              </a:spcBef>
              <a:spcAft>
                <a:spcPts val="0"/>
              </a:spcAft>
              <a:buClr>
                <a:schemeClr val="lt1"/>
              </a:buClr>
              <a:buFont typeface="Cabin"/>
              <a:buNone/>
              <a:defRPr/>
            </a:lvl4pPr>
            <a:lvl5pPr indent="0" lvl="4" marL="1828800" marR="0" rtl="0" algn="ctr">
              <a:spcBef>
                <a:spcPts val="3500"/>
              </a:spcBef>
              <a:spcAft>
                <a:spcPts val="0"/>
              </a:spcAft>
              <a:buClr>
                <a:schemeClr val="lt1"/>
              </a:buClr>
              <a:buFont typeface="Cabin"/>
              <a:buNone/>
              <a:defRPr/>
            </a:lvl5pPr>
            <a:lvl6pPr indent="0" lvl="5" marL="2286000" marR="0" rtl="0" algn="ctr">
              <a:spcBef>
                <a:spcPts val="3500"/>
              </a:spcBef>
              <a:spcAft>
                <a:spcPts val="0"/>
              </a:spcAft>
              <a:buClr>
                <a:schemeClr val="lt1"/>
              </a:buClr>
              <a:buFont typeface="Cabin"/>
              <a:buNone/>
              <a:defRPr/>
            </a:lvl6pPr>
            <a:lvl7pPr indent="0" lvl="6" marL="2743200" marR="0" rtl="0" algn="ctr">
              <a:spcBef>
                <a:spcPts val="3500"/>
              </a:spcBef>
              <a:spcAft>
                <a:spcPts val="0"/>
              </a:spcAft>
              <a:buClr>
                <a:schemeClr val="lt1"/>
              </a:buClr>
              <a:buFont typeface="Cabin"/>
              <a:buNone/>
              <a:defRPr/>
            </a:lvl7pPr>
            <a:lvl8pPr indent="0" lvl="7" marL="3200400" marR="0" rtl="0" algn="ctr">
              <a:spcBef>
                <a:spcPts val="3500"/>
              </a:spcBef>
              <a:spcAft>
                <a:spcPts val="0"/>
              </a:spcAft>
              <a:buClr>
                <a:schemeClr val="lt1"/>
              </a:buClr>
              <a:buFont typeface="Cabin"/>
              <a:buNone/>
              <a:defRPr/>
            </a:lvl8pPr>
            <a:lvl9pPr indent="0" lvl="8" marL="3657600" marR="0" rtl="0" algn="ctr">
              <a:spcBef>
                <a:spcPts val="3500"/>
              </a:spcBef>
              <a:spcAft>
                <a:spcPts val="0"/>
              </a:spcAft>
              <a:buClr>
                <a:schemeClr val="lt1"/>
              </a:buClr>
              <a:buFont typeface="Cabin"/>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3" name="Shape 23"/>
        <p:cNvGrpSpPr/>
        <p:nvPr/>
      </p:nvGrpSpPr>
      <p:grpSpPr>
        <a:xfrm>
          <a:off x="0" y="0"/>
          <a:ext cx="0" cy="0"/>
          <a:chOff x="0" y="0"/>
          <a:chExt cx="0" cy="0"/>
        </a:xfrm>
      </p:grpSpPr>
      <p:sp>
        <p:nvSpPr>
          <p:cNvPr id="24" name="Shape 24"/>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5" name="Shape 25"/>
        <p:cNvGrpSpPr/>
        <p:nvPr/>
      </p:nvGrpSpPr>
      <p:grpSpPr>
        <a:xfrm>
          <a:off x="0" y="0"/>
          <a:ext cx="0" cy="0"/>
          <a:chOff x="0" y="0"/>
          <a:chExt cx="0" cy="0"/>
        </a:xfrm>
      </p:grpSpPr>
      <p:sp>
        <p:nvSpPr>
          <p:cNvPr id="26" name="Shape 26"/>
          <p:cNvSpPr txBox="1"/>
          <p:nvPr>
            <p:ph type="title"/>
          </p:nvPr>
        </p:nvSpPr>
        <p:spPr>
          <a:xfrm>
            <a:off x="812800" y="366712"/>
            <a:ext cx="14630400" cy="1524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 type="body"/>
          </p:nvPr>
        </p:nvSpPr>
        <p:spPr>
          <a:xfrm>
            <a:off x="812800" y="2046288"/>
            <a:ext cx="7181849"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28" name="Shape 28"/>
          <p:cNvSpPr txBox="1"/>
          <p:nvPr>
            <p:ph idx="2" type="body"/>
          </p:nvPr>
        </p:nvSpPr>
        <p:spPr>
          <a:xfrm>
            <a:off x="812800" y="2900363"/>
            <a:ext cx="7181849"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 name="Shape 29"/>
          <p:cNvSpPr txBox="1"/>
          <p:nvPr>
            <p:ph idx="3" type="body"/>
          </p:nvPr>
        </p:nvSpPr>
        <p:spPr>
          <a:xfrm>
            <a:off x="8258175" y="2046288"/>
            <a:ext cx="7185024" cy="854074"/>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
        <p:nvSpPr>
          <p:cNvPr id="30" name="Shape 30"/>
          <p:cNvSpPr txBox="1"/>
          <p:nvPr>
            <p:ph idx="4" type="body"/>
          </p:nvPr>
        </p:nvSpPr>
        <p:spPr>
          <a:xfrm>
            <a:off x="8258175" y="2900363"/>
            <a:ext cx="7185024" cy="526732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1" name="Shape 31"/>
        <p:cNvGrpSpPr/>
        <p:nvPr/>
      </p:nvGrpSpPr>
      <p:grpSpPr>
        <a:xfrm>
          <a:off x="0" y="0"/>
          <a:ext cx="0" cy="0"/>
          <a:chOff x="0" y="0"/>
          <a:chExt cx="0" cy="0"/>
        </a:xfrm>
      </p:grpSpPr>
      <p:sp>
        <p:nvSpPr>
          <p:cNvPr id="32" name="Shape 32"/>
          <p:cNvSpPr txBox="1"/>
          <p:nvPr>
            <p:ph type="title"/>
          </p:nvPr>
        </p:nvSpPr>
        <p:spPr>
          <a:xfrm>
            <a:off x="1155700" y="1536700"/>
            <a:ext cx="13931900" cy="3086099"/>
          </a:xfrm>
          <a:prstGeom prst="rect">
            <a:avLst/>
          </a:prstGeom>
          <a:noFill/>
          <a:ln>
            <a:noFill/>
          </a:ln>
        </p:spPr>
        <p:txBody>
          <a:bodyPr anchorCtr="0" anchor="b" bIns="91425" lIns="91425" rIns="91425" tIns="91425"/>
          <a:lstStyle>
            <a:lvl1pPr lvl="0" rtl="0" algn="ctr">
              <a:spcBef>
                <a:spcPts val="0"/>
              </a:spcBef>
              <a:spcAft>
                <a:spcPts val="0"/>
              </a:spcAft>
              <a:defRPr/>
            </a:lvl1pPr>
            <a:lvl2pPr lvl="1" rtl="0" algn="ctr">
              <a:spcBef>
                <a:spcPts val="0"/>
              </a:spcBef>
              <a:spcAft>
                <a:spcPts val="0"/>
              </a:spcAft>
              <a:defRPr/>
            </a:lvl2pPr>
            <a:lvl3pPr lvl="2" rtl="0" algn="ctr">
              <a:spcBef>
                <a:spcPts val="0"/>
              </a:spcBef>
              <a:spcAft>
                <a:spcPts val="0"/>
              </a:spcAft>
              <a:defRPr/>
            </a:lvl3pPr>
            <a:lvl4pPr lvl="3" rtl="0" algn="ctr">
              <a:spcBef>
                <a:spcPts val="0"/>
              </a:spcBef>
              <a:spcAft>
                <a:spcPts val="0"/>
              </a:spcAft>
              <a:defRPr/>
            </a:lvl4pPr>
            <a:lvl5pPr lvl="4" rtl="0" algn="ctr">
              <a:spcBef>
                <a:spcPts val="0"/>
              </a:spcBef>
              <a:spcAft>
                <a:spcPts val="0"/>
              </a:spcAft>
              <a:defRPr/>
            </a:lvl5pPr>
            <a:lvl6pPr lvl="5" marL="457200" rtl="0" algn="ctr">
              <a:spcBef>
                <a:spcPts val="0"/>
              </a:spcBef>
              <a:spcAft>
                <a:spcPts val="0"/>
              </a:spcAft>
              <a:defRPr/>
            </a:lvl6pPr>
            <a:lvl7pPr lvl="6" marL="914400" rtl="0" algn="ctr">
              <a:spcBef>
                <a:spcPts val="0"/>
              </a:spcBef>
              <a:spcAft>
                <a:spcPts val="0"/>
              </a:spcAft>
              <a:defRPr/>
            </a:lvl7pPr>
            <a:lvl8pPr lvl="7" marL="1371600" rtl="0" algn="ctr">
              <a:spcBef>
                <a:spcPts val="0"/>
              </a:spcBef>
              <a:spcAft>
                <a:spcPts val="0"/>
              </a:spcAft>
              <a:defRPr/>
            </a:lvl8pPr>
            <a:lvl9pPr lvl="8" marL="1828800" rtl="0" algn="ctr">
              <a:spcBef>
                <a:spcPts val="0"/>
              </a:spcBef>
              <a:spcAft>
                <a:spcPts val="0"/>
              </a:spcAft>
              <a:defRPr/>
            </a:lvl9pPr>
          </a:lstStyle>
          <a:p/>
        </p:txBody>
      </p:sp>
      <p:sp>
        <p:nvSpPr>
          <p:cNvPr id="33" name="Shape 33"/>
          <p:cNvSpPr txBox="1"/>
          <p:nvPr>
            <p:ph idx="1" type="body"/>
          </p:nvPr>
        </p:nvSpPr>
        <p:spPr>
          <a:xfrm>
            <a:off x="115570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txBox="1"/>
          <p:nvPr>
            <p:ph idx="2" type="body"/>
          </p:nvPr>
        </p:nvSpPr>
        <p:spPr>
          <a:xfrm>
            <a:off x="8197850" y="4711700"/>
            <a:ext cx="6889750" cy="1054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5" name="Shape 35"/>
        <p:cNvGrpSpPr/>
        <p:nvPr/>
      </p:nvGrpSpPr>
      <p:grpSpPr>
        <a:xfrm>
          <a:off x="0" y="0"/>
          <a:ext cx="0" cy="0"/>
          <a:chOff x="0" y="0"/>
          <a:chExt cx="0" cy="0"/>
        </a:xfrm>
      </p:grpSpPr>
      <p:sp>
        <p:nvSpPr>
          <p:cNvPr id="36" name="Shape 36"/>
          <p:cNvSpPr txBox="1"/>
          <p:nvPr>
            <p:ph type="title"/>
          </p:nvPr>
        </p:nvSpPr>
        <p:spPr>
          <a:xfrm>
            <a:off x="1284287" y="5875337"/>
            <a:ext cx="13817599" cy="18160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 type="body"/>
          </p:nvPr>
        </p:nvSpPr>
        <p:spPr>
          <a:xfrm>
            <a:off x="1284287" y="3875087"/>
            <a:ext cx="13817599" cy="2000250"/>
          </a:xfrm>
          <a:prstGeom prst="rect">
            <a:avLst/>
          </a:prstGeom>
          <a:noFill/>
          <a:ln>
            <a:noFill/>
          </a:ln>
        </p:spPr>
        <p:txBody>
          <a:bodyPr anchorCtr="0" anchor="b" bIns="91425" lIns="91425" rIns="91425" tIns="91425"/>
          <a:lstStyle>
            <a:lvl1pPr indent="0" lvl="0" marL="0" rtl="0">
              <a:spcBef>
                <a:spcPts val="0"/>
              </a:spcBef>
              <a:buFont typeface="Cabin"/>
              <a:buNone/>
              <a:defRPr/>
            </a:lvl1pPr>
            <a:lvl2pPr indent="0" lvl="1" marL="457200" rtl="0">
              <a:spcBef>
                <a:spcPts val="0"/>
              </a:spcBef>
              <a:buFont typeface="Cabin"/>
              <a:buNone/>
              <a:defRPr/>
            </a:lvl2pPr>
            <a:lvl3pPr indent="0" lvl="2" marL="914400" rtl="0">
              <a:spcBef>
                <a:spcPts val="0"/>
              </a:spcBef>
              <a:buFont typeface="Cabin"/>
              <a:buNone/>
              <a:defRPr/>
            </a:lvl3pPr>
            <a:lvl4pPr indent="0" lvl="3" marL="1371600" rtl="0">
              <a:spcBef>
                <a:spcPts val="0"/>
              </a:spcBef>
              <a:buFont typeface="Cabin"/>
              <a:buNone/>
              <a:defRPr/>
            </a:lvl4pPr>
            <a:lvl5pPr indent="0" lvl="4" marL="1828800" rtl="0">
              <a:spcBef>
                <a:spcPts val="0"/>
              </a:spcBef>
              <a:buFont typeface="Cabin"/>
              <a:buNone/>
              <a:defRPr/>
            </a:lvl5pPr>
            <a:lvl6pPr indent="0" lvl="5" marL="2286000" rtl="0">
              <a:spcBef>
                <a:spcPts val="0"/>
              </a:spcBef>
              <a:buFont typeface="Cabin"/>
              <a:buNone/>
              <a:defRPr/>
            </a:lvl6pPr>
            <a:lvl7pPr indent="0" lvl="6" marL="2743200" rtl="0">
              <a:spcBef>
                <a:spcPts val="0"/>
              </a:spcBef>
              <a:buFont typeface="Cabin"/>
              <a:buNone/>
              <a:defRPr/>
            </a:lvl7pPr>
            <a:lvl8pPr indent="0" lvl="7" marL="3200400" rtl="0">
              <a:spcBef>
                <a:spcPts val="0"/>
              </a:spcBef>
              <a:buFont typeface="Cabin"/>
              <a:buNone/>
              <a:defRPr/>
            </a:lvl8pPr>
            <a:lvl9pPr indent="0" lvl="8" marL="3657600" rtl="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3.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4.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5" name="Shape 5"/>
        <p:cNvGrpSpPr/>
        <p:nvPr/>
      </p:nvGrpSpPr>
      <p:grpSpPr>
        <a:xfrm>
          <a:off x="0" y="0"/>
          <a:ext cx="0" cy="0"/>
          <a:chOff x="0" y="0"/>
          <a:chExt cx="0" cy="0"/>
        </a:xfrm>
      </p:grpSpPr>
      <p:sp>
        <p:nvSpPr>
          <p:cNvPr id="6" name="Shape 6"/>
          <p:cNvSpPr txBox="1"/>
          <p:nvPr>
            <p:ph type="title"/>
          </p:nvPr>
        </p:nvSpPr>
        <p:spPr>
          <a:xfrm>
            <a:off x="1155700" y="1536700"/>
            <a:ext cx="13931900" cy="3086099"/>
          </a:xfrm>
          <a:prstGeom prst="rect">
            <a:avLst/>
          </a:prstGeom>
          <a:noFill/>
          <a:ln>
            <a:noFill/>
          </a:ln>
        </p:spPr>
        <p:txBody>
          <a:bodyPr anchorCtr="0" anchor="b"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7" name="Shape 7"/>
          <p:cNvSpPr txBox="1"/>
          <p:nvPr>
            <p:ph idx="1" type="body"/>
          </p:nvPr>
        </p:nvSpPr>
        <p:spPr>
          <a:xfrm>
            <a:off x="1155700" y="4711700"/>
            <a:ext cx="13931900" cy="1054100"/>
          </a:xfrm>
          <a:prstGeom prst="rect">
            <a:avLst/>
          </a:prstGeom>
          <a:noFill/>
          <a:ln>
            <a:noFill/>
          </a:ln>
        </p:spPr>
        <p:txBody>
          <a:bodyPr anchorCtr="0" anchor="t"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4" name="Shape 44"/>
        <p:cNvGrpSpPr/>
        <p:nvPr/>
      </p:nvGrpSpPr>
      <p:grpSpPr>
        <a:xfrm>
          <a:off x="0" y="0"/>
          <a:ext cx="0" cy="0"/>
          <a:chOff x="0" y="0"/>
          <a:chExt cx="0" cy="0"/>
        </a:xfrm>
      </p:grpSpPr>
      <p:sp>
        <p:nvSpPr>
          <p:cNvPr id="45" name="Shape 45"/>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46" name="Shape 46"/>
          <p:cNvSpPr txBox="1"/>
          <p:nvPr>
            <p:ph idx="1" type="body"/>
          </p:nvPr>
        </p:nvSpPr>
        <p:spPr>
          <a:xfrm>
            <a:off x="1155700" y="2603500"/>
            <a:ext cx="13931900" cy="57022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3" name="Shape 83"/>
        <p:cNvGrpSpPr/>
        <p:nvPr/>
      </p:nvGrpSpPr>
      <p:grpSpPr>
        <a:xfrm>
          <a:off x="0" y="0"/>
          <a:ext cx="0" cy="0"/>
          <a:chOff x="0" y="0"/>
          <a:chExt cx="0" cy="0"/>
        </a:xfrm>
      </p:grpSpPr>
      <p:sp>
        <p:nvSpPr>
          <p:cNvPr id="84" name="Shape 84"/>
          <p:cNvSpPr txBox="1"/>
          <p:nvPr>
            <p:ph type="title"/>
          </p:nvPr>
        </p:nvSpPr>
        <p:spPr>
          <a:xfrm>
            <a:off x="1155700" y="2781300"/>
            <a:ext cx="13931900" cy="356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21" name="Shape 121"/>
        <p:cNvGrpSpPr/>
        <p:nvPr/>
      </p:nvGrpSpPr>
      <p:grpSpPr>
        <a:xfrm>
          <a:off x="0" y="0"/>
          <a:ext cx="0" cy="0"/>
          <a:chOff x="0" y="0"/>
          <a:chExt cx="0" cy="0"/>
        </a:xfrm>
      </p:grpSpPr>
      <p:sp>
        <p:nvSpPr>
          <p:cNvPr id="122" name="Shape 122"/>
          <p:cNvSpPr txBox="1"/>
          <p:nvPr>
            <p:ph type="title"/>
          </p:nvPr>
        </p:nvSpPr>
        <p:spPr>
          <a:xfrm>
            <a:off x="1155700" y="241300"/>
            <a:ext cx="13931900" cy="2298699"/>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23" name="Shape 123"/>
          <p:cNvSpPr txBox="1"/>
          <p:nvPr>
            <p:ph idx="1" type="body"/>
          </p:nvPr>
        </p:nvSpPr>
        <p:spPr>
          <a:xfrm>
            <a:off x="1155700" y="2603500"/>
            <a:ext cx="13931900" cy="5702299"/>
          </a:xfrm>
          <a:prstGeom prst="rect">
            <a:avLst/>
          </a:prstGeom>
          <a:noFill/>
          <a:ln>
            <a:noFill/>
          </a:ln>
        </p:spPr>
        <p:txBody>
          <a:bodyPr anchorCtr="0" anchor="t" bIns="91425" lIns="91425" rIns="91425" tIns="91425"/>
          <a:lstStyle>
            <a:lvl1pPr indent="-165861" lvl="0" marL="647700" marR="0" rtl="0" algn="l">
              <a:spcBef>
                <a:spcPts val="3500"/>
              </a:spcBef>
              <a:spcAft>
                <a:spcPts val="0"/>
              </a:spcAft>
              <a:buClr>
                <a:schemeClr val="lt1"/>
              </a:buClr>
              <a:buFont typeface="Cabin"/>
              <a:buChar char="•"/>
              <a:defRPr/>
            </a:lvl1pPr>
            <a:lvl2pPr indent="-165861" lvl="1" marL="939800" marR="0" rtl="0" algn="l">
              <a:spcBef>
                <a:spcPts val="3500"/>
              </a:spcBef>
              <a:spcAft>
                <a:spcPts val="0"/>
              </a:spcAft>
              <a:buClr>
                <a:schemeClr val="lt1"/>
              </a:buClr>
              <a:buFont typeface="Cabin"/>
              <a:buChar char="•"/>
              <a:defRPr/>
            </a:lvl2pPr>
            <a:lvl3pPr indent="-165861" lvl="2" marL="1231900" marR="0" rtl="0" algn="l">
              <a:spcBef>
                <a:spcPts val="3500"/>
              </a:spcBef>
              <a:spcAft>
                <a:spcPts val="0"/>
              </a:spcAft>
              <a:buClr>
                <a:schemeClr val="lt1"/>
              </a:buClr>
              <a:buFont typeface="Cabin"/>
              <a:buChar char="•"/>
              <a:defRPr/>
            </a:lvl3pPr>
            <a:lvl4pPr indent="-165861" lvl="3" marL="1536700" marR="0" rtl="0" algn="l">
              <a:spcBef>
                <a:spcPts val="3500"/>
              </a:spcBef>
              <a:spcAft>
                <a:spcPts val="0"/>
              </a:spcAft>
              <a:buClr>
                <a:schemeClr val="lt1"/>
              </a:buClr>
              <a:buFont typeface="Cabin"/>
              <a:buChar char="•"/>
              <a:defRPr/>
            </a:lvl4pPr>
            <a:lvl5pPr indent="-165861" lvl="4" marL="1828800" marR="0" rtl="0" algn="l">
              <a:spcBef>
                <a:spcPts val="3500"/>
              </a:spcBef>
              <a:spcAft>
                <a:spcPts val="0"/>
              </a:spcAft>
              <a:buClr>
                <a:schemeClr val="lt1"/>
              </a:buClr>
              <a:buFont typeface="Cabin"/>
              <a:buChar char="•"/>
              <a:defRPr/>
            </a:lvl5pPr>
            <a:lvl6pPr indent="-165861" lvl="5" marL="2286000" marR="0" rtl="0" algn="l">
              <a:spcBef>
                <a:spcPts val="3500"/>
              </a:spcBef>
              <a:spcAft>
                <a:spcPts val="0"/>
              </a:spcAft>
              <a:buClr>
                <a:schemeClr val="lt1"/>
              </a:buClr>
              <a:buFont typeface="Cabin"/>
              <a:buChar char="•"/>
              <a:defRPr/>
            </a:lvl6pPr>
            <a:lvl7pPr indent="-165861" lvl="6" marL="2743200" marR="0" rtl="0" algn="l">
              <a:spcBef>
                <a:spcPts val="3500"/>
              </a:spcBef>
              <a:spcAft>
                <a:spcPts val="0"/>
              </a:spcAft>
              <a:buClr>
                <a:schemeClr val="lt1"/>
              </a:buClr>
              <a:buFont typeface="Cabin"/>
              <a:buChar char="•"/>
              <a:defRPr/>
            </a:lvl7pPr>
            <a:lvl8pPr indent="-165861" lvl="7" marL="3200400" marR="0" rtl="0" algn="l">
              <a:spcBef>
                <a:spcPts val="3500"/>
              </a:spcBef>
              <a:spcAft>
                <a:spcPts val="0"/>
              </a:spcAft>
              <a:buClr>
                <a:schemeClr val="lt1"/>
              </a:buClr>
              <a:buFont typeface="Cabin"/>
              <a:buChar char="•"/>
              <a:defRPr/>
            </a:lvl8pPr>
            <a:lvl9pPr indent="-165861" lvl="8" marL="36576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60" name="Shape 160"/>
        <p:cNvGrpSpPr/>
        <p:nvPr/>
      </p:nvGrpSpPr>
      <p:grpSpPr>
        <a:xfrm>
          <a:off x="0" y="0"/>
          <a:ext cx="0" cy="0"/>
          <a:chOff x="0" y="0"/>
          <a:chExt cx="0" cy="0"/>
        </a:xfrm>
      </p:grpSpPr>
      <p:sp>
        <p:nvSpPr>
          <p:cNvPr id="161" name="Shape 161"/>
          <p:cNvSpPr txBox="1"/>
          <p:nvPr>
            <p:ph type="title"/>
          </p:nvPr>
        </p:nvSpPr>
        <p:spPr>
          <a:xfrm>
            <a:off x="1155700" y="241300"/>
            <a:ext cx="13932000" cy="2298600"/>
          </a:xfrm>
          <a:prstGeom prst="rect">
            <a:avLst/>
          </a:prstGeom>
          <a:noFill/>
          <a:ln>
            <a:noFill/>
          </a:ln>
        </p:spPr>
        <p:txBody>
          <a:bodyPr anchorCtr="0" anchor="ctr" bIns="91425" lIns="91425" rIns="91425" tIns="91425"/>
          <a:lstStyle>
            <a:lvl1pPr indent="0" lvl="0" marL="0" marR="0" rtl="0" algn="ctr">
              <a:spcBef>
                <a:spcPts val="0"/>
              </a:spcBef>
              <a:spcAft>
                <a:spcPts val="0"/>
              </a:spcAft>
              <a:defRPr/>
            </a:lvl1pPr>
            <a:lvl2pPr indent="0" lvl="1" marL="0" marR="0" rtl="0" algn="ctr">
              <a:spcBef>
                <a:spcPts val="0"/>
              </a:spcBef>
              <a:spcAft>
                <a:spcPts val="0"/>
              </a:spcAft>
              <a:defRPr/>
            </a:lvl2pPr>
            <a:lvl3pPr indent="0" lvl="2" marL="0" marR="0" rtl="0" algn="ctr">
              <a:spcBef>
                <a:spcPts val="0"/>
              </a:spcBef>
              <a:spcAft>
                <a:spcPts val="0"/>
              </a:spcAft>
              <a:defRPr/>
            </a:lvl3pPr>
            <a:lvl4pPr indent="0" lvl="3" marL="0" marR="0" rtl="0" algn="ctr">
              <a:spcBef>
                <a:spcPts val="0"/>
              </a:spcBef>
              <a:spcAft>
                <a:spcPts val="0"/>
              </a:spcAft>
              <a:defRPr/>
            </a:lvl4pPr>
            <a:lvl5pPr indent="0" lvl="4" marL="0" marR="0" rtl="0" algn="ctr">
              <a:spcBef>
                <a:spcPts val="0"/>
              </a:spcBef>
              <a:spcAft>
                <a:spcPts val="0"/>
              </a:spcAft>
              <a:defRPr/>
            </a:lvl5pPr>
            <a:lvl6pPr indent="0" lvl="5" marL="457200" marR="0" rtl="0" algn="ctr">
              <a:spcBef>
                <a:spcPts val="0"/>
              </a:spcBef>
              <a:spcAft>
                <a:spcPts val="0"/>
              </a:spcAft>
              <a:defRPr/>
            </a:lvl6pPr>
            <a:lvl7pPr indent="0" lvl="6" marL="914400" marR="0" rtl="0" algn="ctr">
              <a:spcBef>
                <a:spcPts val="0"/>
              </a:spcBef>
              <a:spcAft>
                <a:spcPts val="0"/>
              </a:spcAft>
              <a:defRPr/>
            </a:lvl7pPr>
            <a:lvl8pPr indent="0" lvl="7" marL="1371600" marR="0" rtl="0" algn="ctr">
              <a:spcBef>
                <a:spcPts val="0"/>
              </a:spcBef>
              <a:spcAft>
                <a:spcPts val="0"/>
              </a:spcAft>
              <a:defRPr/>
            </a:lvl8pPr>
            <a:lvl9pPr indent="0" lvl="8" marL="1828800" marR="0" rtl="0" algn="ctr">
              <a:spcBef>
                <a:spcPts val="0"/>
              </a:spcBef>
              <a:spcAft>
                <a:spcPts val="0"/>
              </a:spcAft>
              <a:defRPr/>
            </a:lvl9pPr>
          </a:lstStyle>
          <a:p/>
        </p:txBody>
      </p:sp>
      <p:sp>
        <p:nvSpPr>
          <p:cNvPr id="162" name="Shape 162"/>
          <p:cNvSpPr txBox="1"/>
          <p:nvPr>
            <p:ph idx="1" type="body"/>
          </p:nvPr>
        </p:nvSpPr>
        <p:spPr>
          <a:xfrm>
            <a:off x="1155700" y="2603500"/>
            <a:ext cx="13932000" cy="5702399"/>
          </a:xfrm>
          <a:prstGeom prst="rect">
            <a:avLst/>
          </a:prstGeom>
          <a:noFill/>
          <a:ln>
            <a:noFill/>
          </a:ln>
        </p:spPr>
        <p:txBody>
          <a:bodyPr anchorCtr="0" anchor="ctr" bIns="91425" lIns="91425" rIns="91425" tIns="91425"/>
          <a:lstStyle>
            <a:lvl1pPr indent="-142494" lvl="0" marL="711200" marR="0" rtl="0" algn="l">
              <a:spcBef>
                <a:spcPts val="3500"/>
              </a:spcBef>
              <a:spcAft>
                <a:spcPts val="0"/>
              </a:spcAft>
              <a:buClr>
                <a:schemeClr val="lt1"/>
              </a:buClr>
              <a:buFont typeface="Cabin"/>
              <a:buChar char="•"/>
              <a:defRPr/>
            </a:lvl1pPr>
            <a:lvl2pPr indent="-142494" lvl="1" marL="1003300" marR="0" rtl="0" algn="l">
              <a:spcBef>
                <a:spcPts val="3500"/>
              </a:spcBef>
              <a:spcAft>
                <a:spcPts val="0"/>
              </a:spcAft>
              <a:buClr>
                <a:schemeClr val="lt1"/>
              </a:buClr>
              <a:buFont typeface="Cabin"/>
              <a:buChar char="•"/>
              <a:defRPr/>
            </a:lvl2pPr>
            <a:lvl3pPr indent="-142494" lvl="2" marL="1295400" marR="0" rtl="0" algn="l">
              <a:spcBef>
                <a:spcPts val="3500"/>
              </a:spcBef>
              <a:spcAft>
                <a:spcPts val="0"/>
              </a:spcAft>
              <a:buClr>
                <a:schemeClr val="lt1"/>
              </a:buClr>
              <a:buFont typeface="Cabin"/>
              <a:buChar char="•"/>
              <a:defRPr/>
            </a:lvl3pPr>
            <a:lvl4pPr indent="-142494" lvl="3" marL="1600200" marR="0" rtl="0" algn="l">
              <a:spcBef>
                <a:spcPts val="3500"/>
              </a:spcBef>
              <a:spcAft>
                <a:spcPts val="0"/>
              </a:spcAft>
              <a:buClr>
                <a:schemeClr val="lt1"/>
              </a:buClr>
              <a:buFont typeface="Cabin"/>
              <a:buChar char="•"/>
              <a:defRPr/>
            </a:lvl4pPr>
            <a:lvl5pPr indent="-142494" lvl="4" marL="1892300" marR="0" rtl="0" algn="l">
              <a:spcBef>
                <a:spcPts val="3500"/>
              </a:spcBef>
              <a:spcAft>
                <a:spcPts val="0"/>
              </a:spcAft>
              <a:buClr>
                <a:schemeClr val="lt1"/>
              </a:buClr>
              <a:buFont typeface="Cabin"/>
              <a:buChar char="•"/>
              <a:defRPr/>
            </a:lvl5pPr>
            <a:lvl6pPr indent="-142494" lvl="5" marL="2349500" marR="0" rtl="0" algn="l">
              <a:spcBef>
                <a:spcPts val="3500"/>
              </a:spcBef>
              <a:spcAft>
                <a:spcPts val="0"/>
              </a:spcAft>
              <a:buClr>
                <a:schemeClr val="lt1"/>
              </a:buClr>
              <a:buFont typeface="Cabin"/>
              <a:buChar char="•"/>
              <a:defRPr/>
            </a:lvl6pPr>
            <a:lvl7pPr indent="-142494" lvl="6" marL="2806700" marR="0" rtl="0" algn="l">
              <a:spcBef>
                <a:spcPts val="3500"/>
              </a:spcBef>
              <a:spcAft>
                <a:spcPts val="0"/>
              </a:spcAft>
              <a:buClr>
                <a:schemeClr val="lt1"/>
              </a:buClr>
              <a:buFont typeface="Cabin"/>
              <a:buChar char="•"/>
              <a:defRPr/>
            </a:lvl7pPr>
            <a:lvl8pPr indent="-142494" lvl="7" marL="3263900" marR="0" rtl="0" algn="l">
              <a:spcBef>
                <a:spcPts val="3500"/>
              </a:spcBef>
              <a:spcAft>
                <a:spcPts val="0"/>
              </a:spcAft>
              <a:buClr>
                <a:schemeClr val="lt1"/>
              </a:buClr>
              <a:buFont typeface="Cabin"/>
              <a:buChar char="•"/>
              <a:defRPr/>
            </a:lvl8pPr>
            <a:lvl9pPr indent="-142494" lvl="8" marL="3721100" marR="0" rtl="0" algn="l">
              <a:spcBef>
                <a:spcPts val="3500"/>
              </a:spcBef>
              <a:spcAft>
                <a:spcPts val="0"/>
              </a:spcAft>
              <a:buClr>
                <a:schemeClr val="lt1"/>
              </a:buClr>
              <a:buFont typeface="Cabin"/>
              <a:buChar char="•"/>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hyperlink" Target="www.pythonlearn.com" TargetMode="External"/><Relationship Id="rId4" Type="http://schemas.openxmlformats.org/officeDocument/2006/relationships/image" Target="../media/image2.png"/><Relationship Id="rId5"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hyperlink" Target="http://www.youtube.com/watch?v=EHJ9uYx5L58"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 Id="rId3" Type="http://schemas.openxmlformats.org/officeDocument/2006/relationships/hyperlink" Target="http://www.flickr.com/photos/71502646@N00/2526007974/" TargetMode="Externa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2.xml"/><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15.jpg"/><Relationship Id="rId6"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0.jpg"/><Relationship Id="rId5" Type="http://schemas.openxmlformats.org/officeDocument/2006/relationships/image" Target="../media/image9.jpg"/><Relationship Id="rId6" Type="http://schemas.openxmlformats.org/officeDocument/2006/relationships/image" Target="../media/image6.jpg"/><Relationship Id="rId7"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7.jpg"/><Relationship Id="rId5" Type="http://schemas.openxmlformats.org/officeDocument/2006/relationships/hyperlink" Target="http://en.wikipedia.org/wiki/Associative_arra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hyperlink" Target="http://en.wikipedia.org/wiki/Associative_array" TargetMode="Externa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1155700" y="1536700"/>
            <a:ext cx="13931900" cy="3086099"/>
          </a:xfrm>
          <a:prstGeom prst="rect">
            <a:avLst/>
          </a:prstGeom>
          <a:noFill/>
          <a:ln>
            <a:noFill/>
          </a:ln>
        </p:spPr>
        <p:txBody>
          <a:bodyPr anchorCtr="0" anchor="b"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Python </a:t>
            </a:r>
            <a:r>
              <a:rPr lang="en-US" sz="7600">
                <a:solidFill>
                  <a:srgbClr val="FFFF00"/>
                </a:solidFill>
                <a:latin typeface="Cabin"/>
                <a:ea typeface="Cabin"/>
                <a:cs typeface="Cabin"/>
                <a:sym typeface="Cabin"/>
              </a:rPr>
              <a:t>字典</a:t>
            </a:r>
          </a:p>
        </p:txBody>
      </p:sp>
      <p:sp>
        <p:nvSpPr>
          <p:cNvPr id="204" name="Shape 204"/>
          <p:cNvSpPr txBox="1"/>
          <p:nvPr>
            <p:ph idx="1" type="body"/>
          </p:nvPr>
        </p:nvSpPr>
        <p:spPr>
          <a:xfrm>
            <a:off x="1155700" y="4711700"/>
            <a:ext cx="13931900" cy="1549400"/>
          </a:xfrm>
          <a:prstGeom prst="rect">
            <a:avLst/>
          </a:prstGeom>
          <a:noFill/>
          <a:ln>
            <a:noFill/>
          </a:ln>
        </p:spPr>
        <p:txBody>
          <a:bodyPr anchorCtr="0" anchor="t"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lang="en-US" sz="4800">
                <a:solidFill>
                  <a:schemeClr val="lt1"/>
                </a:solidFill>
                <a:latin typeface="Cabin"/>
                <a:ea typeface="Cabin"/>
                <a:cs typeface="Cabin"/>
                <a:sym typeface="Cabin"/>
              </a:rPr>
              <a:t>第九章</a:t>
            </a:r>
          </a:p>
        </p:txBody>
      </p:sp>
      <p:sp>
        <p:nvSpPr>
          <p:cNvPr id="205" name="Shape 205"/>
          <p:cNvSpPr txBox="1"/>
          <p:nvPr/>
        </p:nvSpPr>
        <p:spPr>
          <a:xfrm>
            <a:off x="3206300" y="7759700"/>
            <a:ext cx="9637199" cy="1016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Python for Informatics: Exploring Information</a:t>
            </a:r>
          </a:p>
          <a:p>
            <a:pPr indent="0" lvl="0" marL="0" marR="0" rtl="0" algn="ctr">
              <a:lnSpc>
                <a:spcPct val="100000"/>
              </a:lnSpc>
              <a:spcBef>
                <a:spcPts val="0"/>
              </a:spcBef>
              <a:spcAft>
                <a:spcPts val="0"/>
              </a:spcAft>
              <a:buClr>
                <a:srgbClr val="FFFF00"/>
              </a:buClr>
              <a:buSzPct val="25000"/>
              <a:buFont typeface="Cabin"/>
              <a:buNone/>
            </a:pPr>
            <a:r>
              <a:rPr b="0" i="0" lang="en-US" sz="3200" u="sng" cap="none" strike="noStrike">
                <a:solidFill>
                  <a:srgbClr val="FFFF00"/>
                </a:solidFill>
                <a:latin typeface="Cabin"/>
                <a:ea typeface="Cabin"/>
                <a:cs typeface="Cabin"/>
                <a:sym typeface="Cabin"/>
                <a:hlinkClick r:id="rId3"/>
              </a:rPr>
              <a:t>www.pythonlearn.com</a:t>
            </a:r>
          </a:p>
        </p:txBody>
      </p:sp>
      <p:pic>
        <p:nvPicPr>
          <p:cNvPr id="206" name="Shape 206"/>
          <p:cNvPicPr preferRelativeResize="0"/>
          <p:nvPr/>
        </p:nvPicPr>
        <p:blipFill rotWithShape="1">
          <a:blip r:embed="rId4">
            <a:alphaModFix/>
          </a:blip>
          <a:srcRect b="0" l="0" r="0" t="0"/>
          <a:stretch/>
        </p:blipFill>
        <p:spPr>
          <a:xfrm>
            <a:off x="13130212" y="8118475"/>
            <a:ext cx="1968500" cy="668337"/>
          </a:xfrm>
          <a:prstGeom prst="rect">
            <a:avLst/>
          </a:prstGeom>
          <a:noFill/>
          <a:ln>
            <a:noFill/>
          </a:ln>
        </p:spPr>
      </p:pic>
      <p:pic>
        <p:nvPicPr>
          <p:cNvPr id="207" name="Shape 207"/>
          <p:cNvPicPr preferRelativeResize="0"/>
          <p:nvPr/>
        </p:nvPicPr>
        <p:blipFill rotWithShape="1">
          <a:blip r:embed="rId5">
            <a:alphaModFix/>
          </a:blip>
          <a:srcRect b="0" l="0" r="0" t="0"/>
          <a:stretch/>
        </p:blipFill>
        <p:spPr>
          <a:xfrm>
            <a:off x="635250" y="7733400"/>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Dictionary Literals (Constants)</a:t>
            </a:r>
          </a:p>
        </p:txBody>
      </p:sp>
      <p:sp>
        <p:nvSpPr>
          <p:cNvPr id="296" name="Shape 296"/>
          <p:cNvSpPr txBox="1"/>
          <p:nvPr>
            <p:ph idx="1" type="body"/>
          </p:nvPr>
        </p:nvSpPr>
        <p:spPr>
          <a:xfrm>
            <a:off x="1155700" y="2603500"/>
            <a:ext cx="13931900" cy="1727199"/>
          </a:xfrm>
          <a:prstGeom prst="rect">
            <a:avLst/>
          </a:prstGeom>
          <a:noFill/>
          <a:ln>
            <a:noFill/>
          </a:ln>
        </p:spPr>
        <p:txBody>
          <a:bodyPr anchorCtr="0" anchor="ctr" bIns="38100" lIns="38100" rIns="38100" tIns="38100">
            <a:noAutofit/>
          </a:bodyPr>
          <a:lstStyle/>
          <a:p>
            <a:pPr indent="-457200" lvl="0" marL="457200" marR="0" rtl="0" algn="l">
              <a:lnSpc>
                <a:spcPct val="15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Dictionary literals use curly braces and have a list of </a:t>
            </a:r>
            <a:r>
              <a:rPr b="0" i="0" lang="en-US" sz="3600" u="none" cap="none" strike="noStrike">
                <a:solidFill>
                  <a:srgbClr val="00FF00"/>
                </a:solidFill>
                <a:latin typeface="Cabin"/>
                <a:ea typeface="Cabin"/>
                <a:cs typeface="Cabin"/>
                <a:sym typeface="Cabin"/>
              </a:rPr>
              <a:t>key</a:t>
            </a:r>
            <a:r>
              <a:rPr b="0" i="0" lang="en-US" sz="3600" u="none" cap="none" strike="noStrike">
                <a:solidFill>
                  <a:schemeClr val="lt1"/>
                </a:solidFill>
                <a:latin typeface="Cabin"/>
                <a:ea typeface="Cabin"/>
                <a:cs typeface="Cabin"/>
                <a:sym typeface="Cabin"/>
              </a:rPr>
              <a:t> : </a:t>
            </a:r>
            <a:r>
              <a:rPr b="0" i="0" lang="en-US" sz="3600" u="none" cap="none" strike="noStrike">
                <a:solidFill>
                  <a:srgbClr val="FF00FF"/>
                </a:solidFill>
                <a:latin typeface="Cabin"/>
                <a:ea typeface="Cabin"/>
                <a:cs typeface="Cabin"/>
                <a:sym typeface="Cabin"/>
              </a:rPr>
              <a:t>value</a:t>
            </a:r>
            <a:r>
              <a:rPr b="0" i="0" lang="en-US" sz="3600" u="none" cap="none" strike="noStrike">
                <a:solidFill>
                  <a:schemeClr val="lt1"/>
                </a:solidFill>
                <a:latin typeface="Cabin"/>
                <a:ea typeface="Cabin"/>
                <a:cs typeface="Cabin"/>
                <a:sym typeface="Cabin"/>
              </a:rPr>
              <a:t> pairs</a:t>
            </a:r>
          </a:p>
          <a:p>
            <a:pPr indent="-457200" lvl="0" marL="457200" marR="0" rtl="0" algn="l">
              <a:lnSpc>
                <a:spcPct val="150000"/>
              </a:lnSpc>
              <a:spcBef>
                <a:spcPts val="3500"/>
              </a:spcBef>
              <a:spcAft>
                <a:spcPts val="0"/>
              </a:spcAft>
              <a:buSzPct val="100000"/>
              <a:buFont typeface="Cabin"/>
            </a:pPr>
            <a:r>
              <a:rPr b="0" i="0" lang="en-US" sz="3600" u="none" cap="none" strike="noStrike">
                <a:solidFill>
                  <a:schemeClr val="lt1"/>
                </a:solidFill>
                <a:latin typeface="Cabin"/>
                <a:ea typeface="Cabin"/>
                <a:cs typeface="Cabin"/>
                <a:sym typeface="Cabin"/>
              </a:rPr>
              <a:t>You can make an </a:t>
            </a:r>
            <a:r>
              <a:rPr b="0" i="0" lang="en-US" sz="3600" u="none" cap="none" strike="noStrike">
                <a:solidFill>
                  <a:srgbClr val="FF7F00"/>
                </a:solidFill>
                <a:latin typeface="Cabin"/>
                <a:ea typeface="Cabin"/>
                <a:cs typeface="Cabin"/>
                <a:sym typeface="Cabin"/>
              </a:rPr>
              <a:t>empty dictionary</a:t>
            </a:r>
            <a:r>
              <a:rPr b="0" i="0" lang="en-US" sz="3600" u="none" cap="none" strike="noStrike">
                <a:solidFill>
                  <a:schemeClr val="lt1"/>
                </a:solidFill>
                <a:latin typeface="Cabin"/>
                <a:ea typeface="Cabin"/>
                <a:cs typeface="Cabin"/>
                <a:sym typeface="Cabin"/>
              </a:rPr>
              <a:t> using empty curly braces</a:t>
            </a:r>
          </a:p>
        </p:txBody>
      </p:sp>
      <p:sp>
        <p:nvSpPr>
          <p:cNvPr id="297" name="Shape 297"/>
          <p:cNvSpPr txBox="1"/>
          <p:nvPr/>
        </p:nvSpPr>
        <p:spPr>
          <a:xfrm>
            <a:off x="1994000" y="4804675"/>
            <a:ext cx="12465600" cy="37719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jjj = { '</a:t>
            </a:r>
            <a:r>
              <a:rPr b="1" i="0" lang="en-US" sz="3000" u="none" cap="none" strike="noStrike">
                <a:solidFill>
                  <a:srgbClr val="00FF00"/>
                </a:solidFill>
                <a:latin typeface="Courier New"/>
                <a:ea typeface="Courier New"/>
                <a:cs typeface="Courier New"/>
                <a:sym typeface="Courier New"/>
              </a:rPr>
              <a:t>chuck</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FF00FF"/>
                </a:solidFill>
                <a:latin typeface="Courier New"/>
                <a:ea typeface="Courier New"/>
                <a:cs typeface="Courier New"/>
                <a:sym typeface="Courier New"/>
              </a:rPr>
              <a:t>1</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00FF00"/>
                </a:solidFill>
                <a:latin typeface="Courier New"/>
                <a:ea typeface="Courier New"/>
                <a:cs typeface="Courier New"/>
                <a:sym typeface="Courier New"/>
              </a:rPr>
              <a:t>fred</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FF00FF"/>
                </a:solidFill>
                <a:latin typeface="Courier New"/>
                <a:ea typeface="Courier New"/>
                <a:cs typeface="Courier New"/>
                <a:sym typeface="Courier New"/>
              </a:rPr>
              <a:t>42</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jan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100</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jjj</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00FF00"/>
                </a:solidFill>
                <a:latin typeface="Courier New"/>
                <a:ea typeface="Courier New"/>
                <a:cs typeface="Courier New"/>
                <a:sym typeface="Courier New"/>
              </a:rPr>
              <a:t>jan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100</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chuck</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1</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fred</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42</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ooo = </a:t>
            </a:r>
            <a:r>
              <a:rPr b="1" i="0" lang="en-US" sz="3000" u="none" cap="none" strike="noStrike">
                <a:solidFill>
                  <a:srgbClr val="0000FF"/>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ooo</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rgbClr val="FF7F00"/>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1155700" y="241300"/>
            <a:ext cx="13932000" cy="2298600"/>
          </a:xfrm>
          <a:prstGeom prst="rect">
            <a:avLst/>
          </a:prstGeom>
        </p:spPr>
        <p:txBody>
          <a:bodyPr anchorCtr="0" anchor="ctr" bIns="91425" lIns="91425" rIns="91425" tIns="91425">
            <a:noAutofit/>
          </a:bodyPr>
          <a:lstStyle/>
          <a:p>
            <a:pPr lvl="0">
              <a:spcBef>
                <a:spcPts val="0"/>
              </a:spcBef>
              <a:buNone/>
            </a:pPr>
            <a:r>
              <a:t/>
            </a:r>
            <a:endParaRPr/>
          </a:p>
        </p:txBody>
      </p:sp>
      <p:sp>
        <p:nvSpPr>
          <p:cNvPr id="303" name="Shape 303"/>
          <p:cNvSpPr txBox="1"/>
          <p:nvPr>
            <p:ph idx="1" type="body"/>
          </p:nvPr>
        </p:nvSpPr>
        <p:spPr>
          <a:xfrm>
            <a:off x="1155700" y="2603500"/>
            <a:ext cx="13932000" cy="5702399"/>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11620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Most Common Name?</a:t>
            </a:r>
          </a:p>
        </p:txBody>
      </p:sp>
      <p:sp>
        <p:nvSpPr>
          <p:cNvPr id="309" name="Shape 309"/>
          <p:cNvSpPr txBox="1"/>
          <p:nvPr/>
        </p:nvSpPr>
        <p:spPr>
          <a:xfrm>
            <a:off x="1344600" y="5705416"/>
            <a:ext cx="19095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10" name="Shape 310"/>
          <p:cNvSpPr txBox="1"/>
          <p:nvPr/>
        </p:nvSpPr>
        <p:spPr>
          <a:xfrm>
            <a:off x="1344600" y="4274708"/>
            <a:ext cx="206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11" name="Shape 311"/>
          <p:cNvSpPr txBox="1"/>
          <p:nvPr/>
        </p:nvSpPr>
        <p:spPr>
          <a:xfrm>
            <a:off x="1344600" y="7136125"/>
            <a:ext cx="21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12" name="Shape 312"/>
          <p:cNvSpPr txBox="1"/>
          <p:nvPr/>
        </p:nvSpPr>
        <p:spPr>
          <a:xfrm>
            <a:off x="1344600" y="2844000"/>
            <a:ext cx="38876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13" name="Shape 313"/>
          <p:cNvSpPr txBox="1"/>
          <p:nvPr/>
        </p:nvSpPr>
        <p:spPr>
          <a:xfrm>
            <a:off x="11505925" y="717395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14" name="Shape 314"/>
          <p:cNvSpPr txBox="1"/>
          <p:nvPr/>
        </p:nvSpPr>
        <p:spPr>
          <a:xfrm>
            <a:off x="11505925" y="2842050"/>
            <a:ext cx="188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cwen</a:t>
            </a:r>
          </a:p>
        </p:txBody>
      </p:sp>
      <p:sp>
        <p:nvSpPr>
          <p:cNvPr id="315" name="Shape 315"/>
          <p:cNvSpPr txBox="1"/>
          <p:nvPr/>
        </p:nvSpPr>
        <p:spPr>
          <a:xfrm>
            <a:off x="11505925" y="5008000"/>
            <a:ext cx="18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16" name="Shape 316"/>
          <p:cNvSpPr txBox="1"/>
          <p:nvPr/>
        </p:nvSpPr>
        <p:spPr>
          <a:xfrm>
            <a:off x="11505925" y="6090975"/>
            <a:ext cx="40350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17" name="Shape 317"/>
          <p:cNvSpPr txBox="1"/>
          <p:nvPr/>
        </p:nvSpPr>
        <p:spPr>
          <a:xfrm>
            <a:off x="6049446" y="565310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18" name="Shape 318"/>
          <p:cNvSpPr txBox="1"/>
          <p:nvPr/>
        </p:nvSpPr>
        <p:spPr>
          <a:xfrm>
            <a:off x="6049446" y="4197225"/>
            <a:ext cx="36764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19" name="Shape 319"/>
          <p:cNvSpPr txBox="1"/>
          <p:nvPr/>
        </p:nvSpPr>
        <p:spPr>
          <a:xfrm>
            <a:off x="6049446" y="7108975"/>
            <a:ext cx="19095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20" name="Shape 320"/>
          <p:cNvSpPr txBox="1"/>
          <p:nvPr/>
        </p:nvSpPr>
        <p:spPr>
          <a:xfrm>
            <a:off x="6049446" y="2741350"/>
            <a:ext cx="18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cwen</a:t>
            </a:r>
          </a:p>
        </p:txBody>
      </p:sp>
      <p:sp>
        <p:nvSpPr>
          <p:cNvPr id="321" name="Shape 321"/>
          <p:cNvSpPr txBox="1"/>
          <p:nvPr/>
        </p:nvSpPr>
        <p:spPr>
          <a:xfrm>
            <a:off x="11505925" y="3925025"/>
            <a:ext cx="23136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2"/>
                                        </p:tgtEl>
                                      </p:cBhvr>
                                    </p:animEffect>
                                    <p:set>
                                      <p:cBhvr>
                                        <p:cTn dur="1" fill="hold">
                                          <p:stCondLst>
                                            <p:cond delay="1000"/>
                                          </p:stCondLst>
                                        </p:cTn>
                                        <p:tgtEl>
                                          <p:spTgt spid="31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0"/>
                                        </p:tgtEl>
                                      </p:cBhvr>
                                    </p:animEffect>
                                    <p:set>
                                      <p:cBhvr>
                                        <p:cTn dur="1" fill="hold">
                                          <p:stCondLst>
                                            <p:cond delay="1000"/>
                                          </p:stCondLst>
                                        </p:cTn>
                                        <p:tgtEl>
                                          <p:spTgt spid="31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09"/>
                                        </p:tgtEl>
                                      </p:cBhvr>
                                    </p:animEffect>
                                    <p:set>
                                      <p:cBhvr>
                                        <p:cTn dur="1" fill="hold">
                                          <p:stCondLst>
                                            <p:cond delay="1000"/>
                                          </p:stCondLst>
                                        </p:cTn>
                                        <p:tgtEl>
                                          <p:spTgt spid="30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1"/>
                                        </p:tgtEl>
                                      </p:cBhvr>
                                    </p:animEffect>
                                    <p:set>
                                      <p:cBhvr>
                                        <p:cTn dur="1" fill="hold">
                                          <p:stCondLst>
                                            <p:cond delay="1000"/>
                                          </p:stCondLst>
                                        </p:cTn>
                                        <p:tgtEl>
                                          <p:spTgt spid="31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20"/>
                                        </p:tgtEl>
                                      </p:cBhvr>
                                    </p:animEffect>
                                    <p:set>
                                      <p:cBhvr>
                                        <p:cTn dur="1" fill="hold">
                                          <p:stCondLst>
                                            <p:cond delay="1000"/>
                                          </p:stCondLst>
                                        </p:cTn>
                                        <p:tgtEl>
                                          <p:spTgt spid="32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500"/>
                                        <p:tgtEl>
                                          <p:spTgt spid="318"/>
                                        </p:tgtEl>
                                      </p:cBhvr>
                                    </p:animEffect>
                                    <p:set>
                                      <p:cBhvr>
                                        <p:cTn dur="1" fill="hold">
                                          <p:stCondLst>
                                            <p:cond delay="1500"/>
                                          </p:stCondLst>
                                        </p:cTn>
                                        <p:tgtEl>
                                          <p:spTgt spid="31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7"/>
                                        </p:tgtEl>
                                      </p:cBhvr>
                                    </p:animEffect>
                                    <p:set>
                                      <p:cBhvr>
                                        <p:cTn dur="1" fill="hold">
                                          <p:stCondLst>
                                            <p:cond delay="1000"/>
                                          </p:stCondLst>
                                        </p:cTn>
                                        <p:tgtEl>
                                          <p:spTgt spid="31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9"/>
                                        </p:tgtEl>
                                      </p:cBhvr>
                                    </p:animEffect>
                                    <p:set>
                                      <p:cBhvr>
                                        <p:cTn dur="1" fill="hold">
                                          <p:stCondLst>
                                            <p:cond delay="1000"/>
                                          </p:stCondLst>
                                        </p:cTn>
                                        <p:tgtEl>
                                          <p:spTgt spid="31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4"/>
                                        </p:tgtEl>
                                      </p:cBhvr>
                                    </p:animEffect>
                                    <p:set>
                                      <p:cBhvr>
                                        <p:cTn dur="1" fill="hold">
                                          <p:stCondLst>
                                            <p:cond delay="1000"/>
                                          </p:stCondLst>
                                        </p:cTn>
                                        <p:tgtEl>
                                          <p:spTgt spid="31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21"/>
                                        </p:tgtEl>
                                      </p:cBhvr>
                                    </p:animEffect>
                                    <p:set>
                                      <p:cBhvr>
                                        <p:cTn dur="1" fill="hold">
                                          <p:stCondLst>
                                            <p:cond delay="1000"/>
                                          </p:stCondLst>
                                        </p:cTn>
                                        <p:tgtEl>
                                          <p:spTgt spid="32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5"/>
                                        </p:tgtEl>
                                      </p:cBhvr>
                                    </p:animEffect>
                                    <p:set>
                                      <p:cBhvr>
                                        <p:cTn dur="1" fill="hold">
                                          <p:stCondLst>
                                            <p:cond delay="1000"/>
                                          </p:stCondLst>
                                        </p:cTn>
                                        <p:tgtEl>
                                          <p:spTgt spid="31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6"/>
                                        </p:tgtEl>
                                      </p:cBhvr>
                                    </p:animEffect>
                                    <p:set>
                                      <p:cBhvr>
                                        <p:cTn dur="1" fill="hold">
                                          <p:stCondLst>
                                            <p:cond delay="1000"/>
                                          </p:stCondLst>
                                        </p:cTn>
                                        <p:tgtEl>
                                          <p:spTgt spid="31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3"/>
                                        </p:tgtEl>
                                      </p:cBhvr>
                                    </p:animEffect>
                                    <p:set>
                                      <p:cBhvr>
                                        <p:cTn dur="1" fill="hold">
                                          <p:stCondLst>
                                            <p:cond delay="1000"/>
                                          </p:stCondLst>
                                        </p:cTn>
                                        <p:tgtEl>
                                          <p:spTgt spid="31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Most Common Name?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11620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Most Common Name?</a:t>
            </a:r>
          </a:p>
        </p:txBody>
      </p:sp>
      <p:sp>
        <p:nvSpPr>
          <p:cNvPr id="332" name="Shape 332"/>
          <p:cNvSpPr txBox="1"/>
          <p:nvPr/>
        </p:nvSpPr>
        <p:spPr>
          <a:xfrm>
            <a:off x="1344600" y="5705416"/>
            <a:ext cx="19095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33" name="Shape 333"/>
          <p:cNvSpPr txBox="1"/>
          <p:nvPr/>
        </p:nvSpPr>
        <p:spPr>
          <a:xfrm>
            <a:off x="1344600" y="4274708"/>
            <a:ext cx="206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34" name="Shape 334"/>
          <p:cNvSpPr txBox="1"/>
          <p:nvPr/>
        </p:nvSpPr>
        <p:spPr>
          <a:xfrm>
            <a:off x="1344600" y="7136125"/>
            <a:ext cx="21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35" name="Shape 335"/>
          <p:cNvSpPr txBox="1"/>
          <p:nvPr/>
        </p:nvSpPr>
        <p:spPr>
          <a:xfrm>
            <a:off x="1344600" y="2844000"/>
            <a:ext cx="38876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36" name="Shape 336"/>
          <p:cNvSpPr txBox="1"/>
          <p:nvPr/>
        </p:nvSpPr>
        <p:spPr>
          <a:xfrm>
            <a:off x="11505925" y="717395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37" name="Shape 337"/>
          <p:cNvSpPr txBox="1"/>
          <p:nvPr/>
        </p:nvSpPr>
        <p:spPr>
          <a:xfrm>
            <a:off x="11505925" y="2842050"/>
            <a:ext cx="188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cwen</a:t>
            </a:r>
          </a:p>
        </p:txBody>
      </p:sp>
      <p:sp>
        <p:nvSpPr>
          <p:cNvPr id="338" name="Shape 338"/>
          <p:cNvSpPr txBox="1"/>
          <p:nvPr/>
        </p:nvSpPr>
        <p:spPr>
          <a:xfrm>
            <a:off x="11505925" y="5008000"/>
            <a:ext cx="18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39" name="Shape 339"/>
          <p:cNvSpPr txBox="1"/>
          <p:nvPr/>
        </p:nvSpPr>
        <p:spPr>
          <a:xfrm>
            <a:off x="11505925" y="6090975"/>
            <a:ext cx="40350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40" name="Shape 340"/>
          <p:cNvSpPr txBox="1"/>
          <p:nvPr/>
        </p:nvSpPr>
        <p:spPr>
          <a:xfrm>
            <a:off x="6049446" y="565310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41" name="Shape 341"/>
          <p:cNvSpPr txBox="1"/>
          <p:nvPr/>
        </p:nvSpPr>
        <p:spPr>
          <a:xfrm>
            <a:off x="6049446" y="4197225"/>
            <a:ext cx="36764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42" name="Shape 342"/>
          <p:cNvSpPr txBox="1"/>
          <p:nvPr/>
        </p:nvSpPr>
        <p:spPr>
          <a:xfrm>
            <a:off x="6049446" y="7108975"/>
            <a:ext cx="19095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43" name="Shape 343"/>
          <p:cNvSpPr txBox="1"/>
          <p:nvPr/>
        </p:nvSpPr>
        <p:spPr>
          <a:xfrm>
            <a:off x="6049446" y="2741350"/>
            <a:ext cx="18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cwen</a:t>
            </a:r>
          </a:p>
        </p:txBody>
      </p:sp>
      <p:sp>
        <p:nvSpPr>
          <p:cNvPr id="344" name="Shape 344"/>
          <p:cNvSpPr txBox="1"/>
          <p:nvPr/>
        </p:nvSpPr>
        <p:spPr>
          <a:xfrm>
            <a:off x="11505925" y="3925025"/>
            <a:ext cx="23136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type="title"/>
          </p:nvPr>
        </p:nvSpPr>
        <p:spPr>
          <a:xfrm>
            <a:off x="11620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Most Common Name?</a:t>
            </a:r>
          </a:p>
        </p:txBody>
      </p:sp>
      <p:sp>
        <p:nvSpPr>
          <p:cNvPr id="350" name="Shape 350"/>
          <p:cNvSpPr txBox="1"/>
          <p:nvPr/>
        </p:nvSpPr>
        <p:spPr>
          <a:xfrm>
            <a:off x="1344600" y="5705416"/>
            <a:ext cx="19095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51" name="Shape 351"/>
          <p:cNvSpPr txBox="1"/>
          <p:nvPr/>
        </p:nvSpPr>
        <p:spPr>
          <a:xfrm>
            <a:off x="1344600" y="4274708"/>
            <a:ext cx="206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52" name="Shape 352"/>
          <p:cNvSpPr txBox="1"/>
          <p:nvPr/>
        </p:nvSpPr>
        <p:spPr>
          <a:xfrm>
            <a:off x="1344600" y="7136125"/>
            <a:ext cx="21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53" name="Shape 353"/>
          <p:cNvSpPr txBox="1"/>
          <p:nvPr/>
        </p:nvSpPr>
        <p:spPr>
          <a:xfrm>
            <a:off x="1344600" y="2844000"/>
            <a:ext cx="38876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54" name="Shape 354"/>
          <p:cNvSpPr txBox="1"/>
          <p:nvPr/>
        </p:nvSpPr>
        <p:spPr>
          <a:xfrm>
            <a:off x="11505925" y="717395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55" name="Shape 355"/>
          <p:cNvSpPr txBox="1"/>
          <p:nvPr/>
        </p:nvSpPr>
        <p:spPr>
          <a:xfrm>
            <a:off x="11505925" y="2842050"/>
            <a:ext cx="18875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cwen</a:t>
            </a:r>
          </a:p>
        </p:txBody>
      </p:sp>
      <p:sp>
        <p:nvSpPr>
          <p:cNvPr id="356" name="Shape 356"/>
          <p:cNvSpPr txBox="1"/>
          <p:nvPr/>
        </p:nvSpPr>
        <p:spPr>
          <a:xfrm>
            <a:off x="11505925" y="5008000"/>
            <a:ext cx="18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57" name="Shape 357"/>
          <p:cNvSpPr txBox="1"/>
          <p:nvPr/>
        </p:nvSpPr>
        <p:spPr>
          <a:xfrm>
            <a:off x="11505925" y="6090975"/>
            <a:ext cx="40350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58" name="Shape 358"/>
          <p:cNvSpPr txBox="1"/>
          <p:nvPr/>
        </p:nvSpPr>
        <p:spPr>
          <a:xfrm>
            <a:off x="6049446" y="5653100"/>
            <a:ext cx="21891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sp>
        <p:nvSpPr>
          <p:cNvPr id="359" name="Shape 359"/>
          <p:cNvSpPr txBox="1"/>
          <p:nvPr/>
        </p:nvSpPr>
        <p:spPr>
          <a:xfrm>
            <a:off x="6049446" y="4197225"/>
            <a:ext cx="3676499"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marquard</a:t>
            </a:r>
          </a:p>
        </p:txBody>
      </p:sp>
      <p:sp>
        <p:nvSpPr>
          <p:cNvPr id="360" name="Shape 360"/>
          <p:cNvSpPr txBox="1"/>
          <p:nvPr/>
        </p:nvSpPr>
        <p:spPr>
          <a:xfrm>
            <a:off x="6049446" y="7108975"/>
            <a:ext cx="19095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csev</a:t>
            </a:r>
          </a:p>
        </p:txBody>
      </p:sp>
      <p:sp>
        <p:nvSpPr>
          <p:cNvPr id="361" name="Shape 361"/>
          <p:cNvSpPr txBox="1"/>
          <p:nvPr/>
        </p:nvSpPr>
        <p:spPr>
          <a:xfrm>
            <a:off x="6049446" y="2741350"/>
            <a:ext cx="1889100" cy="10667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cwen</a:t>
            </a:r>
          </a:p>
        </p:txBody>
      </p:sp>
      <p:sp>
        <p:nvSpPr>
          <p:cNvPr id="362" name="Shape 362"/>
          <p:cNvSpPr txBox="1"/>
          <p:nvPr/>
        </p:nvSpPr>
        <p:spPr>
          <a:xfrm>
            <a:off x="11505925" y="3925025"/>
            <a:ext cx="2313600" cy="1066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0" i="0" lang="en-US" sz="6600" u="none" cap="none" strike="noStrike">
                <a:solidFill>
                  <a:srgbClr val="FF00FF"/>
                </a:solidFill>
                <a:latin typeface="Cabin"/>
                <a:ea typeface="Cabin"/>
                <a:cs typeface="Cabin"/>
                <a:sym typeface="Cabin"/>
              </a:rPr>
              <a:t>zhen</a:t>
            </a:r>
          </a:p>
        </p:txBody>
      </p:sp>
      <p:pic>
        <p:nvPicPr>
          <p:cNvPr id="363" name="Shape 363"/>
          <p:cNvPicPr preferRelativeResize="0"/>
          <p:nvPr/>
        </p:nvPicPr>
        <p:blipFill rotWithShape="1">
          <a:blip r:embed="rId3">
            <a:alphaModFix/>
          </a:blip>
          <a:srcRect b="0" l="0" r="0" t="0"/>
          <a:stretch/>
        </p:blipFill>
        <p:spPr>
          <a:xfrm>
            <a:off x="5626050" y="3865012"/>
            <a:ext cx="4761000" cy="33527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Many Counters with a Dictionary</a:t>
            </a:r>
          </a:p>
        </p:txBody>
      </p:sp>
      <p:sp>
        <p:nvSpPr>
          <p:cNvPr id="369" name="Shape 369"/>
          <p:cNvSpPr txBox="1"/>
          <p:nvPr>
            <p:ph idx="1" type="body"/>
          </p:nvPr>
        </p:nvSpPr>
        <p:spPr>
          <a:xfrm>
            <a:off x="1155700" y="2413000"/>
            <a:ext cx="8572500" cy="16001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One common use of dictionary is </a:t>
            </a:r>
            <a:r>
              <a:rPr b="0" i="0" lang="en-US" sz="3600" u="none" cap="none" strike="noStrike">
                <a:solidFill>
                  <a:srgbClr val="FFFF00"/>
                </a:solidFill>
                <a:latin typeface="Cabin"/>
                <a:ea typeface="Cabin"/>
                <a:cs typeface="Cabin"/>
                <a:sym typeface="Cabin"/>
              </a:rPr>
              <a:t>counting</a:t>
            </a:r>
            <a:r>
              <a:rPr b="0" i="0" lang="en-US" sz="3600" u="none" cap="none" strike="noStrike">
                <a:solidFill>
                  <a:schemeClr val="lt1"/>
                </a:solidFill>
                <a:latin typeface="Cabin"/>
                <a:ea typeface="Cabin"/>
                <a:cs typeface="Cabin"/>
                <a:sym typeface="Cabin"/>
              </a:rPr>
              <a:t> how often we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see</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something</a:t>
            </a:r>
          </a:p>
        </p:txBody>
      </p:sp>
      <p:pic>
        <p:nvPicPr>
          <p:cNvPr id="370" name="Shape 370"/>
          <p:cNvPicPr preferRelativeResize="0"/>
          <p:nvPr/>
        </p:nvPicPr>
        <p:blipFill rotWithShape="1">
          <a:blip r:embed="rId3">
            <a:alphaModFix/>
          </a:blip>
          <a:srcRect b="0" l="0" r="0" t="0"/>
          <a:stretch/>
        </p:blipFill>
        <p:spPr>
          <a:xfrm>
            <a:off x="10287000" y="3611562"/>
            <a:ext cx="4760912" cy="3352799"/>
          </a:xfrm>
          <a:prstGeom prst="rect">
            <a:avLst/>
          </a:prstGeom>
          <a:noFill/>
          <a:ln>
            <a:noFill/>
          </a:ln>
        </p:spPr>
      </p:pic>
      <p:sp>
        <p:nvSpPr>
          <p:cNvPr id="371" name="Shape 371"/>
          <p:cNvSpPr txBox="1"/>
          <p:nvPr/>
        </p:nvSpPr>
        <p:spPr>
          <a:xfrm>
            <a:off x="10880725" y="2781300"/>
            <a:ext cx="798512"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Key</a:t>
            </a:r>
          </a:p>
        </p:txBody>
      </p:sp>
      <p:sp>
        <p:nvSpPr>
          <p:cNvPr id="372" name="Shape 372"/>
          <p:cNvSpPr txBox="1"/>
          <p:nvPr/>
        </p:nvSpPr>
        <p:spPr>
          <a:xfrm>
            <a:off x="13114337" y="2781300"/>
            <a:ext cx="1106487"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Value</a:t>
            </a:r>
          </a:p>
        </p:txBody>
      </p:sp>
      <p:sp>
        <p:nvSpPr>
          <p:cNvPr id="373" name="Shape 373"/>
          <p:cNvSpPr txBox="1"/>
          <p:nvPr/>
        </p:nvSpPr>
        <p:spPr>
          <a:xfrm>
            <a:off x="1803400" y="4165600"/>
            <a:ext cx="7825500" cy="4267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ccc</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FF00FF"/>
                </a:solidFill>
                <a:latin typeface="Courier New"/>
                <a:ea typeface="Courier New"/>
                <a:cs typeface="Courier New"/>
                <a:sym typeface="Courier New"/>
              </a:rPr>
              <a:t>dict</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ccc</a:t>
            </a: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csev</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FF00FF"/>
                </a:solidFill>
                <a:latin typeface="Courier New"/>
                <a:ea typeface="Courier New"/>
                <a:cs typeface="Courier New"/>
                <a:sym typeface="Courier New"/>
              </a:rPr>
              <a:t>1</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ccc</a:t>
            </a: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cwen</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FF00FF"/>
                </a:solidFill>
                <a:latin typeface="Courier New"/>
                <a:ea typeface="Courier New"/>
                <a:cs typeface="Courier New"/>
                <a:sym typeface="Courier New"/>
              </a:rPr>
              <a:t>1</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ccc</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csev</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1</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cwen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1</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ccc</a:t>
            </a: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cwen</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00FF00"/>
                </a:solidFill>
                <a:latin typeface="Courier New"/>
                <a:ea typeface="Courier New"/>
                <a:cs typeface="Courier New"/>
                <a:sym typeface="Courier New"/>
              </a:rPr>
              <a:t>ccc</a:t>
            </a: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cwen</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FF00FF"/>
                </a:solidFill>
                <a:latin typeface="Courier New"/>
                <a:ea typeface="Courier New"/>
                <a:cs typeface="Courier New"/>
                <a:sym typeface="Courier New"/>
              </a:rPr>
              <a:t>1</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ccc</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csev</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1</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cwen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00FF"/>
                </a:solidFill>
                <a:latin typeface="Courier New"/>
                <a:ea typeface="Courier New"/>
                <a:cs typeface="Courier New"/>
                <a:sym typeface="Courier New"/>
              </a:rPr>
              <a:t>2</a:t>
            </a:r>
            <a:r>
              <a:rPr b="1" i="0" lang="en-US" sz="3000" u="none" cap="none" strike="noStrike">
                <a:solidFill>
                  <a:schemeClr val="lt1"/>
                </a:solidFill>
                <a:latin typeface="Courier New"/>
                <a:ea typeface="Courier New"/>
                <a:cs typeface="Courier New"/>
                <a:sym typeface="Courier New"/>
              </a:rPr>
              <a: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Dictionary Tracebacks</a:t>
            </a:r>
          </a:p>
        </p:txBody>
      </p:sp>
      <p:sp>
        <p:nvSpPr>
          <p:cNvPr id="379" name="Shape 379"/>
          <p:cNvSpPr txBox="1"/>
          <p:nvPr>
            <p:ph idx="1" type="body"/>
          </p:nvPr>
        </p:nvSpPr>
        <p:spPr>
          <a:xfrm>
            <a:off x="1155700" y="2603500"/>
            <a:ext cx="13932000" cy="19265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It is an </a:t>
            </a:r>
            <a:r>
              <a:rPr b="0" i="0" lang="en-US" sz="3600" u="none" cap="none" strike="noStrike">
                <a:solidFill>
                  <a:srgbClr val="FF66FF"/>
                </a:solidFill>
                <a:latin typeface="Cabin"/>
                <a:ea typeface="Cabin"/>
                <a:cs typeface="Cabin"/>
                <a:sym typeface="Cabin"/>
              </a:rPr>
              <a:t>error</a:t>
            </a:r>
            <a:r>
              <a:rPr b="0" i="0" lang="en-US" sz="3600" u="none" cap="none" strike="noStrike">
                <a:solidFill>
                  <a:schemeClr val="lt1"/>
                </a:solidFill>
                <a:latin typeface="Cabin"/>
                <a:ea typeface="Cabin"/>
                <a:cs typeface="Cabin"/>
                <a:sym typeface="Cabin"/>
              </a:rPr>
              <a:t> to reference a key which is not in the dictionary</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We can use the </a:t>
            </a:r>
            <a:r>
              <a:rPr b="0" i="0" lang="en-US" sz="3600" u="none" cap="none" strike="noStrike">
                <a:solidFill>
                  <a:srgbClr val="00FF00"/>
                </a:solidFill>
                <a:latin typeface="Cabin"/>
                <a:ea typeface="Cabin"/>
                <a:cs typeface="Cabin"/>
                <a:sym typeface="Cabin"/>
              </a:rPr>
              <a:t>in</a:t>
            </a:r>
            <a:r>
              <a:rPr b="0" i="0" lang="en-US" sz="3600" u="none" cap="none" strike="noStrike">
                <a:solidFill>
                  <a:schemeClr val="lt1"/>
                </a:solidFill>
                <a:latin typeface="Cabin"/>
                <a:ea typeface="Cabin"/>
                <a:cs typeface="Cabin"/>
                <a:sym typeface="Cabin"/>
              </a:rPr>
              <a:t> operator to see if a key is in the dictionary</a:t>
            </a:r>
          </a:p>
        </p:txBody>
      </p:sp>
      <p:sp>
        <p:nvSpPr>
          <p:cNvPr id="380" name="Shape 380"/>
          <p:cNvSpPr txBox="1"/>
          <p:nvPr/>
        </p:nvSpPr>
        <p:spPr>
          <a:xfrm>
            <a:off x="3928225" y="4786950"/>
            <a:ext cx="9056699" cy="3746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ccc = </a:t>
            </a:r>
            <a:r>
              <a:rPr b="1" i="0" lang="en-US" sz="3000" u="none" cap="none" strike="noStrike">
                <a:solidFill>
                  <a:srgbClr val="00FFFF"/>
                </a:solidFill>
                <a:latin typeface="Courier New"/>
                <a:ea typeface="Courier New"/>
                <a:cs typeface="Courier New"/>
                <a:sym typeface="Courier New"/>
              </a:rPr>
              <a:t>dict()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a:t>
            </a:r>
            <a:r>
              <a:rPr b="1" i="0" lang="en-US" sz="3000" u="none" cap="none" strike="noStrike">
                <a:solidFill>
                  <a:srgbClr val="FF0000"/>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FF0000"/>
                </a:solidFill>
                <a:latin typeface="Courier New"/>
                <a:ea typeface="Courier New"/>
                <a:cs typeface="Courier New"/>
                <a:sym typeface="Courier New"/>
              </a:rPr>
              <a:t> </a:t>
            </a:r>
            <a:r>
              <a:rPr b="1" i="0" lang="en-US" sz="3000" u="none" cap="none" strike="noStrike">
                <a:solidFill>
                  <a:srgbClr val="FF66FF"/>
                </a:solidFill>
                <a:latin typeface="Courier New"/>
                <a:ea typeface="Courier New"/>
                <a:cs typeface="Courier New"/>
                <a:sym typeface="Courier New"/>
              </a:rPr>
              <a:t>ccc['csev']</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Traceback (most recent call last):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  File "&lt;stdin&gt;", line 1, in &lt;module&gt;</a:t>
            </a:r>
          </a:p>
          <a:p>
            <a:pPr indent="0" lvl="0" marL="0" marR="0" rtl="0" algn="l">
              <a:lnSpc>
                <a:spcPct val="100000"/>
              </a:lnSpc>
              <a:spcBef>
                <a:spcPts val="0"/>
              </a:spcBef>
              <a:spcAft>
                <a:spcPts val="0"/>
              </a:spcAft>
              <a:buClr>
                <a:srgbClr val="FF66FF"/>
              </a:buClr>
              <a:buSzPct val="25000"/>
              <a:buFont typeface="Cabin"/>
              <a:buNone/>
            </a:pPr>
            <a:r>
              <a:rPr b="1" i="0" lang="en-US" sz="3000" u="none" cap="none" strike="noStrike">
                <a:solidFill>
                  <a:srgbClr val="FF66FF"/>
                </a:solidFill>
                <a:latin typeface="Courier New"/>
                <a:ea typeface="Courier New"/>
                <a:cs typeface="Courier New"/>
                <a:sym typeface="Courier New"/>
              </a:rPr>
              <a:t>KeyError: 'csev'</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'csev' </a:t>
            </a:r>
            <a:r>
              <a:rPr b="1" i="0" lang="en-US" sz="3000" u="none" cap="none" strike="noStrike">
                <a:solidFill>
                  <a:srgbClr val="FFFF00"/>
                </a:solidFill>
                <a:latin typeface="Courier New"/>
                <a:ea typeface="Courier New"/>
                <a:cs typeface="Courier New"/>
                <a:sym typeface="Courier New"/>
              </a:rPr>
              <a:t>in</a:t>
            </a:r>
            <a:r>
              <a:rPr b="1" i="0" lang="en-US" sz="3000" u="none" cap="none" strike="noStrike">
                <a:solidFill>
                  <a:schemeClr val="lt1"/>
                </a:solidFill>
                <a:latin typeface="Courier New"/>
                <a:ea typeface="Courier New"/>
                <a:cs typeface="Courier New"/>
                <a:sym typeface="Courier New"/>
              </a:rPr>
              <a:t> ccc</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False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4" name="Shape 384"/>
        <p:cNvGrpSpPr/>
        <p:nvPr/>
      </p:nvGrpSpPr>
      <p:grpSpPr>
        <a:xfrm>
          <a:off x="0" y="0"/>
          <a:ext cx="0" cy="0"/>
          <a:chOff x="0" y="0"/>
          <a:chExt cx="0" cy="0"/>
        </a:xfrm>
      </p:grpSpPr>
      <p:sp>
        <p:nvSpPr>
          <p:cNvPr id="385" name="Shape 38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When we see a new name</a:t>
            </a:r>
          </a:p>
        </p:txBody>
      </p:sp>
      <p:sp>
        <p:nvSpPr>
          <p:cNvPr id="386" name="Shape 386"/>
          <p:cNvSpPr txBox="1"/>
          <p:nvPr>
            <p:ph idx="1" type="body"/>
          </p:nvPr>
        </p:nvSpPr>
        <p:spPr>
          <a:xfrm>
            <a:off x="1155700" y="2374900"/>
            <a:ext cx="13932000" cy="17145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When we encounter a new name, we need to add a new entry in the </a:t>
            </a:r>
            <a:r>
              <a:rPr b="0" i="0" lang="en-US" sz="3600" u="none" cap="none" strike="noStrike">
                <a:solidFill>
                  <a:srgbClr val="FF00FF"/>
                </a:solidFill>
                <a:latin typeface="Cabin"/>
                <a:ea typeface="Cabin"/>
                <a:cs typeface="Cabin"/>
                <a:sym typeface="Cabin"/>
              </a:rPr>
              <a:t>dictionary</a:t>
            </a:r>
            <a:r>
              <a:rPr b="0" i="0" lang="en-US" sz="3600" u="none" cap="none" strike="noStrike">
                <a:solidFill>
                  <a:schemeClr val="lt1"/>
                </a:solidFill>
                <a:latin typeface="Cabin"/>
                <a:ea typeface="Cabin"/>
                <a:cs typeface="Cabin"/>
                <a:sym typeface="Cabin"/>
              </a:rPr>
              <a:t> and if this the second or later time we have seen the </a:t>
            </a:r>
            <a:r>
              <a:rPr b="0" i="0" lang="en-US" sz="3600" u="none" cap="none" strike="noStrike">
                <a:solidFill>
                  <a:srgbClr val="00FF00"/>
                </a:solidFill>
                <a:latin typeface="Cabin"/>
                <a:ea typeface="Cabin"/>
                <a:cs typeface="Cabin"/>
                <a:sym typeface="Cabin"/>
              </a:rPr>
              <a:t>name</a:t>
            </a:r>
            <a:r>
              <a:rPr b="0" i="0" lang="en-US" sz="3600" u="none" cap="none" strike="noStrike">
                <a:solidFill>
                  <a:schemeClr val="lt1"/>
                </a:solidFill>
                <a:latin typeface="Cabin"/>
                <a:ea typeface="Cabin"/>
                <a:cs typeface="Cabin"/>
                <a:sym typeface="Cabin"/>
              </a:rPr>
              <a:t>, we simply add one to the count in the </a:t>
            </a:r>
            <a:r>
              <a:rPr b="0" i="0" lang="en-US" sz="3600" u="none" cap="none" strike="noStrike">
                <a:solidFill>
                  <a:srgbClr val="FF00FF"/>
                </a:solidFill>
                <a:latin typeface="Cabin"/>
                <a:ea typeface="Cabin"/>
                <a:cs typeface="Cabin"/>
                <a:sym typeface="Cabin"/>
              </a:rPr>
              <a:t>dictionary</a:t>
            </a:r>
            <a:r>
              <a:rPr b="0" i="0" lang="en-US" sz="3600" u="none" cap="none" strike="noStrike">
                <a:solidFill>
                  <a:schemeClr val="lt1"/>
                </a:solidFill>
                <a:latin typeface="Cabin"/>
                <a:ea typeface="Cabin"/>
                <a:cs typeface="Cabin"/>
                <a:sym typeface="Cabin"/>
              </a:rPr>
              <a:t> under that </a:t>
            </a:r>
            <a:r>
              <a:rPr b="0" i="0" lang="en-US" sz="3600" u="none" cap="none" strike="noStrike">
                <a:solidFill>
                  <a:srgbClr val="00FF00"/>
                </a:solidFill>
                <a:latin typeface="Cabin"/>
                <a:ea typeface="Cabin"/>
                <a:cs typeface="Cabin"/>
                <a:sym typeface="Cabin"/>
              </a:rPr>
              <a:t>name</a:t>
            </a:r>
          </a:p>
        </p:txBody>
      </p:sp>
      <p:sp>
        <p:nvSpPr>
          <p:cNvPr id="387" name="Shape 387"/>
          <p:cNvSpPr txBox="1"/>
          <p:nvPr/>
        </p:nvSpPr>
        <p:spPr>
          <a:xfrm>
            <a:off x="1308150" y="4478400"/>
            <a:ext cx="11463599" cy="3446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ourier New"/>
              <a:buNone/>
            </a:pPr>
            <a:r>
              <a:rPr b="1" i="0" lang="en-US" sz="2600" u="none" cap="none" strike="noStrike">
                <a:solidFill>
                  <a:srgbClr val="00FF00"/>
                </a:solidFill>
                <a:latin typeface="Courier New"/>
                <a:ea typeface="Courier New"/>
                <a:cs typeface="Courier New"/>
                <a:sym typeface="Courier New"/>
              </a:rPr>
              <a:t>counts</a:t>
            </a:r>
            <a:r>
              <a:rPr b="1" i="0" lang="en-US" sz="2600" u="none" cap="none" strike="noStrike">
                <a:solidFill>
                  <a:schemeClr val="lt1"/>
                </a:solidFill>
                <a:latin typeface="Courier New"/>
                <a:ea typeface="Courier New"/>
                <a:cs typeface="Courier New"/>
                <a:sym typeface="Courier New"/>
              </a:rPr>
              <a:t> = </a:t>
            </a:r>
            <a:r>
              <a:rPr b="1" i="0" lang="en-US" sz="2600" u="none" cap="none" strike="noStrike">
                <a:solidFill>
                  <a:srgbClr val="FF00FF"/>
                </a:solidFill>
                <a:latin typeface="Courier New"/>
                <a:ea typeface="Courier New"/>
                <a:cs typeface="Courier New"/>
                <a:sym typeface="Courier New"/>
              </a:rPr>
              <a:t>dict</a:t>
            </a:r>
            <a:r>
              <a:rPr b="1" i="0" lang="en-US" sz="26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ourier New"/>
              <a:buNone/>
            </a:pPr>
            <a:r>
              <a:rPr b="1" i="0" lang="en-US" sz="2600" u="none" cap="none" strike="noStrike">
                <a:solidFill>
                  <a:srgbClr val="00FF00"/>
                </a:solidFill>
                <a:latin typeface="Courier New"/>
                <a:ea typeface="Courier New"/>
                <a:cs typeface="Courier New"/>
                <a:sym typeface="Courier New"/>
              </a:rPr>
              <a:t>names</a:t>
            </a:r>
            <a:r>
              <a:rPr b="1" i="0" lang="en-US" sz="2600" u="none" cap="none" strike="noStrike">
                <a:solidFill>
                  <a:schemeClr val="lt1"/>
                </a:solidFill>
                <a:latin typeface="Courier New"/>
                <a:ea typeface="Courier New"/>
                <a:cs typeface="Courier New"/>
                <a:sym typeface="Courier New"/>
              </a:rPr>
              <a:t> = ['csev', 'cwen', 'csev', 'zqian', 'cwen']</a:t>
            </a:r>
          </a:p>
          <a:p>
            <a:pPr indent="0" lvl="0" marL="0" marR="0" rtl="0" algn="l">
              <a:lnSpc>
                <a:spcPct val="100000"/>
              </a:lnSpc>
              <a:spcBef>
                <a:spcPts val="0"/>
              </a:spcBef>
              <a:spcAft>
                <a:spcPts val="0"/>
              </a:spcAft>
              <a:buClr>
                <a:srgbClr val="FFFF00"/>
              </a:buClr>
              <a:buSzPct val="25000"/>
              <a:buFont typeface="Courier New"/>
              <a:buNone/>
            </a:pPr>
            <a:r>
              <a:rPr b="1" i="0" lang="en-US" sz="2600" u="none" cap="none" strike="noStrike">
                <a:solidFill>
                  <a:srgbClr val="FFFF00"/>
                </a:solidFill>
                <a:latin typeface="Courier New"/>
                <a:ea typeface="Courier New"/>
                <a:cs typeface="Courier New"/>
                <a:sym typeface="Courier New"/>
              </a:rPr>
              <a:t>for</a:t>
            </a: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00FF00"/>
                </a:solidFill>
                <a:latin typeface="Courier New"/>
                <a:ea typeface="Courier New"/>
                <a:cs typeface="Courier New"/>
                <a:sym typeface="Courier New"/>
              </a:rPr>
              <a:t>name</a:t>
            </a: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in</a:t>
            </a: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00FF00"/>
                </a:solidFill>
                <a:latin typeface="Courier New"/>
                <a:ea typeface="Courier New"/>
                <a:cs typeface="Courier New"/>
                <a:sym typeface="Courier New"/>
              </a:rPr>
              <a:t>names</a:t>
            </a:r>
            <a:r>
              <a:rPr b="1" i="0" lang="en-US" sz="26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 if </a:t>
            </a:r>
            <a:r>
              <a:rPr b="1" i="0" lang="en-US" sz="2600" u="none" cap="none" strike="noStrike">
                <a:solidFill>
                  <a:srgbClr val="00FF00"/>
                </a:solidFill>
                <a:latin typeface="Courier New"/>
                <a:ea typeface="Courier New"/>
                <a:cs typeface="Courier New"/>
                <a:sym typeface="Courier New"/>
              </a:rPr>
              <a:t>name</a:t>
            </a: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not in</a:t>
            </a: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00FF00"/>
                </a:solidFill>
                <a:latin typeface="Courier New"/>
                <a:ea typeface="Courier New"/>
                <a:cs typeface="Courier New"/>
                <a:sym typeface="Courier New"/>
              </a:rPr>
              <a:t>counts</a:t>
            </a:r>
            <a:r>
              <a:rPr b="1" i="0" lang="en-US" sz="26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00FF00"/>
                </a:solidFill>
                <a:latin typeface="Courier New"/>
                <a:ea typeface="Courier New"/>
                <a:cs typeface="Courier New"/>
                <a:sym typeface="Courier New"/>
              </a:rPr>
              <a:t>counts</a:t>
            </a:r>
            <a:r>
              <a:rPr b="1" i="0" lang="en-US" sz="2600" u="none" cap="none" strike="noStrike">
                <a:solidFill>
                  <a:srgbClr val="00FFFF"/>
                </a:solidFill>
                <a:latin typeface="Courier New"/>
                <a:ea typeface="Courier New"/>
                <a:cs typeface="Courier New"/>
                <a:sym typeface="Courier New"/>
              </a:rPr>
              <a:t>[name]</a:t>
            </a:r>
            <a:r>
              <a:rPr b="1" i="0" lang="en-US" sz="26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FFFF00"/>
                </a:solidFill>
                <a:latin typeface="Courier New"/>
                <a:ea typeface="Courier New"/>
                <a:cs typeface="Courier New"/>
                <a:sym typeface="Courier New"/>
              </a:rPr>
              <a:t>else</a:t>
            </a:r>
            <a:r>
              <a:rPr b="1" i="0" lang="en-US" sz="26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00FF00"/>
                </a:solidFill>
                <a:latin typeface="Courier New"/>
                <a:ea typeface="Courier New"/>
                <a:cs typeface="Courier New"/>
                <a:sym typeface="Courier New"/>
              </a:rPr>
              <a:t>counts</a:t>
            </a:r>
            <a:r>
              <a:rPr b="1" i="0" lang="en-US" sz="2600" u="none" cap="none" strike="noStrike">
                <a:solidFill>
                  <a:srgbClr val="00FFFF"/>
                </a:solidFill>
                <a:latin typeface="Courier New"/>
                <a:ea typeface="Courier New"/>
                <a:cs typeface="Courier New"/>
                <a:sym typeface="Courier New"/>
              </a:rPr>
              <a:t>[name]</a:t>
            </a:r>
            <a:r>
              <a:rPr b="1" i="0" lang="en-US" sz="2600" u="none" cap="none" strike="noStrike">
                <a:solidFill>
                  <a:schemeClr val="lt1"/>
                </a:solidFill>
                <a:latin typeface="Courier New"/>
                <a:ea typeface="Courier New"/>
                <a:cs typeface="Courier New"/>
                <a:sym typeface="Courier New"/>
              </a:rPr>
              <a:t> = </a:t>
            </a:r>
            <a:r>
              <a:rPr b="1" i="0" lang="en-US" sz="2600" u="none" cap="none" strike="noStrike">
                <a:solidFill>
                  <a:srgbClr val="00FF00"/>
                </a:solidFill>
                <a:latin typeface="Courier New"/>
                <a:ea typeface="Courier New"/>
                <a:cs typeface="Courier New"/>
                <a:sym typeface="Courier New"/>
              </a:rPr>
              <a:t>counts</a:t>
            </a:r>
            <a:r>
              <a:rPr b="1" i="0" lang="en-US" sz="2600" u="none" cap="none" strike="noStrike">
                <a:solidFill>
                  <a:srgbClr val="00FFFF"/>
                </a:solidFill>
                <a:latin typeface="Courier New"/>
                <a:ea typeface="Courier New"/>
                <a:cs typeface="Courier New"/>
                <a:sym typeface="Courier New"/>
              </a:rPr>
              <a:t>[name]</a:t>
            </a:r>
            <a:r>
              <a:rPr b="1" i="0" lang="en-US" sz="26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rgbClr val="FFFF00"/>
              </a:buClr>
              <a:buSzPct val="25000"/>
              <a:buFont typeface="Courier New"/>
              <a:buNone/>
            </a:pPr>
            <a:r>
              <a:rPr b="1" i="0" lang="en-US" sz="2600" u="none" cap="none" strike="noStrike">
                <a:solidFill>
                  <a:srgbClr val="FFFF00"/>
                </a:solidFill>
                <a:latin typeface="Courier New"/>
                <a:ea typeface="Courier New"/>
                <a:cs typeface="Courier New"/>
                <a:sym typeface="Courier New"/>
              </a:rPr>
              <a:t>print</a:t>
            </a:r>
            <a:r>
              <a:rPr b="1" i="0" lang="en-US" sz="2600" u="none" cap="none" strike="noStrike">
                <a:solidFill>
                  <a:schemeClr val="lt1"/>
                </a:solidFill>
                <a:latin typeface="Courier New"/>
                <a:ea typeface="Courier New"/>
                <a:cs typeface="Courier New"/>
                <a:sym typeface="Courier New"/>
              </a:rPr>
              <a:t> </a:t>
            </a:r>
            <a:r>
              <a:rPr b="1" i="0" lang="en-US" sz="2600" u="none" cap="none" strike="noStrike">
                <a:solidFill>
                  <a:srgbClr val="00FF00"/>
                </a:solidFill>
                <a:latin typeface="Courier New"/>
                <a:ea typeface="Courier New"/>
                <a:cs typeface="Courier New"/>
                <a:sym typeface="Courier New"/>
              </a:rPr>
              <a:t>counts</a:t>
            </a:r>
          </a:p>
        </p:txBody>
      </p:sp>
      <p:sp>
        <p:nvSpPr>
          <p:cNvPr id="388" name="Shape 388"/>
          <p:cNvSpPr txBox="1"/>
          <p:nvPr/>
        </p:nvSpPr>
        <p:spPr>
          <a:xfrm>
            <a:off x="9004375" y="8217050"/>
            <a:ext cx="7118400" cy="698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a:t>
            </a:r>
            <a:r>
              <a:rPr b="0" i="0" lang="en-US" sz="3600" u="none" cap="none" strike="noStrike">
                <a:solidFill>
                  <a:srgbClr val="00FFFF"/>
                </a:solidFill>
                <a:latin typeface="Cabin"/>
                <a:ea typeface="Cabin"/>
                <a:cs typeface="Cabin"/>
                <a:sym typeface="Cabin"/>
              </a:rPr>
              <a:t>'csev'</a:t>
            </a:r>
            <a:r>
              <a:rPr b="0" i="0" lang="en-US" sz="3600" u="none" cap="none" strike="noStrike">
                <a:solidFill>
                  <a:srgbClr val="FF00FF"/>
                </a:solidFill>
                <a:latin typeface="Cabin"/>
                <a:ea typeface="Cabin"/>
                <a:cs typeface="Cabin"/>
                <a:sym typeface="Cabin"/>
              </a:rPr>
              <a:t>: 2, </a:t>
            </a:r>
            <a:r>
              <a:rPr b="0" i="0" lang="en-US" sz="3600" u="none" cap="none" strike="noStrike">
                <a:solidFill>
                  <a:srgbClr val="00FFFF"/>
                </a:solidFill>
                <a:latin typeface="Cabin"/>
                <a:ea typeface="Cabin"/>
                <a:cs typeface="Cabin"/>
                <a:sym typeface="Cabin"/>
              </a:rPr>
              <a:t>'zqian'</a:t>
            </a:r>
            <a:r>
              <a:rPr b="0" i="0" lang="en-US" sz="3600" u="none" cap="none" strike="noStrike">
                <a:solidFill>
                  <a:srgbClr val="FF00FF"/>
                </a:solidFill>
                <a:latin typeface="Cabin"/>
                <a:ea typeface="Cabin"/>
                <a:cs typeface="Cabin"/>
                <a:sym typeface="Cabin"/>
              </a:rPr>
              <a:t>: 1,</a:t>
            </a:r>
            <a:r>
              <a:rPr b="0" i="0" lang="en-US" sz="3600" u="none" cap="none" strike="noStrike">
                <a:solidFill>
                  <a:srgbClr val="00FFFF"/>
                </a:solidFill>
                <a:latin typeface="Cabin"/>
                <a:ea typeface="Cabin"/>
                <a:cs typeface="Cabin"/>
                <a:sym typeface="Cabin"/>
              </a:rPr>
              <a:t> 'cwen'</a:t>
            </a:r>
            <a:r>
              <a:rPr b="0" i="0" lang="en-US" sz="3600" u="none" cap="none" strike="noStrike">
                <a:solidFill>
                  <a:srgbClr val="FF00FF"/>
                </a:solidFill>
                <a:latin typeface="Cabin"/>
                <a:ea typeface="Cabin"/>
                <a:cs typeface="Cabin"/>
                <a:sym typeface="Cabin"/>
              </a:rPr>
              <a:t>: 2}</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type="title"/>
          </p:nvPr>
        </p:nvSpPr>
        <p:spPr>
          <a:xfrm>
            <a:off x="1155700" y="241300"/>
            <a:ext cx="13932000" cy="22986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The </a:t>
            </a:r>
            <a:r>
              <a:rPr b="0" i="0" lang="en-US" sz="7600" u="none" cap="none" strike="noStrike">
                <a:solidFill>
                  <a:srgbClr val="FF00FF"/>
                </a:solidFill>
                <a:latin typeface="Cabin"/>
                <a:ea typeface="Cabin"/>
                <a:cs typeface="Cabin"/>
                <a:sym typeface="Cabin"/>
              </a:rPr>
              <a:t>get</a:t>
            </a:r>
            <a:r>
              <a:rPr b="0" i="0" lang="en-US" sz="7600" u="none" cap="none" strike="noStrike">
                <a:solidFill>
                  <a:srgbClr val="FFFF00"/>
                </a:solidFill>
                <a:latin typeface="Cabin"/>
                <a:ea typeface="Cabin"/>
                <a:cs typeface="Cabin"/>
                <a:sym typeface="Cabin"/>
              </a:rPr>
              <a:t> method for dictionaries</a:t>
            </a:r>
          </a:p>
        </p:txBody>
      </p:sp>
      <p:sp>
        <p:nvSpPr>
          <p:cNvPr id="394" name="Shape 394"/>
          <p:cNvSpPr txBox="1"/>
          <p:nvPr>
            <p:ph idx="1" type="body"/>
          </p:nvPr>
        </p:nvSpPr>
        <p:spPr>
          <a:xfrm>
            <a:off x="1155700" y="2603500"/>
            <a:ext cx="6502500" cy="43062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This pattern of checking to see if a </a:t>
            </a:r>
            <a:r>
              <a:rPr b="0" i="0" lang="en-US" sz="3600" u="none" cap="none" strike="noStrike">
                <a:solidFill>
                  <a:srgbClr val="00FFFF"/>
                </a:solidFill>
                <a:latin typeface="Cabin"/>
                <a:ea typeface="Cabin"/>
                <a:cs typeface="Cabin"/>
                <a:sym typeface="Cabin"/>
              </a:rPr>
              <a:t>key</a:t>
            </a:r>
            <a:r>
              <a:rPr b="0" i="0" lang="en-US" sz="3600" u="none" cap="none" strike="noStrike">
                <a:solidFill>
                  <a:schemeClr val="lt1"/>
                </a:solidFill>
                <a:latin typeface="Cabin"/>
                <a:ea typeface="Cabin"/>
                <a:cs typeface="Cabin"/>
                <a:sym typeface="Cabin"/>
              </a:rPr>
              <a:t> is already in a dictionary and assuming a default value if the </a:t>
            </a:r>
            <a:r>
              <a:rPr b="0" i="0" lang="en-US" sz="3600" u="none" cap="none" strike="noStrike">
                <a:solidFill>
                  <a:srgbClr val="00FFFF"/>
                </a:solidFill>
                <a:latin typeface="Cabin"/>
                <a:ea typeface="Cabin"/>
                <a:cs typeface="Cabin"/>
                <a:sym typeface="Cabin"/>
              </a:rPr>
              <a:t>key</a:t>
            </a:r>
            <a:r>
              <a:rPr b="0" i="0" lang="en-US" sz="3600" u="none" cap="none" strike="noStrike">
                <a:solidFill>
                  <a:schemeClr val="lt1"/>
                </a:solidFill>
                <a:latin typeface="Cabin"/>
                <a:ea typeface="Cabin"/>
                <a:cs typeface="Cabin"/>
                <a:sym typeface="Cabin"/>
              </a:rPr>
              <a:t> is not there is so common, that there is a </a:t>
            </a:r>
            <a:r>
              <a:rPr b="0" i="0" lang="en-US" sz="3600" u="none" cap="none" strike="noStrike">
                <a:solidFill>
                  <a:srgbClr val="FF00FF"/>
                </a:solidFill>
                <a:latin typeface="Cabin"/>
                <a:ea typeface="Cabin"/>
                <a:cs typeface="Cabin"/>
                <a:sym typeface="Cabin"/>
              </a:rPr>
              <a:t>method</a:t>
            </a:r>
            <a:r>
              <a:rPr b="0" i="0" lang="en-US" sz="3600" u="none" cap="none" strike="noStrike">
                <a:solidFill>
                  <a:schemeClr val="lt1"/>
                </a:solidFill>
                <a:latin typeface="Cabin"/>
                <a:ea typeface="Cabin"/>
                <a:cs typeface="Cabin"/>
                <a:sym typeface="Cabin"/>
              </a:rPr>
              <a:t> called </a:t>
            </a:r>
            <a:r>
              <a:rPr b="0" i="0" lang="en-US" sz="3600" u="none" cap="none" strike="noStrike">
                <a:solidFill>
                  <a:srgbClr val="FF00FF"/>
                </a:solidFill>
                <a:latin typeface="Cabin"/>
                <a:ea typeface="Cabin"/>
                <a:cs typeface="Cabin"/>
                <a:sym typeface="Cabin"/>
              </a:rPr>
              <a:t>get</a:t>
            </a:r>
            <a:r>
              <a:rPr b="0" i="0" lang="en-US" sz="3600" u="none" cap="none" strike="noStrike">
                <a:solidFill>
                  <a:schemeClr val="lt1"/>
                </a:solidFill>
                <a:latin typeface="Cabin"/>
                <a:ea typeface="Cabin"/>
                <a:cs typeface="Cabin"/>
                <a:sym typeface="Cabin"/>
              </a:rPr>
              <a:t>() that does this for us</a:t>
            </a:r>
          </a:p>
        </p:txBody>
      </p:sp>
      <p:sp>
        <p:nvSpPr>
          <p:cNvPr id="395" name="Shape 395"/>
          <p:cNvSpPr txBox="1"/>
          <p:nvPr/>
        </p:nvSpPr>
        <p:spPr>
          <a:xfrm>
            <a:off x="9232900" y="3070225"/>
            <a:ext cx="6502500" cy="2216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 if </a:t>
            </a:r>
            <a:r>
              <a:rPr b="1" i="0" lang="en-US" sz="3000" u="none" cap="none" strike="noStrike">
                <a:solidFill>
                  <a:srgbClr val="00FF00"/>
                </a:solidFill>
                <a:latin typeface="Courier New"/>
                <a:ea typeface="Courier New"/>
                <a:cs typeface="Courier New"/>
                <a:sym typeface="Courier New"/>
              </a:rPr>
              <a:t>name</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in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x =</a:t>
            </a:r>
            <a:r>
              <a:rPr b="1" i="0" lang="en-US" sz="3000" u="none" cap="none" strike="noStrike">
                <a:solidFill>
                  <a:srgbClr val="00FF00"/>
                </a:solidFill>
                <a:latin typeface="Courier New"/>
                <a:ea typeface="Courier New"/>
                <a:cs typeface="Courier New"/>
                <a:sym typeface="Courier New"/>
              </a:rPr>
              <a:t> counts</a:t>
            </a:r>
            <a:r>
              <a:rPr b="1" i="0" lang="en-US" sz="3000" u="none" cap="none" strike="noStrike">
                <a:solidFill>
                  <a:srgbClr val="00FFFF"/>
                </a:solidFill>
                <a:latin typeface="Courier New"/>
                <a:ea typeface="Courier New"/>
                <a:cs typeface="Courier New"/>
                <a:sym typeface="Courier New"/>
              </a:rPr>
              <a:t>[name]</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else</a:t>
            </a:r>
            <a:r>
              <a:rPr b="1"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x =</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0</a:t>
            </a:r>
          </a:p>
        </p:txBody>
      </p:sp>
      <p:sp>
        <p:nvSpPr>
          <p:cNvPr id="396" name="Shape 396"/>
          <p:cNvSpPr txBox="1"/>
          <p:nvPr/>
        </p:nvSpPr>
        <p:spPr>
          <a:xfrm>
            <a:off x="9728200" y="6019800"/>
            <a:ext cx="6044400" cy="622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1" i="0" lang="en-US" sz="3000" u="none" cap="none" strike="noStrike">
                <a:solidFill>
                  <a:srgbClr val="FFFF00"/>
                </a:solidFill>
                <a:latin typeface="Courier New"/>
                <a:ea typeface="Courier New"/>
                <a:cs typeface="Courier New"/>
                <a:sym typeface="Courier New"/>
              </a:rPr>
              <a:t>x =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rgbClr val="FF00FF"/>
                </a:solidFill>
                <a:latin typeface="Courier New"/>
                <a:ea typeface="Courier New"/>
                <a:cs typeface="Courier New"/>
                <a:sym typeface="Courier New"/>
              </a:rPr>
              <a:t>.get</a:t>
            </a: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00FFFF"/>
                </a:solidFill>
                <a:latin typeface="Courier New"/>
                <a:ea typeface="Courier New"/>
                <a:cs typeface="Courier New"/>
                <a:sym typeface="Courier New"/>
              </a:rPr>
              <a:t>name</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0</a:t>
            </a:r>
            <a:r>
              <a:rPr b="1" i="0" lang="en-US" sz="3000" u="none" cap="none" strike="noStrike">
                <a:solidFill>
                  <a:schemeClr val="lt1"/>
                </a:solidFill>
                <a:latin typeface="Courier New"/>
                <a:ea typeface="Courier New"/>
                <a:cs typeface="Courier New"/>
                <a:sym typeface="Courier New"/>
              </a:rPr>
              <a:t>)</a:t>
            </a:r>
          </a:p>
        </p:txBody>
      </p:sp>
      <p:sp>
        <p:nvSpPr>
          <p:cNvPr id="397" name="Shape 397"/>
          <p:cNvSpPr txBox="1"/>
          <p:nvPr/>
        </p:nvSpPr>
        <p:spPr>
          <a:xfrm>
            <a:off x="847750" y="7423225"/>
            <a:ext cx="7118400"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Default value if key does not exist (and no Traceback).</a:t>
            </a:r>
          </a:p>
        </p:txBody>
      </p:sp>
      <p:sp>
        <p:nvSpPr>
          <p:cNvPr id="398" name="Shape 398"/>
          <p:cNvSpPr txBox="1"/>
          <p:nvPr/>
        </p:nvSpPr>
        <p:spPr>
          <a:xfrm>
            <a:off x="9004375" y="7924800"/>
            <a:ext cx="7118400" cy="698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a:t>
            </a:r>
            <a:r>
              <a:rPr b="0" i="0" lang="en-US" sz="3600" u="none" cap="none" strike="noStrike">
                <a:solidFill>
                  <a:srgbClr val="00FFFF"/>
                </a:solidFill>
                <a:latin typeface="Cabin"/>
                <a:ea typeface="Cabin"/>
                <a:cs typeface="Cabin"/>
                <a:sym typeface="Cabin"/>
              </a:rPr>
              <a:t>'csev'</a:t>
            </a:r>
            <a:r>
              <a:rPr b="0" i="0" lang="en-US" sz="3600" u="none" cap="none" strike="noStrike">
                <a:solidFill>
                  <a:srgbClr val="FF00FF"/>
                </a:solidFill>
                <a:latin typeface="Cabin"/>
                <a:ea typeface="Cabin"/>
                <a:cs typeface="Cabin"/>
                <a:sym typeface="Cabin"/>
              </a:rPr>
              <a:t>: 2, </a:t>
            </a:r>
            <a:r>
              <a:rPr b="0" i="0" lang="en-US" sz="3600" u="none" cap="none" strike="noStrike">
                <a:solidFill>
                  <a:srgbClr val="00FFFF"/>
                </a:solidFill>
                <a:latin typeface="Cabin"/>
                <a:ea typeface="Cabin"/>
                <a:cs typeface="Cabin"/>
                <a:sym typeface="Cabin"/>
              </a:rPr>
              <a:t>'zqian'</a:t>
            </a:r>
            <a:r>
              <a:rPr b="0" i="0" lang="en-US" sz="3600" u="none" cap="none" strike="noStrike">
                <a:solidFill>
                  <a:srgbClr val="FF00FF"/>
                </a:solidFill>
                <a:latin typeface="Cabin"/>
                <a:ea typeface="Cabin"/>
                <a:cs typeface="Cabin"/>
                <a:sym typeface="Cabin"/>
              </a:rPr>
              <a:t>: 1,</a:t>
            </a:r>
            <a:r>
              <a:rPr b="0" i="0" lang="en-US" sz="3600" u="none" cap="none" strike="noStrike">
                <a:solidFill>
                  <a:srgbClr val="00FFFF"/>
                </a:solidFill>
                <a:latin typeface="Cabin"/>
                <a:ea typeface="Cabin"/>
                <a:cs typeface="Cabin"/>
                <a:sym typeface="Cabin"/>
              </a:rPr>
              <a:t> 'cwen'</a:t>
            </a:r>
            <a:r>
              <a:rPr b="0" i="0" lang="en-US" sz="3600" u="none" cap="none" strike="noStrike">
                <a:solidFill>
                  <a:srgbClr val="FF00FF"/>
                </a:solidFill>
                <a:latin typeface="Cabin"/>
                <a:ea typeface="Cabin"/>
                <a:cs typeface="Cabin"/>
                <a:sym typeface="Cabin"/>
              </a:rPr>
              <a:t>: 2}</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838200" y="241300"/>
            <a:ext cx="109220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What is a Collection?</a:t>
            </a:r>
          </a:p>
        </p:txBody>
      </p:sp>
      <p:sp>
        <p:nvSpPr>
          <p:cNvPr id="213" name="Shape 213"/>
          <p:cNvSpPr txBox="1"/>
          <p:nvPr>
            <p:ph idx="1" type="body"/>
          </p:nvPr>
        </p:nvSpPr>
        <p:spPr>
          <a:xfrm>
            <a:off x="1155700" y="2603500"/>
            <a:ext cx="13078800" cy="57023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A collection is nice because we can put more than one value in </a:t>
            </a:r>
            <a:r>
              <a:rPr lang="en-US" sz="3600">
                <a:solidFill>
                  <a:schemeClr val="lt1"/>
                </a:solidFill>
                <a:latin typeface="Cabin"/>
                <a:ea typeface="Cabin"/>
                <a:cs typeface="Cabin"/>
                <a:sym typeface="Cabin"/>
              </a:rPr>
              <a:t>it</a:t>
            </a:r>
            <a:r>
              <a:rPr b="0" i="0" lang="en-US" sz="3600" u="none" cap="none" strike="noStrike">
                <a:solidFill>
                  <a:schemeClr val="lt1"/>
                </a:solidFill>
                <a:latin typeface="Cabin"/>
                <a:ea typeface="Cabin"/>
                <a:cs typeface="Cabin"/>
                <a:sym typeface="Cabin"/>
              </a:rPr>
              <a:t> and carry them all around in one convenient package</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We have a bunch of values in a single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variable</a:t>
            </a:r>
            <a:r>
              <a:rPr b="0" i="0" lang="en-US" sz="3600" u="none" cap="none" strike="noStrike">
                <a:solidFill>
                  <a:schemeClr val="lt1"/>
                </a:solidFill>
                <a:latin typeface="Arial"/>
                <a:ea typeface="Arial"/>
                <a:cs typeface="Arial"/>
                <a:sym typeface="Arial"/>
              </a:rPr>
              <a:t>”</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We do this by having more than one place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in</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the variable</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We have ways of finding the different places in the variable</a:t>
            </a:r>
          </a:p>
        </p:txBody>
      </p:sp>
      <p:pic>
        <p:nvPicPr>
          <p:cNvPr id="214" name="Shape 214"/>
          <p:cNvPicPr preferRelativeResize="0"/>
          <p:nvPr/>
        </p:nvPicPr>
        <p:blipFill rotWithShape="1">
          <a:blip r:embed="rId3">
            <a:alphaModFix/>
          </a:blip>
          <a:srcRect b="0" l="0" r="0" t="0"/>
          <a:stretch/>
        </p:blipFill>
        <p:spPr>
          <a:xfrm>
            <a:off x="12279950" y="506050"/>
            <a:ext cx="3136800" cy="2265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2" name="Shape 402"/>
        <p:cNvGrpSpPr/>
        <p:nvPr/>
      </p:nvGrpSpPr>
      <p:grpSpPr>
        <a:xfrm>
          <a:off x="0" y="0"/>
          <a:ext cx="0" cy="0"/>
          <a:chOff x="0" y="0"/>
          <a:chExt cx="0" cy="0"/>
        </a:xfrm>
      </p:grpSpPr>
      <p:sp>
        <p:nvSpPr>
          <p:cNvPr id="403" name="Shape 40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Simplified counting with </a:t>
            </a:r>
            <a:r>
              <a:rPr b="0" i="0" lang="en-US" sz="7600" u="none" cap="none" strike="noStrike">
                <a:solidFill>
                  <a:srgbClr val="FF00FF"/>
                </a:solidFill>
                <a:latin typeface="Cabin"/>
                <a:ea typeface="Cabin"/>
                <a:cs typeface="Cabin"/>
                <a:sym typeface="Cabin"/>
              </a:rPr>
              <a:t>get</a:t>
            </a:r>
            <a:r>
              <a:rPr b="0" i="0" lang="en-US" sz="7600" u="none" cap="none" strike="noStrike">
                <a:solidFill>
                  <a:srgbClr val="FFFF00"/>
                </a:solidFill>
                <a:latin typeface="Cabin"/>
                <a:ea typeface="Cabin"/>
                <a:cs typeface="Cabin"/>
                <a:sym typeface="Cabin"/>
              </a:rPr>
              <a:t>()</a:t>
            </a:r>
          </a:p>
        </p:txBody>
      </p:sp>
      <p:sp>
        <p:nvSpPr>
          <p:cNvPr id="404" name="Shape 404"/>
          <p:cNvSpPr txBox="1"/>
          <p:nvPr>
            <p:ph idx="1" type="body"/>
          </p:nvPr>
        </p:nvSpPr>
        <p:spPr>
          <a:xfrm>
            <a:off x="1155700" y="2730500"/>
            <a:ext cx="13931900" cy="1714500"/>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We can use </a:t>
            </a:r>
            <a:r>
              <a:rPr b="0" i="0" lang="en-US" sz="3600" u="none" cap="none" strike="noStrike">
                <a:solidFill>
                  <a:srgbClr val="FF00FF"/>
                </a:solidFill>
                <a:latin typeface="Cabin"/>
                <a:ea typeface="Cabin"/>
                <a:cs typeface="Cabin"/>
                <a:sym typeface="Cabin"/>
              </a:rPr>
              <a:t>get</a:t>
            </a:r>
            <a:r>
              <a:rPr b="0" i="0" lang="en-US" sz="3600" u="none" cap="none" strike="noStrike">
                <a:solidFill>
                  <a:schemeClr val="lt1"/>
                </a:solidFill>
                <a:latin typeface="Cabin"/>
                <a:ea typeface="Cabin"/>
                <a:cs typeface="Cabin"/>
                <a:sym typeface="Cabin"/>
              </a:rPr>
              <a:t>() and provide a </a:t>
            </a:r>
            <a:r>
              <a:rPr b="0" i="0" lang="en-US" sz="3600" u="none" cap="none" strike="noStrike">
                <a:solidFill>
                  <a:srgbClr val="FF7F00"/>
                </a:solidFill>
                <a:latin typeface="Cabin"/>
                <a:ea typeface="Cabin"/>
                <a:cs typeface="Cabin"/>
                <a:sym typeface="Cabin"/>
              </a:rPr>
              <a:t>default value of zero</a:t>
            </a:r>
            <a:r>
              <a:rPr b="0" i="0" lang="en-US" sz="3600" u="none" cap="none" strike="noStrike">
                <a:solidFill>
                  <a:schemeClr val="lt1"/>
                </a:solidFill>
                <a:latin typeface="Cabin"/>
                <a:ea typeface="Cabin"/>
                <a:cs typeface="Cabin"/>
                <a:sym typeface="Cabin"/>
              </a:rPr>
              <a:t> when the </a:t>
            </a:r>
            <a:r>
              <a:rPr b="0" i="0" lang="en-US" sz="3600" u="none" cap="none" strike="noStrike">
                <a:solidFill>
                  <a:srgbClr val="00FFFF"/>
                </a:solidFill>
                <a:latin typeface="Cabin"/>
                <a:ea typeface="Cabin"/>
                <a:cs typeface="Cabin"/>
                <a:sym typeface="Cabin"/>
              </a:rPr>
              <a:t>key</a:t>
            </a:r>
            <a:r>
              <a:rPr b="0" i="0" lang="en-US" sz="3600" u="none" cap="none" strike="noStrike">
                <a:solidFill>
                  <a:schemeClr val="lt1"/>
                </a:solidFill>
                <a:latin typeface="Cabin"/>
                <a:ea typeface="Cabin"/>
                <a:cs typeface="Cabin"/>
                <a:sym typeface="Cabin"/>
              </a:rPr>
              <a:t> is not yet in the dictionary - and then just add one</a:t>
            </a:r>
          </a:p>
        </p:txBody>
      </p:sp>
      <p:sp>
        <p:nvSpPr>
          <p:cNvPr id="405" name="Shape 405"/>
          <p:cNvSpPr txBox="1"/>
          <p:nvPr/>
        </p:nvSpPr>
        <p:spPr>
          <a:xfrm>
            <a:off x="1858961" y="5062549"/>
            <a:ext cx="10558500" cy="21557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ourier New"/>
              <a:buNone/>
            </a:pPr>
            <a:r>
              <a:rPr b="1" i="0" lang="en-US" sz="2800" u="none" cap="none" strike="noStrike">
                <a:solidFill>
                  <a:srgbClr val="00FF00"/>
                </a:solidFill>
                <a:latin typeface="Courier New"/>
                <a:ea typeface="Courier New"/>
                <a:cs typeface="Courier New"/>
                <a:sym typeface="Courier New"/>
              </a:rPr>
              <a:t>counts</a:t>
            </a:r>
            <a:r>
              <a:rPr b="1" i="0" lang="en-US" sz="2800" u="none" cap="none" strike="noStrike">
                <a:solidFill>
                  <a:schemeClr val="lt1"/>
                </a:solidFill>
                <a:latin typeface="Courier New"/>
                <a:ea typeface="Courier New"/>
                <a:cs typeface="Courier New"/>
                <a:sym typeface="Courier New"/>
              </a:rPr>
              <a:t> = </a:t>
            </a:r>
            <a:r>
              <a:rPr b="1" i="0" lang="en-US" sz="2800" u="none" cap="none" strike="noStrike">
                <a:solidFill>
                  <a:srgbClr val="FF00FF"/>
                </a:solidFill>
                <a:latin typeface="Courier New"/>
                <a:ea typeface="Courier New"/>
                <a:cs typeface="Courier New"/>
                <a:sym typeface="Courier New"/>
              </a:rPr>
              <a:t>dict</a:t>
            </a:r>
            <a:r>
              <a:rPr b="1" i="0" lang="en-US" sz="28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ourier New"/>
              <a:buNone/>
            </a:pPr>
            <a:r>
              <a:rPr b="1" i="0" lang="en-US" sz="2800" u="none" cap="none" strike="noStrike">
                <a:solidFill>
                  <a:srgbClr val="00FF00"/>
                </a:solidFill>
                <a:latin typeface="Courier New"/>
                <a:ea typeface="Courier New"/>
                <a:cs typeface="Courier New"/>
                <a:sym typeface="Courier New"/>
              </a:rPr>
              <a:t>names</a:t>
            </a:r>
            <a:r>
              <a:rPr b="1" i="0" lang="en-US" sz="2800" u="none" cap="none" strike="noStrike">
                <a:solidFill>
                  <a:schemeClr val="lt1"/>
                </a:solidFill>
                <a:latin typeface="Courier New"/>
                <a:ea typeface="Courier New"/>
                <a:cs typeface="Courier New"/>
                <a:sym typeface="Courier New"/>
              </a:rPr>
              <a:t> = ['csev', 'cwen', 'csev', 'zqian', 'cwen']</a:t>
            </a:r>
          </a:p>
          <a:p>
            <a:pPr indent="0" lvl="0" marL="0" marR="0" rtl="0" algn="l">
              <a:lnSpc>
                <a:spcPct val="100000"/>
              </a:lnSpc>
              <a:spcBef>
                <a:spcPts val="0"/>
              </a:spcBef>
              <a:spcAft>
                <a:spcPts val="0"/>
              </a:spcAft>
              <a:buClr>
                <a:srgbClr val="FFFF00"/>
              </a:buClr>
              <a:buSzPct val="25000"/>
              <a:buFont typeface="Courier New"/>
              <a:buNone/>
            </a:pPr>
            <a:r>
              <a:rPr b="1" i="0" lang="en-US" sz="2800" u="none" cap="none" strike="noStrike">
                <a:solidFill>
                  <a:srgbClr val="FFFF00"/>
                </a:solidFill>
                <a:latin typeface="Courier New"/>
                <a:ea typeface="Courier New"/>
                <a:cs typeface="Courier New"/>
                <a:sym typeface="Courier New"/>
              </a:rPr>
              <a:t>for</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name</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FFFF00"/>
                </a:solidFill>
                <a:latin typeface="Courier New"/>
                <a:ea typeface="Courier New"/>
                <a:cs typeface="Courier New"/>
                <a:sym typeface="Courier New"/>
              </a:rPr>
              <a:t>in</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names</a:t>
            </a:r>
            <a:r>
              <a:rPr b="1" i="0" lang="en-US" sz="2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counts</a:t>
            </a:r>
            <a:r>
              <a:rPr b="1" i="0" lang="en-US" sz="2800" u="none" cap="none" strike="noStrike">
                <a:solidFill>
                  <a:srgbClr val="00FFFF"/>
                </a:solidFill>
                <a:latin typeface="Courier New"/>
                <a:ea typeface="Courier New"/>
                <a:cs typeface="Courier New"/>
                <a:sym typeface="Courier New"/>
              </a:rPr>
              <a:t>[name]</a:t>
            </a:r>
            <a:r>
              <a:rPr b="1" i="0" lang="en-US" sz="2800" u="none" cap="none" strike="noStrike">
                <a:solidFill>
                  <a:schemeClr val="lt1"/>
                </a:solidFill>
                <a:latin typeface="Courier New"/>
                <a:ea typeface="Courier New"/>
                <a:cs typeface="Courier New"/>
                <a:sym typeface="Courier New"/>
              </a:rPr>
              <a:t> = </a:t>
            </a:r>
            <a:r>
              <a:rPr b="1" i="0" lang="en-US" sz="2800" u="none" cap="none" strike="noStrike">
                <a:solidFill>
                  <a:srgbClr val="00FF00"/>
                </a:solidFill>
                <a:latin typeface="Courier New"/>
                <a:ea typeface="Courier New"/>
                <a:cs typeface="Courier New"/>
                <a:sym typeface="Courier New"/>
              </a:rPr>
              <a:t>counts</a:t>
            </a:r>
            <a:r>
              <a:rPr b="1" i="0" lang="en-US" sz="2800" u="none" cap="none" strike="noStrike">
                <a:solidFill>
                  <a:srgbClr val="FF00FF"/>
                </a:solidFill>
                <a:latin typeface="Courier New"/>
                <a:ea typeface="Courier New"/>
                <a:cs typeface="Courier New"/>
                <a:sym typeface="Courier New"/>
              </a:rPr>
              <a:t>.get</a:t>
            </a:r>
            <a:r>
              <a:rPr b="1" i="0" lang="en-US" sz="2800" u="none" cap="none" strike="noStrike">
                <a:solidFill>
                  <a:srgbClr val="00FF00"/>
                </a:solidFill>
                <a:latin typeface="Courier New"/>
                <a:ea typeface="Courier New"/>
                <a:cs typeface="Courier New"/>
                <a:sym typeface="Courier New"/>
              </a:rPr>
              <a:t>(</a:t>
            </a:r>
            <a:r>
              <a:rPr b="1" i="0" lang="en-US" sz="2800" u="none" cap="none" strike="noStrike">
                <a:solidFill>
                  <a:srgbClr val="00FFFF"/>
                </a:solidFill>
                <a:latin typeface="Courier New"/>
                <a:ea typeface="Courier New"/>
                <a:cs typeface="Courier New"/>
                <a:sym typeface="Courier New"/>
              </a:rPr>
              <a:t>name, </a:t>
            </a:r>
            <a:r>
              <a:rPr b="1" i="0" lang="en-US" sz="2800" u="none" cap="none" strike="noStrike">
                <a:solidFill>
                  <a:srgbClr val="FF7F00"/>
                </a:solidFill>
                <a:latin typeface="Courier New"/>
                <a:ea typeface="Courier New"/>
                <a:cs typeface="Courier New"/>
                <a:sym typeface="Courier New"/>
              </a:rPr>
              <a:t>0</a:t>
            </a:r>
            <a:r>
              <a:rPr b="1" i="0" lang="en-US" sz="2800" u="none" cap="none" strike="noStrike">
                <a:solidFill>
                  <a:srgbClr val="00FFFF"/>
                </a:solidFill>
                <a:latin typeface="Courier New"/>
                <a:ea typeface="Courier New"/>
                <a:cs typeface="Courier New"/>
                <a:sym typeface="Courier New"/>
              </a:rPr>
              <a:t>)</a:t>
            </a:r>
            <a:r>
              <a:rPr b="1" i="0" lang="en-US" sz="28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rgbClr val="FFFF00"/>
              </a:buClr>
              <a:buSzPct val="25000"/>
              <a:buFont typeface="Courier New"/>
              <a:buNone/>
            </a:pPr>
            <a:r>
              <a:rPr b="1" i="0" lang="en-US" sz="2800" u="none" cap="none" strike="noStrike">
                <a:solidFill>
                  <a:srgbClr val="FFFF00"/>
                </a:solidFill>
                <a:latin typeface="Courier New"/>
                <a:ea typeface="Courier New"/>
                <a:cs typeface="Courier New"/>
                <a:sym typeface="Courier New"/>
              </a:rPr>
              <a:t>print</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counts</a:t>
            </a:r>
          </a:p>
        </p:txBody>
      </p:sp>
      <p:sp>
        <p:nvSpPr>
          <p:cNvPr id="406" name="Shape 406"/>
          <p:cNvSpPr txBox="1"/>
          <p:nvPr/>
        </p:nvSpPr>
        <p:spPr>
          <a:xfrm>
            <a:off x="6851650" y="8140700"/>
            <a:ext cx="1466850"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Default</a:t>
            </a:r>
          </a:p>
        </p:txBody>
      </p:sp>
      <p:cxnSp>
        <p:nvCxnSpPr>
          <p:cNvPr id="407" name="Shape 407"/>
          <p:cNvCxnSpPr/>
          <p:nvPr/>
        </p:nvCxnSpPr>
        <p:spPr>
          <a:xfrm flipH="1">
            <a:off x="7921474" y="6808925"/>
            <a:ext cx="1405200" cy="1411200"/>
          </a:xfrm>
          <a:prstGeom prst="straightConnector1">
            <a:avLst/>
          </a:prstGeom>
          <a:noFill/>
          <a:ln cap="rnd" cmpd="sng" w="63500">
            <a:solidFill>
              <a:srgbClr val="FF7F00"/>
            </a:solidFill>
            <a:prstDash val="solid"/>
            <a:miter/>
            <a:headEnd len="med" w="med" type="stealth"/>
            <a:tailEnd len="med" w="med" type="none"/>
          </a:ln>
        </p:spPr>
      </p:cxnSp>
      <p:sp>
        <p:nvSpPr>
          <p:cNvPr id="408" name="Shape 408"/>
          <p:cNvSpPr txBox="1"/>
          <p:nvPr/>
        </p:nvSpPr>
        <p:spPr>
          <a:xfrm>
            <a:off x="9004375" y="7924800"/>
            <a:ext cx="7118400" cy="6984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3600" u="none" cap="none" strike="noStrike">
                <a:solidFill>
                  <a:srgbClr val="FF00FF"/>
                </a:solidFill>
                <a:latin typeface="Cabin"/>
                <a:ea typeface="Cabin"/>
                <a:cs typeface="Cabin"/>
                <a:sym typeface="Cabin"/>
              </a:rPr>
              <a:t>{</a:t>
            </a:r>
            <a:r>
              <a:rPr b="0" i="0" lang="en-US" sz="3600" u="none" cap="none" strike="noStrike">
                <a:solidFill>
                  <a:srgbClr val="00FFFF"/>
                </a:solidFill>
                <a:latin typeface="Cabin"/>
                <a:ea typeface="Cabin"/>
                <a:cs typeface="Cabin"/>
                <a:sym typeface="Cabin"/>
              </a:rPr>
              <a:t>'csev'</a:t>
            </a:r>
            <a:r>
              <a:rPr b="0" i="0" lang="en-US" sz="3600" u="none" cap="none" strike="noStrike">
                <a:solidFill>
                  <a:srgbClr val="FF00FF"/>
                </a:solidFill>
                <a:latin typeface="Cabin"/>
                <a:ea typeface="Cabin"/>
                <a:cs typeface="Cabin"/>
                <a:sym typeface="Cabin"/>
              </a:rPr>
              <a:t>: 2, </a:t>
            </a:r>
            <a:r>
              <a:rPr b="0" i="0" lang="en-US" sz="3600" u="none" cap="none" strike="noStrike">
                <a:solidFill>
                  <a:srgbClr val="00FFFF"/>
                </a:solidFill>
                <a:latin typeface="Cabin"/>
                <a:ea typeface="Cabin"/>
                <a:cs typeface="Cabin"/>
                <a:sym typeface="Cabin"/>
              </a:rPr>
              <a:t>'zqian'</a:t>
            </a:r>
            <a:r>
              <a:rPr b="0" i="0" lang="en-US" sz="3600" u="none" cap="none" strike="noStrike">
                <a:solidFill>
                  <a:srgbClr val="FF00FF"/>
                </a:solidFill>
                <a:latin typeface="Cabin"/>
                <a:ea typeface="Cabin"/>
                <a:cs typeface="Cabin"/>
                <a:sym typeface="Cabin"/>
              </a:rPr>
              <a:t>: 1,</a:t>
            </a:r>
            <a:r>
              <a:rPr b="0" i="0" lang="en-US" sz="3600" u="none" cap="none" strike="noStrike">
                <a:solidFill>
                  <a:srgbClr val="00FFFF"/>
                </a:solidFill>
                <a:latin typeface="Cabin"/>
                <a:ea typeface="Cabin"/>
                <a:cs typeface="Cabin"/>
                <a:sym typeface="Cabin"/>
              </a:rPr>
              <a:t> 'cwen'</a:t>
            </a:r>
            <a:r>
              <a:rPr b="0" i="0" lang="en-US" sz="3600" u="none" cap="none" strike="noStrike">
                <a:solidFill>
                  <a:srgbClr val="FF00FF"/>
                </a:solidFill>
                <a:latin typeface="Cabin"/>
                <a:ea typeface="Cabin"/>
                <a:cs typeface="Cabin"/>
                <a:sym typeface="Cabin"/>
              </a:rPr>
              <a:t>: 2}</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2"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b="0" l="0" r="0" t="0"/>
          <a:stretch/>
        </p:blipFill>
        <p:spPr>
          <a:xfrm>
            <a:off x="11260136" y="3187700"/>
            <a:ext cx="4638674" cy="3467099"/>
          </a:xfrm>
          <a:prstGeom prst="rect">
            <a:avLst/>
          </a:prstGeom>
          <a:noFill/>
          <a:ln>
            <a:noFill/>
          </a:ln>
        </p:spPr>
      </p:pic>
      <p:sp>
        <p:nvSpPr>
          <p:cNvPr id="414" name="Shape 414"/>
          <p:cNvSpPr txBox="1"/>
          <p:nvPr/>
        </p:nvSpPr>
        <p:spPr>
          <a:xfrm>
            <a:off x="3568700" y="8089900"/>
            <a:ext cx="105585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000" u="sng" cap="none" strike="noStrike">
                <a:solidFill>
                  <a:srgbClr val="FFFF00"/>
                </a:solidFill>
                <a:latin typeface="Cabin"/>
                <a:ea typeface="Cabin"/>
                <a:cs typeface="Cabin"/>
                <a:sym typeface="Cabin"/>
                <a:hlinkClick r:id="rId4"/>
              </a:rPr>
              <a:t>http://www.youtube.com/watch?v=EHJ9uYx5L58</a:t>
            </a:r>
          </a:p>
        </p:txBody>
      </p:sp>
      <p:sp>
        <p:nvSpPr>
          <p:cNvPr id="415" name="Shape 415"/>
          <p:cNvSpPr txBox="1"/>
          <p:nvPr/>
        </p:nvSpPr>
        <p:spPr>
          <a:xfrm>
            <a:off x="508000" y="3810000"/>
            <a:ext cx="10558462" cy="2154236"/>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ourier New"/>
              <a:buNone/>
            </a:pPr>
            <a:r>
              <a:rPr b="1" i="0" lang="en-US" sz="2800" u="none" cap="none" strike="noStrike">
                <a:solidFill>
                  <a:srgbClr val="00FF00"/>
                </a:solidFill>
                <a:latin typeface="Courier New"/>
                <a:ea typeface="Courier New"/>
                <a:cs typeface="Courier New"/>
                <a:sym typeface="Courier New"/>
              </a:rPr>
              <a:t>counts</a:t>
            </a:r>
            <a:r>
              <a:rPr b="1" i="0" lang="en-US" sz="2800" u="none" cap="none" strike="noStrike">
                <a:solidFill>
                  <a:schemeClr val="lt1"/>
                </a:solidFill>
                <a:latin typeface="Courier New"/>
                <a:ea typeface="Courier New"/>
                <a:cs typeface="Courier New"/>
                <a:sym typeface="Courier New"/>
              </a:rPr>
              <a:t> = </a:t>
            </a:r>
            <a:r>
              <a:rPr b="1" i="0" lang="en-US" sz="2800" u="none" cap="none" strike="noStrike">
                <a:solidFill>
                  <a:srgbClr val="FF00FF"/>
                </a:solidFill>
                <a:latin typeface="Courier New"/>
                <a:ea typeface="Courier New"/>
                <a:cs typeface="Courier New"/>
                <a:sym typeface="Courier New"/>
              </a:rPr>
              <a:t>dict</a:t>
            </a:r>
            <a:r>
              <a:rPr b="1" i="0" lang="en-US" sz="28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ourier New"/>
              <a:buNone/>
            </a:pPr>
            <a:r>
              <a:rPr b="1" i="0" lang="en-US" sz="2800" u="none" cap="none" strike="noStrike">
                <a:solidFill>
                  <a:srgbClr val="00FF00"/>
                </a:solidFill>
                <a:latin typeface="Courier New"/>
                <a:ea typeface="Courier New"/>
                <a:cs typeface="Courier New"/>
                <a:sym typeface="Courier New"/>
              </a:rPr>
              <a:t>names</a:t>
            </a:r>
            <a:r>
              <a:rPr b="1" i="0" lang="en-US" sz="2800" u="none" cap="none" strike="noStrike">
                <a:solidFill>
                  <a:schemeClr val="lt1"/>
                </a:solidFill>
                <a:latin typeface="Courier New"/>
                <a:ea typeface="Courier New"/>
                <a:cs typeface="Courier New"/>
                <a:sym typeface="Courier New"/>
              </a:rPr>
              <a:t> = ['csev', 'cwen', 'csev', 'zqian', 'cwen']</a:t>
            </a:r>
          </a:p>
          <a:p>
            <a:pPr indent="0" lvl="0" marL="0" marR="0" rtl="0" algn="l">
              <a:lnSpc>
                <a:spcPct val="100000"/>
              </a:lnSpc>
              <a:spcBef>
                <a:spcPts val="0"/>
              </a:spcBef>
              <a:spcAft>
                <a:spcPts val="0"/>
              </a:spcAft>
              <a:buClr>
                <a:srgbClr val="FFFF00"/>
              </a:buClr>
              <a:buSzPct val="25000"/>
              <a:buFont typeface="Courier New"/>
              <a:buNone/>
            </a:pPr>
            <a:r>
              <a:rPr b="1" i="0" lang="en-US" sz="2800" u="none" cap="none" strike="noStrike">
                <a:solidFill>
                  <a:srgbClr val="FFFF00"/>
                </a:solidFill>
                <a:latin typeface="Courier New"/>
                <a:ea typeface="Courier New"/>
                <a:cs typeface="Courier New"/>
                <a:sym typeface="Courier New"/>
              </a:rPr>
              <a:t>for</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name</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FFFF00"/>
                </a:solidFill>
                <a:latin typeface="Courier New"/>
                <a:ea typeface="Courier New"/>
                <a:cs typeface="Courier New"/>
                <a:sym typeface="Courier New"/>
              </a:rPr>
              <a:t>in</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names</a:t>
            </a:r>
            <a:r>
              <a:rPr b="1" i="0" lang="en-US" sz="2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ourier New"/>
              <a:buNone/>
            </a:pP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counts</a:t>
            </a:r>
            <a:r>
              <a:rPr b="1" i="0" lang="en-US" sz="2800" u="none" cap="none" strike="noStrike">
                <a:solidFill>
                  <a:srgbClr val="00FFFF"/>
                </a:solidFill>
                <a:latin typeface="Courier New"/>
                <a:ea typeface="Courier New"/>
                <a:cs typeface="Courier New"/>
                <a:sym typeface="Courier New"/>
              </a:rPr>
              <a:t>[name]</a:t>
            </a:r>
            <a:r>
              <a:rPr b="1" i="0" lang="en-US" sz="2800" u="none" cap="none" strike="noStrike">
                <a:solidFill>
                  <a:schemeClr val="lt1"/>
                </a:solidFill>
                <a:latin typeface="Courier New"/>
                <a:ea typeface="Courier New"/>
                <a:cs typeface="Courier New"/>
                <a:sym typeface="Courier New"/>
              </a:rPr>
              <a:t> = </a:t>
            </a:r>
            <a:r>
              <a:rPr b="1" i="0" lang="en-US" sz="2800" u="none" cap="none" strike="noStrike">
                <a:solidFill>
                  <a:srgbClr val="00FF00"/>
                </a:solidFill>
                <a:latin typeface="Courier New"/>
                <a:ea typeface="Courier New"/>
                <a:cs typeface="Courier New"/>
                <a:sym typeface="Courier New"/>
              </a:rPr>
              <a:t>counts</a:t>
            </a:r>
            <a:r>
              <a:rPr b="1" i="0" lang="en-US" sz="2800" u="none" cap="none" strike="noStrike">
                <a:solidFill>
                  <a:srgbClr val="FF00FF"/>
                </a:solidFill>
                <a:latin typeface="Courier New"/>
                <a:ea typeface="Courier New"/>
                <a:cs typeface="Courier New"/>
                <a:sym typeface="Courier New"/>
              </a:rPr>
              <a:t>.get</a:t>
            </a:r>
            <a:r>
              <a:rPr b="1" i="0" lang="en-US" sz="2800" u="none" cap="none" strike="noStrike">
                <a:solidFill>
                  <a:srgbClr val="00FF00"/>
                </a:solidFill>
                <a:latin typeface="Courier New"/>
                <a:ea typeface="Courier New"/>
                <a:cs typeface="Courier New"/>
                <a:sym typeface="Courier New"/>
              </a:rPr>
              <a:t>(</a:t>
            </a:r>
            <a:r>
              <a:rPr b="1" i="0" lang="en-US" sz="2800" u="none" cap="none" strike="noStrike">
                <a:solidFill>
                  <a:srgbClr val="00FFFF"/>
                </a:solidFill>
                <a:latin typeface="Courier New"/>
                <a:ea typeface="Courier New"/>
                <a:cs typeface="Courier New"/>
                <a:sym typeface="Courier New"/>
              </a:rPr>
              <a:t>name, </a:t>
            </a:r>
            <a:r>
              <a:rPr b="1" i="0" lang="en-US" sz="2800" u="none" cap="none" strike="noStrike">
                <a:solidFill>
                  <a:srgbClr val="FF7F00"/>
                </a:solidFill>
                <a:latin typeface="Courier New"/>
                <a:ea typeface="Courier New"/>
                <a:cs typeface="Courier New"/>
                <a:sym typeface="Courier New"/>
              </a:rPr>
              <a:t>0</a:t>
            </a:r>
            <a:r>
              <a:rPr b="1" i="0" lang="en-US" sz="2800" u="none" cap="none" strike="noStrike">
                <a:solidFill>
                  <a:srgbClr val="00FFFF"/>
                </a:solidFill>
                <a:latin typeface="Courier New"/>
                <a:ea typeface="Courier New"/>
                <a:cs typeface="Courier New"/>
                <a:sym typeface="Courier New"/>
              </a:rPr>
              <a:t>)</a:t>
            </a:r>
            <a:r>
              <a:rPr b="1" i="0" lang="en-US" sz="2800" u="none" cap="none" strike="noStrike">
                <a:solidFill>
                  <a:schemeClr val="lt1"/>
                </a:solidFill>
                <a:latin typeface="Courier New"/>
                <a:ea typeface="Courier New"/>
                <a:cs typeface="Courier New"/>
                <a:sym typeface="Courier New"/>
              </a:rPr>
              <a:t> + 1</a:t>
            </a:r>
          </a:p>
          <a:p>
            <a:pPr indent="0" lvl="0" marL="0" marR="0" rtl="0" algn="l">
              <a:lnSpc>
                <a:spcPct val="100000"/>
              </a:lnSpc>
              <a:spcBef>
                <a:spcPts val="0"/>
              </a:spcBef>
              <a:spcAft>
                <a:spcPts val="0"/>
              </a:spcAft>
              <a:buClr>
                <a:srgbClr val="FFFF00"/>
              </a:buClr>
              <a:buSzPct val="25000"/>
              <a:buFont typeface="Courier New"/>
              <a:buNone/>
            </a:pPr>
            <a:r>
              <a:rPr b="1" i="0" lang="en-US" sz="2800" u="none" cap="none" strike="noStrike">
                <a:solidFill>
                  <a:srgbClr val="FFFF00"/>
                </a:solidFill>
                <a:latin typeface="Courier New"/>
                <a:ea typeface="Courier New"/>
                <a:cs typeface="Courier New"/>
                <a:sym typeface="Courier New"/>
              </a:rPr>
              <a:t>print</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00FF00"/>
                </a:solidFill>
                <a:latin typeface="Courier New"/>
                <a:ea typeface="Courier New"/>
                <a:cs typeface="Courier New"/>
                <a:sym typeface="Courier New"/>
              </a:rPr>
              <a:t>counts</a:t>
            </a:r>
          </a:p>
        </p:txBody>
      </p:sp>
      <p:sp>
        <p:nvSpPr>
          <p:cNvPr id="416" name="Shape 416"/>
          <p:cNvSpPr txBox="1"/>
          <p:nvPr>
            <p:ph type="title"/>
          </p:nvPr>
        </p:nvSpPr>
        <p:spPr>
          <a:xfrm>
            <a:off x="1155700" y="3048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Simplified counting with </a:t>
            </a:r>
            <a:r>
              <a:rPr b="0" i="0" lang="en-US" sz="7600" u="none" cap="none" strike="noStrike">
                <a:solidFill>
                  <a:srgbClr val="FF00FF"/>
                </a:solidFill>
                <a:latin typeface="Cabin"/>
                <a:ea typeface="Cabin"/>
                <a:cs typeface="Cabin"/>
                <a:sym typeface="Cabin"/>
              </a:rPr>
              <a:t>get</a:t>
            </a:r>
            <a:r>
              <a:rPr b="0" i="0" lang="en-US" sz="7600" u="none" cap="none" strike="noStrike">
                <a:solidFill>
                  <a:srgbClr val="FFFF00"/>
                </a:solidFill>
                <a:latin typeface="Cabin"/>
                <a:ea typeface="Cabin"/>
                <a:cs typeface="Cabin"/>
                <a:sym typeface="Cabin"/>
              </a:rPr>
              <a: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sp>
        <p:nvSpPr>
          <p:cNvPr id="421" name="Shape 421"/>
          <p:cNvSpPr txBox="1"/>
          <p:nvPr/>
        </p:nvSpPr>
        <p:spPr>
          <a:xfrm>
            <a:off x="307975" y="558800"/>
            <a:ext cx="15303500" cy="2578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3200" u="none" cap="none" strike="noStrike">
                <a:solidFill>
                  <a:srgbClr val="00FF00"/>
                </a:solidFill>
                <a:latin typeface="Cabin"/>
                <a:ea typeface="Cabin"/>
                <a:cs typeface="Cabin"/>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520700" y="3397250"/>
            <a:ext cx="15303500" cy="2578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200" u="none" cap="none" strike="noStrike">
                <a:solidFill>
                  <a:srgbClr val="FFFF00"/>
                </a:solidFill>
                <a:latin typeface="Cabin"/>
                <a:ea typeface="Cabin"/>
                <a:cs typeface="Cabin"/>
                <a:sym typeface="Cabin"/>
              </a:rPr>
              <a:t>We are surrounded in our daily lives with computers ranging from laptops to cell phones.  We can think of these computers as our </a:t>
            </a:r>
            <a:r>
              <a:rPr lang="en-US" sz="3200">
                <a:solidFill>
                  <a:srgbClr val="FFFF00"/>
                </a:solidFill>
                <a:latin typeface="Cabin"/>
                <a:ea typeface="Cabin"/>
                <a:cs typeface="Cabin"/>
                <a:sym typeface="Cabin"/>
              </a:rPr>
              <a:t>''</a:t>
            </a:r>
            <a:r>
              <a:rPr b="0" i="0" lang="en-US" sz="3200" u="none" cap="none" strike="noStrike">
                <a:solidFill>
                  <a:srgbClr val="FFFF00"/>
                </a:solidFill>
                <a:latin typeface="Cabin"/>
                <a:ea typeface="Cabin"/>
                <a:cs typeface="Cabin"/>
                <a:sym typeface="Cabin"/>
              </a:rPr>
              <a:t>personal assistants'' who can take care of many things on our behalf.  The hardware in our current-day computers is essentially built to continuously ask us the question, </a:t>
            </a:r>
            <a:r>
              <a:rPr lang="en-US" sz="3200">
                <a:solidFill>
                  <a:srgbClr val="FFFF00"/>
                </a:solidFill>
                <a:latin typeface="Cabin"/>
                <a:ea typeface="Cabin"/>
                <a:cs typeface="Cabin"/>
                <a:sym typeface="Cabin"/>
              </a:rPr>
              <a:t>''</a:t>
            </a:r>
            <a:r>
              <a:rPr b="0" i="0" lang="en-US" sz="3200" u="none" cap="none" strike="noStrike">
                <a:solidFill>
                  <a:srgbClr val="FFFF00"/>
                </a:solidFill>
                <a:latin typeface="Cabin"/>
                <a:ea typeface="Cabin"/>
                <a:cs typeface="Cabin"/>
                <a:sym typeface="Cabin"/>
              </a:rPr>
              <a:t>What would you like me to do next?''</a:t>
            </a:r>
          </a:p>
        </p:txBody>
      </p:sp>
      <p:sp>
        <p:nvSpPr>
          <p:cNvPr id="423" name="Shape 423"/>
          <p:cNvSpPr txBox="1"/>
          <p:nvPr/>
        </p:nvSpPr>
        <p:spPr>
          <a:xfrm>
            <a:off x="469900" y="6127750"/>
            <a:ext cx="15303500" cy="25780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FF"/>
              </a:buClr>
              <a:buSzPct val="25000"/>
              <a:buFont typeface="Cabin"/>
              <a:buNone/>
            </a:pPr>
            <a:r>
              <a:rPr b="0" i="0" lang="en-US" sz="3200" u="none" cap="none" strike="noStrike">
                <a:solidFill>
                  <a:srgbClr val="00FFFF"/>
                </a:solidFill>
                <a:latin typeface="Cabin"/>
                <a:ea typeface="Cabin"/>
                <a:cs typeface="Cabin"/>
                <a:sym typeface="Cabin"/>
              </a:rPr>
              <a:t>Our computers are fast and have vasts amounts of memory and could be very helpful to us if we only knew the language to speak to explain to the computer what we would like it to </a:t>
            </a:r>
            <a:r>
              <a:rPr lang="en-US" sz="3200">
                <a:solidFill>
                  <a:srgbClr val="00FFFF"/>
                </a:solidFill>
                <a:latin typeface="Cabin"/>
                <a:ea typeface="Cabin"/>
                <a:cs typeface="Cabin"/>
                <a:sym typeface="Cabin"/>
              </a:rPr>
              <a:t>''</a:t>
            </a:r>
            <a:r>
              <a:rPr b="0" i="0" lang="en-US" sz="3200" u="none" cap="none" strike="noStrike">
                <a:solidFill>
                  <a:srgbClr val="00FFFF"/>
                </a:solidFill>
                <a:latin typeface="Cabin"/>
                <a:ea typeface="Cabin"/>
                <a:cs typeface="Cabin"/>
                <a:sym typeface="Cabin"/>
              </a:rPr>
              <a:t>do next''.  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sp>
        <p:nvSpPr>
          <p:cNvPr id="428" name="Shape 428"/>
          <p:cNvSpPr txBox="1"/>
          <p:nvPr/>
        </p:nvSpPr>
        <p:spPr>
          <a:xfrm>
            <a:off x="1952625" y="4000500"/>
            <a:ext cx="12420600" cy="11430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the clown ran after the car and the car ran into the tent and the tent fell down on the clown and the car </a:t>
            </a:r>
          </a:p>
        </p:txBody>
      </p:sp>
      <p:pic>
        <p:nvPicPr>
          <p:cNvPr id="429" name="Shape 429"/>
          <p:cNvPicPr preferRelativeResize="0"/>
          <p:nvPr/>
        </p:nvPicPr>
        <p:blipFill rotWithShape="1">
          <a:blip r:embed="rId3">
            <a:alphaModFix/>
          </a:blip>
          <a:srcRect b="0" l="0" r="0" t="0"/>
          <a:stretch/>
        </p:blipFill>
        <p:spPr>
          <a:xfrm>
            <a:off x="12172950" y="723900"/>
            <a:ext cx="2927399" cy="1943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Counting Pattern</a:t>
            </a:r>
          </a:p>
        </p:txBody>
      </p:sp>
      <p:sp>
        <p:nvSpPr>
          <p:cNvPr id="435" name="Shape 435"/>
          <p:cNvSpPr txBox="1"/>
          <p:nvPr/>
        </p:nvSpPr>
        <p:spPr>
          <a:xfrm>
            <a:off x="875400" y="2305400"/>
            <a:ext cx="11090100" cy="60876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ourier New"/>
              <a:buNone/>
            </a:pP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chemeClr val="lt1"/>
                </a:solidFill>
                <a:latin typeface="Courier New"/>
                <a:ea typeface="Courier New"/>
                <a:cs typeface="Courier New"/>
                <a:sym typeface="Courier New"/>
              </a:rPr>
              <a:t> = </a:t>
            </a:r>
            <a:r>
              <a:rPr b="1" i="0" lang="en-US" sz="3000" u="none" cap="none" strike="noStrike">
                <a:solidFill>
                  <a:srgbClr val="00FFFF"/>
                </a:solidFill>
                <a:latin typeface="Courier New"/>
                <a:ea typeface="Courier New"/>
                <a:cs typeface="Courier New"/>
                <a:sym typeface="Courier New"/>
              </a:rPr>
              <a:t>dict</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ourier New"/>
              <a:buNone/>
            </a:pP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'Enter a line of text:</a:t>
            </a:r>
            <a:r>
              <a:rPr b="1" lang="en-US" sz="3000">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line = </a:t>
            </a:r>
            <a:r>
              <a:rPr b="1" i="0" lang="en-US" sz="3000" u="none" cap="none" strike="noStrike">
                <a:solidFill>
                  <a:srgbClr val="FF00FF"/>
                </a:solidFill>
                <a:latin typeface="Courier New"/>
                <a:ea typeface="Courier New"/>
                <a:cs typeface="Courier New"/>
                <a:sym typeface="Courier New"/>
              </a:rPr>
              <a:t>raw_input</a:t>
            </a:r>
            <a:r>
              <a:rPr b="1" i="0" lang="en-US" sz="3000" u="none" cap="none" strike="noStrike">
                <a:solidFill>
                  <a:schemeClr val="lt1"/>
                </a:solidFill>
                <a:latin typeface="Courier New"/>
                <a:ea typeface="Courier New"/>
                <a:cs typeface="Courier New"/>
                <a:sym typeface="Courier New"/>
              </a:rPr>
              <a:t>('')</a:t>
            </a:r>
          </a:p>
          <a:p>
            <a:pPr indent="0" lvl="0" marL="0" marR="0" rtl="0" algn="ctr">
              <a:lnSpc>
                <a:spcPct val="100000"/>
              </a:lnSpc>
              <a:spcBef>
                <a:spcPts val="0"/>
              </a:spcBef>
              <a:spcAft>
                <a:spcPts val="0"/>
              </a:spcAft>
              <a:buNone/>
            </a:pPr>
            <a:r>
              <a:t/>
            </a:r>
            <a:endParaRPr b="1" i="0" sz="30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words = line.</a:t>
            </a:r>
            <a:r>
              <a:rPr b="1" i="0" lang="en-US" sz="3000" u="none" cap="none" strike="noStrike">
                <a:solidFill>
                  <a:srgbClr val="FF00FF"/>
                </a:solidFill>
                <a:latin typeface="Courier New"/>
                <a:ea typeface="Courier New"/>
                <a:cs typeface="Courier New"/>
                <a:sym typeface="Courier New"/>
              </a:rPr>
              <a:t>split</a:t>
            </a:r>
            <a:r>
              <a:rPr b="1" i="0" lang="en-US" sz="3000" u="none" cap="none" strike="noStrike">
                <a:solidFill>
                  <a:schemeClr val="lt1"/>
                </a:solidFill>
                <a:latin typeface="Courier New"/>
                <a:ea typeface="Courier New"/>
                <a:cs typeface="Courier New"/>
                <a:sym typeface="Courier New"/>
              </a:rPr>
              <a:t>()</a:t>
            </a:r>
          </a:p>
          <a:p>
            <a:pPr indent="0" lvl="0" marL="0" marR="0" rtl="0" algn="ctr">
              <a:lnSpc>
                <a:spcPct val="100000"/>
              </a:lnSpc>
              <a:spcBef>
                <a:spcPts val="0"/>
              </a:spcBef>
              <a:spcAft>
                <a:spcPts val="0"/>
              </a:spcAft>
              <a:buNone/>
            </a:pPr>
            <a:r>
              <a:t/>
            </a:r>
            <a:endParaRPr b="1" i="0" sz="30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ourier New"/>
              <a:buNone/>
            </a:pP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'Words:', words</a:t>
            </a:r>
          </a:p>
          <a:p>
            <a:pPr indent="0" lvl="0" marL="0" marR="0" rtl="0" algn="ctr">
              <a:lnSpc>
                <a:spcPct val="100000"/>
              </a:lnSpc>
              <a:spcBef>
                <a:spcPts val="0"/>
              </a:spcBef>
              <a:spcAft>
                <a:spcPts val="0"/>
              </a:spcAft>
              <a:buNone/>
            </a:pPr>
            <a:r>
              <a:t/>
            </a:r>
            <a:endParaRPr b="1" i="0" sz="3000" u="none" cap="none" strike="noStrike">
              <a:solidFill>
                <a:srgbClr val="FF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ourier New"/>
              <a:buNone/>
            </a:pP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'Counting...</a:t>
            </a:r>
            <a:r>
              <a:rPr b="1" lang="en-US" sz="3000">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ourier New"/>
              <a:buNone/>
            </a:pPr>
            <a:r>
              <a:rPr b="1" i="0" lang="en-US" sz="3000" u="none" cap="none" strike="noStrike">
                <a:solidFill>
                  <a:srgbClr val="FFFF00"/>
                </a:solidFill>
                <a:latin typeface="Courier New"/>
                <a:ea typeface="Courier New"/>
                <a:cs typeface="Courier New"/>
                <a:sym typeface="Courier New"/>
              </a:rPr>
              <a:t>for</a:t>
            </a:r>
            <a:r>
              <a:rPr b="1" i="0" lang="en-US" sz="3000" u="none" cap="none" strike="noStrike">
                <a:solidFill>
                  <a:schemeClr val="lt1"/>
                </a:solidFill>
                <a:latin typeface="Courier New"/>
                <a:ea typeface="Courier New"/>
                <a:cs typeface="Courier New"/>
                <a:sym typeface="Courier New"/>
              </a:rPr>
              <a:t> word </a:t>
            </a:r>
            <a:r>
              <a:rPr b="1" i="0" lang="en-US" sz="3000" u="none" cap="none" strike="noStrike">
                <a:solidFill>
                  <a:srgbClr val="FFFF00"/>
                </a:solidFill>
                <a:latin typeface="Courier New"/>
                <a:ea typeface="Courier New"/>
                <a:cs typeface="Courier New"/>
                <a:sym typeface="Courier New"/>
              </a:rPr>
              <a:t>in</a:t>
            </a:r>
            <a:r>
              <a:rPr b="1" i="0" lang="en-US" sz="3000" u="none" cap="none" strike="noStrike">
                <a:solidFill>
                  <a:schemeClr val="lt1"/>
                </a:solidFill>
                <a:latin typeface="Courier New"/>
                <a:ea typeface="Courier New"/>
                <a:cs typeface="Courier New"/>
                <a:sym typeface="Courier New"/>
              </a:rPr>
              <a:t> words:</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chemeClr val="lt1"/>
                </a:solidFill>
                <a:latin typeface="Courier New"/>
                <a:ea typeface="Courier New"/>
                <a:cs typeface="Courier New"/>
                <a:sym typeface="Courier New"/>
              </a:rPr>
              <a:t>[word] =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chemeClr val="lt1"/>
                </a:solidFill>
                <a:latin typeface="Courier New"/>
                <a:ea typeface="Courier New"/>
                <a:cs typeface="Courier New"/>
                <a:sym typeface="Courier New"/>
              </a:rPr>
              <a:t>.</a:t>
            </a:r>
            <a:r>
              <a:rPr b="1" i="0" lang="en-US" sz="3000" u="none" cap="none" strike="noStrike">
                <a:solidFill>
                  <a:srgbClr val="FF00FF"/>
                </a:solidFill>
                <a:latin typeface="Courier New"/>
                <a:ea typeface="Courier New"/>
                <a:cs typeface="Courier New"/>
                <a:sym typeface="Courier New"/>
              </a:rPr>
              <a:t>get</a:t>
            </a:r>
            <a:r>
              <a:rPr b="1" i="0" lang="en-US" sz="3000" u="none" cap="none" strike="noStrike">
                <a:solidFill>
                  <a:schemeClr val="lt1"/>
                </a:solidFill>
                <a:latin typeface="Courier New"/>
                <a:ea typeface="Courier New"/>
                <a:cs typeface="Courier New"/>
                <a:sym typeface="Courier New"/>
              </a:rPr>
              <a:t>(word,0) + 1</a:t>
            </a:r>
          </a:p>
          <a:p>
            <a:pPr indent="0" lvl="0" marL="0" marR="0" rtl="0" algn="l">
              <a:lnSpc>
                <a:spcPct val="100000"/>
              </a:lnSpc>
              <a:spcBef>
                <a:spcPts val="0"/>
              </a:spcBef>
              <a:spcAft>
                <a:spcPts val="0"/>
              </a:spcAft>
              <a:buClr>
                <a:srgbClr val="FFFF00"/>
              </a:buClr>
              <a:buSzPct val="25000"/>
              <a:buFont typeface="Courier New"/>
              <a:buNone/>
            </a:pP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'Counts', </a:t>
            </a:r>
            <a:r>
              <a:rPr b="1" i="0" lang="en-US" sz="3000" u="none" cap="none" strike="noStrike">
                <a:solidFill>
                  <a:srgbClr val="00FF00"/>
                </a:solidFill>
                <a:latin typeface="Courier New"/>
                <a:ea typeface="Courier New"/>
                <a:cs typeface="Courier New"/>
                <a:sym typeface="Courier New"/>
              </a:rPr>
              <a:t>counts</a:t>
            </a:r>
          </a:p>
        </p:txBody>
      </p:sp>
      <p:sp>
        <p:nvSpPr>
          <p:cNvPr id="436" name="Shape 436"/>
          <p:cNvSpPr txBox="1"/>
          <p:nvPr/>
        </p:nvSpPr>
        <p:spPr>
          <a:xfrm>
            <a:off x="9060700" y="3011125"/>
            <a:ext cx="5897100" cy="3787200"/>
          </a:xfrm>
          <a:prstGeom prst="rect">
            <a:avLst/>
          </a:prstGeom>
          <a:noFill/>
          <a:ln>
            <a:noFill/>
          </a:ln>
        </p:spPr>
        <p:txBody>
          <a:bodyPr anchorCtr="0" anchor="ctr" bIns="0" lIns="0" rIns="0" tIns="0">
            <a:noAutofit/>
          </a:bodyPr>
          <a:lstStyle/>
          <a:p>
            <a:pPr indent="0" lvl="0" marL="0" marR="0" rtl="0" algn="ctr">
              <a:lnSpc>
                <a:spcPct val="115000"/>
              </a:lnSpc>
              <a:spcBef>
                <a:spcPts val="0"/>
              </a:spcBef>
              <a:spcAft>
                <a:spcPts val="0"/>
              </a:spcAft>
              <a:buClr>
                <a:schemeClr val="lt1"/>
              </a:buClr>
              <a:buSzPct val="25000"/>
              <a:buFont typeface="Cabin"/>
              <a:buNone/>
            </a:pPr>
            <a:r>
              <a:rPr i="0" lang="en-US" sz="3200" u="none" cap="none" strike="noStrike">
                <a:solidFill>
                  <a:schemeClr val="lt1"/>
                </a:solidFill>
                <a:latin typeface="Cabin"/>
                <a:ea typeface="Cabin"/>
                <a:cs typeface="Cabin"/>
                <a:sym typeface="Cabin"/>
              </a:rPr>
              <a:t>The general pattern to count the words in a line of text is to </a:t>
            </a:r>
            <a:r>
              <a:rPr i="0" lang="en-US" sz="3200" u="none" cap="none" strike="noStrike">
                <a:solidFill>
                  <a:srgbClr val="FF00FF"/>
                </a:solidFill>
                <a:latin typeface="Cabin"/>
                <a:ea typeface="Cabin"/>
                <a:cs typeface="Cabin"/>
                <a:sym typeface="Cabin"/>
              </a:rPr>
              <a:t>split</a:t>
            </a:r>
            <a:r>
              <a:rPr i="0" lang="en-US" sz="3200" u="none" cap="none" strike="noStrike">
                <a:solidFill>
                  <a:schemeClr val="lt1"/>
                </a:solidFill>
                <a:latin typeface="Cabin"/>
                <a:ea typeface="Cabin"/>
                <a:cs typeface="Cabin"/>
                <a:sym typeface="Cabin"/>
              </a:rPr>
              <a:t> the line into words, then loop through the words and use a </a:t>
            </a:r>
            <a:r>
              <a:rPr i="0" lang="en-US" sz="3200" u="none" cap="none" strike="noStrike">
                <a:solidFill>
                  <a:srgbClr val="00FF00"/>
                </a:solidFill>
                <a:latin typeface="Cabin"/>
                <a:ea typeface="Cabin"/>
                <a:cs typeface="Cabin"/>
                <a:sym typeface="Cabin"/>
              </a:rPr>
              <a:t>dictionary</a:t>
            </a:r>
            <a:r>
              <a:rPr i="0" lang="en-US" sz="3200" u="none" cap="none" strike="noStrike">
                <a:solidFill>
                  <a:schemeClr val="lt1"/>
                </a:solidFill>
                <a:latin typeface="Cabin"/>
                <a:ea typeface="Cabin"/>
                <a:cs typeface="Cabin"/>
                <a:sym typeface="Cabin"/>
              </a:rPr>
              <a:t> to track the count of each word independently.</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0" name="Shape 440"/>
        <p:cNvGrpSpPr/>
        <p:nvPr/>
      </p:nvGrpSpPr>
      <p:grpSpPr>
        <a:xfrm>
          <a:off x="0" y="0"/>
          <a:ext cx="0" cy="0"/>
          <a:chOff x="0" y="0"/>
          <a:chExt cx="0" cy="0"/>
        </a:xfrm>
      </p:grpSpPr>
      <p:sp>
        <p:nvSpPr>
          <p:cNvPr id="441" name="Shape 441"/>
          <p:cNvSpPr txBox="1"/>
          <p:nvPr>
            <p:ph type="title"/>
          </p:nvPr>
        </p:nvSpPr>
        <p:spPr>
          <a:xfrm>
            <a:off x="1155700" y="241300"/>
            <a:ext cx="13931900" cy="1943100"/>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Counting Words</a:t>
            </a:r>
          </a:p>
        </p:txBody>
      </p:sp>
      <p:sp>
        <p:nvSpPr>
          <p:cNvPr id="442" name="Shape 442"/>
          <p:cNvSpPr txBox="1"/>
          <p:nvPr/>
        </p:nvSpPr>
        <p:spPr>
          <a:xfrm>
            <a:off x="437500" y="1831350"/>
            <a:ext cx="11558399" cy="63500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python wordcount.py </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chemeClr val="lt1"/>
                </a:solidFill>
                <a:latin typeface="Courier New"/>
                <a:ea typeface="Courier New"/>
                <a:cs typeface="Courier New"/>
                <a:sym typeface="Courier New"/>
              </a:rPr>
              <a:t>Enter a line of text:</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clown ran after </a:t>
            </a: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car and </a:t>
            </a: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car ran into </a:t>
            </a: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tent and </a:t>
            </a: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tent fell down on </a:t>
            </a: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clown and </a:t>
            </a:r>
            <a:r>
              <a:rPr b="1" i="0" lang="en-US" sz="2600" u="none" cap="none" strike="noStrike">
                <a:solidFill>
                  <a:srgbClr val="00FF00"/>
                </a:solidFill>
                <a:latin typeface="Courier New"/>
                <a:ea typeface="Courier New"/>
                <a:cs typeface="Courier New"/>
                <a:sym typeface="Courier New"/>
              </a:rPr>
              <a:t>the</a:t>
            </a:r>
            <a:r>
              <a:rPr b="1" i="0" lang="en-US" sz="2600" u="none" cap="none" strike="noStrike">
                <a:solidFill>
                  <a:srgbClr val="FFFF00"/>
                </a:solidFill>
                <a:latin typeface="Courier New"/>
                <a:ea typeface="Courier New"/>
                <a:cs typeface="Courier New"/>
                <a:sym typeface="Courier New"/>
              </a:rPr>
              <a:t> car </a:t>
            </a:r>
          </a:p>
          <a:p>
            <a:pPr indent="0" lvl="0" marL="0" marR="0" rtl="0" algn="l">
              <a:lnSpc>
                <a:spcPct val="100000"/>
              </a:lnSpc>
              <a:spcBef>
                <a:spcPts val="0"/>
              </a:spcBef>
              <a:spcAft>
                <a:spcPts val="0"/>
              </a:spcAft>
              <a:buClr>
                <a:srgbClr val="FFFF00"/>
              </a:buClr>
              <a:buSzPct val="25000"/>
              <a:buFont typeface="Cabin"/>
              <a:buNone/>
            </a:pPr>
            <a:r>
              <a:rPr b="1" i="0" lang="en-US" sz="2600" u="none" cap="none" strike="noStrike">
                <a:solidFill>
                  <a:srgbClr val="FFFF00"/>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1" i="0" lang="en-US" sz="2600" u="none" cap="none" strike="noStrike">
                <a:solidFill>
                  <a:schemeClr val="lt1"/>
                </a:solidFill>
                <a:latin typeface="Courier New"/>
                <a:ea typeface="Courier New"/>
                <a:cs typeface="Courier New"/>
                <a:sym typeface="Courier New"/>
              </a:rPr>
              <a:t>Words: ['the', 'clown', 'ran', 'after', 'the', 'car', 'and', 'the', 'car', 'ran', 'into', 'the', 'tent', 'and', 'the', 'tent', 'fell', 'down', 'on', 'the', 'clown', 'and', 'the', 'car']</a:t>
            </a:r>
          </a:p>
          <a:p>
            <a:pPr indent="0" lvl="0" marL="0" marR="0" rtl="0" algn="l">
              <a:lnSpc>
                <a:spcPct val="100000"/>
              </a:lnSpc>
              <a:spcBef>
                <a:spcPts val="0"/>
              </a:spcBef>
              <a:spcAft>
                <a:spcPts val="0"/>
              </a:spcAft>
              <a:buClr>
                <a:schemeClr val="lt1"/>
              </a:buClr>
              <a:buSzPct val="25000"/>
              <a:buFont typeface="Cabin"/>
              <a:buNone/>
            </a:pPr>
            <a:r>
              <a:rPr b="1" i="0" lang="en-US" sz="2600" u="none" cap="none" strike="noStrike">
                <a:solidFill>
                  <a:schemeClr val="lt1"/>
                </a:solidFill>
                <a:latin typeface="Courier New"/>
                <a:ea typeface="Courier New"/>
                <a:cs typeface="Courier New"/>
                <a:sym typeface="Courier New"/>
              </a:rPr>
              <a:t>Counting</a:t>
            </a:r>
            <a:r>
              <a:rPr b="1" lang="en-US" sz="2600">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Font typeface="Cabin"/>
              <a:buNone/>
            </a:pPr>
            <a:r>
              <a:t/>
            </a:r>
            <a:endParaRPr b="1" sz="2600">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ct val="25000"/>
              <a:buFont typeface="Cabin"/>
              <a:buNone/>
            </a:pPr>
            <a:r>
              <a:rPr b="1" i="0" lang="en-US" sz="2600" u="none" cap="none" strike="noStrike">
                <a:solidFill>
                  <a:schemeClr val="lt1"/>
                </a:solidFill>
                <a:latin typeface="Courier New"/>
                <a:ea typeface="Courier New"/>
                <a:cs typeface="Courier New"/>
                <a:sym typeface="Courier New"/>
              </a:rPr>
              <a:t>Counts {'and': 3, 'on': 1, 'ran': 2, 'car': 3, 'into': 1, 'after': 1, 'clown': 2, 'down': 1, 'fell': 1, </a:t>
            </a:r>
            <a:r>
              <a:rPr b="1" i="0" lang="en-US" sz="2600" u="none" cap="none" strike="noStrike">
                <a:solidFill>
                  <a:srgbClr val="00FF00"/>
                </a:solidFill>
                <a:latin typeface="Courier New"/>
                <a:ea typeface="Courier New"/>
                <a:cs typeface="Courier New"/>
                <a:sym typeface="Courier New"/>
              </a:rPr>
              <a:t>'the': 7</a:t>
            </a:r>
            <a:r>
              <a:rPr b="1" i="0" lang="en-US" sz="2600" u="none" cap="none" strike="noStrike">
                <a:solidFill>
                  <a:schemeClr val="lt1"/>
                </a:solidFill>
                <a:latin typeface="Courier New"/>
                <a:ea typeface="Courier New"/>
                <a:cs typeface="Courier New"/>
                <a:sym typeface="Courier New"/>
              </a:rPr>
              <a:t>, 'tent': 2}</a:t>
            </a:r>
          </a:p>
        </p:txBody>
      </p:sp>
      <p:sp>
        <p:nvSpPr>
          <p:cNvPr id="443" name="Shape 443"/>
          <p:cNvSpPr txBox="1"/>
          <p:nvPr/>
        </p:nvSpPr>
        <p:spPr>
          <a:xfrm>
            <a:off x="5334250" y="8331850"/>
            <a:ext cx="10658100" cy="4572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http://www.flickr.com/photos/71502646@N00/2526007974/</a:t>
            </a:r>
          </a:p>
        </p:txBody>
      </p:sp>
      <p:pic>
        <p:nvPicPr>
          <p:cNvPr id="444" name="Shape 444"/>
          <p:cNvPicPr preferRelativeResize="0"/>
          <p:nvPr/>
        </p:nvPicPr>
        <p:blipFill rotWithShape="1">
          <a:blip r:embed="rId4">
            <a:alphaModFix/>
          </a:blip>
          <a:srcRect b="0" l="0" r="0" t="0"/>
          <a:stretch/>
        </p:blipFill>
        <p:spPr>
          <a:xfrm>
            <a:off x="12172950" y="723900"/>
            <a:ext cx="2927399" cy="1943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8" name="Shape 448"/>
        <p:cNvGrpSpPr/>
        <p:nvPr/>
      </p:nvGrpSpPr>
      <p:grpSpPr>
        <a:xfrm>
          <a:off x="0" y="0"/>
          <a:ext cx="0" cy="0"/>
          <a:chOff x="0" y="0"/>
          <a:chExt cx="0" cy="0"/>
        </a:xfrm>
      </p:grpSpPr>
      <p:sp>
        <p:nvSpPr>
          <p:cNvPr id="449" name="Shape 449"/>
          <p:cNvSpPr txBox="1"/>
          <p:nvPr/>
        </p:nvSpPr>
        <p:spPr>
          <a:xfrm>
            <a:off x="563562" y="2368550"/>
            <a:ext cx="7572375" cy="40640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counts = </a:t>
            </a:r>
            <a:r>
              <a:rPr b="1" i="0" lang="en-US" sz="2400" u="none" cap="none" strike="noStrike">
                <a:solidFill>
                  <a:srgbClr val="FF7F00"/>
                </a:solidFill>
                <a:latin typeface="Courier New"/>
                <a:ea typeface="Courier New"/>
                <a:cs typeface="Courier New"/>
                <a:sym typeface="Courier New"/>
              </a:rPr>
              <a:t>dict</a:t>
            </a:r>
            <a:r>
              <a:rPr b="1" i="0" lang="en-US" sz="24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FF00"/>
              </a:buClr>
              <a:buSzPct val="25000"/>
              <a:buFont typeface="Courier New"/>
              <a:buNone/>
            </a:pP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'Enter a line of text:</a:t>
            </a:r>
            <a:r>
              <a:rPr b="1" lang="en-US" sz="2400">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line = </a:t>
            </a:r>
            <a:r>
              <a:rPr b="1" i="0" lang="en-US" sz="2400" u="none" cap="none" strike="noStrike">
                <a:solidFill>
                  <a:srgbClr val="FF00FF"/>
                </a:solidFill>
                <a:latin typeface="Courier New"/>
                <a:ea typeface="Courier New"/>
                <a:cs typeface="Courier New"/>
                <a:sym typeface="Courier New"/>
              </a:rPr>
              <a:t>raw_input</a:t>
            </a:r>
            <a:r>
              <a:rPr b="1" i="0" lang="en-US" sz="24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words = line.</a:t>
            </a:r>
            <a:r>
              <a:rPr b="1" i="0" lang="en-US" sz="2400" u="none" cap="none" strike="noStrike">
                <a:solidFill>
                  <a:srgbClr val="FF00FF"/>
                </a:solidFill>
                <a:latin typeface="Courier New"/>
                <a:ea typeface="Courier New"/>
                <a:cs typeface="Courier New"/>
                <a:sym typeface="Courier New"/>
              </a:rPr>
              <a:t>split</a:t>
            </a:r>
            <a:r>
              <a:rPr b="1" i="0" lang="en-US" sz="2400" u="none" cap="none" strike="noStrike">
                <a:solidFill>
                  <a:schemeClr val="lt1"/>
                </a:solidFill>
                <a:latin typeface="Courier New"/>
                <a:ea typeface="Courier New"/>
                <a:cs typeface="Courier New"/>
                <a:sym typeface="Courier New"/>
              </a:rPr>
              <a:t>()</a:t>
            </a:r>
          </a:p>
          <a:p>
            <a:pPr indent="0" lvl="0" marL="0" marR="0" rtl="0" algn="ctr">
              <a:lnSpc>
                <a:spcPct val="100000"/>
              </a:lnSpc>
              <a:spcBef>
                <a:spcPts val="0"/>
              </a:spcBef>
              <a:spcAft>
                <a:spcPts val="0"/>
              </a:spcAft>
              <a:buNone/>
            </a:pPr>
            <a:r>
              <a:t/>
            </a:r>
            <a:endParaRPr b="1" i="0" sz="2400" u="none" cap="none" strike="noStrike">
              <a:solidFill>
                <a:srgbClr val="FF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ourier New"/>
              <a:buNone/>
            </a:pP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'Words:', words</a:t>
            </a:r>
          </a:p>
          <a:p>
            <a:pPr indent="0" lvl="0" marL="0" marR="0" rtl="0" algn="l">
              <a:lnSpc>
                <a:spcPct val="100000"/>
              </a:lnSpc>
              <a:spcBef>
                <a:spcPts val="0"/>
              </a:spcBef>
              <a:spcAft>
                <a:spcPts val="0"/>
              </a:spcAft>
              <a:buClr>
                <a:srgbClr val="FFFF00"/>
              </a:buClr>
              <a:buSzPct val="25000"/>
              <a:buFont typeface="Courier New"/>
              <a:buNone/>
            </a:pP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'Counting...’</a:t>
            </a:r>
          </a:p>
          <a:p>
            <a:pPr indent="0" lvl="0" marL="0" marR="0" rtl="0" algn="ctr">
              <a:lnSpc>
                <a:spcPct val="100000"/>
              </a:lnSpc>
              <a:spcBef>
                <a:spcPts val="0"/>
              </a:spcBef>
              <a:spcAft>
                <a:spcPts val="0"/>
              </a:spcAft>
              <a:buNone/>
            </a:pPr>
            <a:r>
              <a:t/>
            </a:r>
            <a:endParaRPr b="1" i="0" sz="24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FF00"/>
              </a:buClr>
              <a:buSzPct val="25000"/>
              <a:buFont typeface="Courier New"/>
              <a:buNone/>
            </a:pPr>
            <a:r>
              <a:rPr b="1" i="0" lang="en-US" sz="2400" u="none" cap="none" strike="noStrike">
                <a:solidFill>
                  <a:srgbClr val="FFFF00"/>
                </a:solidFill>
                <a:latin typeface="Courier New"/>
                <a:ea typeface="Courier New"/>
                <a:cs typeface="Courier New"/>
                <a:sym typeface="Courier New"/>
              </a:rPr>
              <a:t>for</a:t>
            </a:r>
            <a:r>
              <a:rPr b="1" i="0" lang="en-US" sz="2400" u="none" cap="none" strike="noStrike">
                <a:solidFill>
                  <a:schemeClr val="lt1"/>
                </a:solidFill>
                <a:latin typeface="Courier New"/>
                <a:ea typeface="Courier New"/>
                <a:cs typeface="Courier New"/>
                <a:sym typeface="Courier New"/>
              </a:rPr>
              <a:t> word </a:t>
            </a:r>
            <a:r>
              <a:rPr b="1" i="0" lang="en-US" sz="2400" u="none" cap="none" strike="noStrike">
                <a:solidFill>
                  <a:srgbClr val="FFFF00"/>
                </a:solidFill>
                <a:latin typeface="Courier New"/>
                <a:ea typeface="Courier New"/>
                <a:cs typeface="Courier New"/>
                <a:sym typeface="Courier New"/>
              </a:rPr>
              <a:t>in</a:t>
            </a:r>
            <a:r>
              <a:rPr b="1" i="0" lang="en-US" sz="2400" u="none" cap="none" strike="noStrike">
                <a:solidFill>
                  <a:schemeClr val="lt1"/>
                </a:solidFill>
                <a:latin typeface="Courier New"/>
                <a:ea typeface="Courier New"/>
                <a:cs typeface="Courier New"/>
                <a:sym typeface="Courier New"/>
              </a:rPr>
              <a:t> words:</a:t>
            </a:r>
          </a:p>
          <a:p>
            <a:pPr indent="0" lvl="0" marL="0" marR="0" rtl="0" algn="l">
              <a:lnSpc>
                <a:spcPct val="100000"/>
              </a:lnSpc>
              <a:spcBef>
                <a:spcPts val="0"/>
              </a:spcBef>
              <a:spcAft>
                <a:spcPts val="0"/>
              </a:spcAft>
              <a:buClr>
                <a:schemeClr val="lt1"/>
              </a:buClr>
              <a:buSzPct val="25000"/>
              <a:buFont typeface="Courier New"/>
              <a:buNone/>
            </a:pPr>
            <a:r>
              <a:rPr b="1" i="0" lang="en-US" sz="2400" u="none" cap="none" strike="noStrike">
                <a:solidFill>
                  <a:schemeClr val="lt1"/>
                </a:solidFill>
                <a:latin typeface="Courier New"/>
                <a:ea typeface="Courier New"/>
                <a:cs typeface="Courier New"/>
                <a:sym typeface="Courier New"/>
              </a:rPr>
              <a:t>    counts[word] = counts.</a:t>
            </a:r>
            <a:r>
              <a:rPr b="1" i="0" lang="en-US" sz="2400" u="none" cap="none" strike="noStrike">
                <a:solidFill>
                  <a:srgbClr val="FF00FF"/>
                </a:solidFill>
                <a:latin typeface="Courier New"/>
                <a:ea typeface="Courier New"/>
                <a:cs typeface="Courier New"/>
                <a:sym typeface="Courier New"/>
              </a:rPr>
              <a:t>get</a:t>
            </a:r>
            <a:r>
              <a:rPr b="1" i="0" lang="en-US" sz="2400" u="none" cap="none" strike="noStrike">
                <a:solidFill>
                  <a:schemeClr val="lt1"/>
                </a:solidFill>
                <a:latin typeface="Courier New"/>
                <a:ea typeface="Courier New"/>
                <a:cs typeface="Courier New"/>
                <a:sym typeface="Courier New"/>
              </a:rPr>
              <a:t>(word,0) + 1</a:t>
            </a:r>
          </a:p>
          <a:p>
            <a:pPr indent="0" lvl="0" marL="0" marR="0" rtl="0" algn="l">
              <a:lnSpc>
                <a:spcPct val="100000"/>
              </a:lnSpc>
              <a:spcBef>
                <a:spcPts val="0"/>
              </a:spcBef>
              <a:spcAft>
                <a:spcPts val="0"/>
              </a:spcAft>
              <a:buClr>
                <a:srgbClr val="FFFF00"/>
              </a:buClr>
              <a:buSzPct val="25000"/>
              <a:buFont typeface="Courier New"/>
              <a:buNone/>
            </a:pP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'Counts', counts</a:t>
            </a:r>
          </a:p>
        </p:txBody>
      </p:sp>
      <p:sp>
        <p:nvSpPr>
          <p:cNvPr id="450" name="Shape 450"/>
          <p:cNvSpPr txBox="1"/>
          <p:nvPr/>
        </p:nvSpPr>
        <p:spPr>
          <a:xfrm>
            <a:off x="8723700" y="887100"/>
            <a:ext cx="6941400" cy="72135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b="1" i="0" lang="en-US" sz="3100" u="none" cap="none" strike="noStrike">
                <a:solidFill>
                  <a:srgbClr val="FFFF00"/>
                </a:solidFill>
                <a:latin typeface="Courier New"/>
                <a:ea typeface="Courier New"/>
                <a:cs typeface="Courier New"/>
                <a:sym typeface="Courier New"/>
              </a:rPr>
              <a:t>python wordcount.py </a:t>
            </a:r>
          </a:p>
          <a:p>
            <a:pPr indent="0" lvl="0" marL="0" marR="0" rtl="0" algn="l">
              <a:lnSpc>
                <a:spcPct val="100000"/>
              </a:lnSpc>
              <a:spcBef>
                <a:spcPts val="0"/>
              </a:spcBef>
              <a:spcAft>
                <a:spcPts val="0"/>
              </a:spcAft>
              <a:buClr>
                <a:schemeClr val="lt1"/>
              </a:buClr>
              <a:buSzPct val="25000"/>
              <a:buFont typeface="Cabin"/>
              <a:buNone/>
            </a:pPr>
            <a:r>
              <a:rPr b="0" i="0" lang="en-US" sz="3100" u="none" cap="none" strike="noStrike">
                <a:solidFill>
                  <a:schemeClr val="lt1"/>
                </a:solidFill>
                <a:latin typeface="Cabin"/>
                <a:ea typeface="Cabin"/>
                <a:cs typeface="Cabin"/>
                <a:sym typeface="Cabin"/>
              </a:rPr>
              <a:t>Enter a line of text:</a:t>
            </a:r>
          </a:p>
          <a:p>
            <a:pPr indent="0" lvl="0" marL="0" marR="0" rtl="0" algn="l">
              <a:lnSpc>
                <a:spcPct val="100000"/>
              </a:lnSpc>
              <a:spcBef>
                <a:spcPts val="0"/>
              </a:spcBef>
              <a:spcAft>
                <a:spcPts val="0"/>
              </a:spcAft>
              <a:buClr>
                <a:schemeClr val="lt1"/>
              </a:buClr>
              <a:buSzPct val="25000"/>
              <a:buFont typeface="Cabin"/>
              <a:buNone/>
            </a:pPr>
            <a:r>
              <a:rPr b="0" i="0" lang="en-US" sz="3100" u="none" cap="none" strike="noStrike">
                <a:solidFill>
                  <a:srgbClr val="00FF00"/>
                </a:solidFill>
                <a:latin typeface="Cabin"/>
                <a:ea typeface="Cabin"/>
                <a:cs typeface="Cabin"/>
                <a:sym typeface="Cabin"/>
              </a:rPr>
              <a:t>the</a:t>
            </a:r>
            <a:r>
              <a:rPr b="0" i="0" lang="en-US" sz="3100" u="none" cap="none" strike="noStrike">
                <a:solidFill>
                  <a:srgbClr val="FFFF00"/>
                </a:solidFill>
                <a:latin typeface="Cabin"/>
                <a:ea typeface="Cabin"/>
                <a:cs typeface="Cabin"/>
                <a:sym typeface="Cabin"/>
              </a:rPr>
              <a:t> clown ran after </a:t>
            </a:r>
            <a:r>
              <a:rPr b="0" i="0" lang="en-US" sz="3100" u="none" cap="none" strike="noStrike">
                <a:solidFill>
                  <a:srgbClr val="00FF00"/>
                </a:solidFill>
                <a:latin typeface="Cabin"/>
                <a:ea typeface="Cabin"/>
                <a:cs typeface="Cabin"/>
                <a:sym typeface="Cabin"/>
              </a:rPr>
              <a:t>the</a:t>
            </a:r>
            <a:r>
              <a:rPr b="0" i="0" lang="en-US" sz="3100" u="none" cap="none" strike="noStrike">
                <a:solidFill>
                  <a:srgbClr val="FFFF00"/>
                </a:solidFill>
                <a:latin typeface="Cabin"/>
                <a:ea typeface="Cabin"/>
                <a:cs typeface="Cabin"/>
                <a:sym typeface="Cabin"/>
              </a:rPr>
              <a:t> car and the car ran into </a:t>
            </a:r>
            <a:r>
              <a:rPr b="0" i="0" lang="en-US" sz="3100" u="none" cap="none" strike="noStrike">
                <a:solidFill>
                  <a:srgbClr val="00FF00"/>
                </a:solidFill>
                <a:latin typeface="Cabin"/>
                <a:ea typeface="Cabin"/>
                <a:cs typeface="Cabin"/>
                <a:sym typeface="Cabin"/>
              </a:rPr>
              <a:t>the</a:t>
            </a:r>
            <a:r>
              <a:rPr b="0" i="0" lang="en-US" sz="3100" u="none" cap="none" strike="noStrike">
                <a:solidFill>
                  <a:srgbClr val="FFFF00"/>
                </a:solidFill>
                <a:latin typeface="Cabin"/>
                <a:ea typeface="Cabin"/>
                <a:cs typeface="Cabin"/>
                <a:sym typeface="Cabin"/>
              </a:rPr>
              <a:t> tent and </a:t>
            </a:r>
            <a:r>
              <a:rPr b="0" i="0" lang="en-US" sz="3100" u="none" cap="none" strike="noStrike">
                <a:solidFill>
                  <a:srgbClr val="00FF00"/>
                </a:solidFill>
                <a:latin typeface="Cabin"/>
                <a:ea typeface="Cabin"/>
                <a:cs typeface="Cabin"/>
                <a:sym typeface="Cabin"/>
              </a:rPr>
              <a:t>the</a:t>
            </a:r>
            <a:r>
              <a:rPr b="0" i="0" lang="en-US" sz="3100" u="none" cap="none" strike="noStrike">
                <a:solidFill>
                  <a:srgbClr val="FFFF00"/>
                </a:solidFill>
                <a:latin typeface="Cabin"/>
                <a:ea typeface="Cabin"/>
                <a:cs typeface="Cabin"/>
                <a:sym typeface="Cabin"/>
              </a:rPr>
              <a:t> tent fell down on </a:t>
            </a:r>
            <a:r>
              <a:rPr b="0" i="0" lang="en-US" sz="3100" u="none" cap="none" strike="noStrike">
                <a:solidFill>
                  <a:srgbClr val="00FF00"/>
                </a:solidFill>
                <a:latin typeface="Cabin"/>
                <a:ea typeface="Cabin"/>
                <a:cs typeface="Cabin"/>
                <a:sym typeface="Cabin"/>
              </a:rPr>
              <a:t>the</a:t>
            </a:r>
            <a:r>
              <a:rPr b="0" i="0" lang="en-US" sz="3100" u="none" cap="none" strike="noStrike">
                <a:solidFill>
                  <a:srgbClr val="FFFF00"/>
                </a:solidFill>
                <a:latin typeface="Cabin"/>
                <a:ea typeface="Cabin"/>
                <a:cs typeface="Cabin"/>
                <a:sym typeface="Cabin"/>
              </a:rPr>
              <a:t> clown and </a:t>
            </a:r>
            <a:r>
              <a:rPr b="0" i="0" lang="en-US" sz="3100" u="none" cap="none" strike="noStrike">
                <a:solidFill>
                  <a:srgbClr val="00FF00"/>
                </a:solidFill>
                <a:latin typeface="Cabin"/>
                <a:ea typeface="Cabin"/>
                <a:cs typeface="Cabin"/>
                <a:sym typeface="Cabin"/>
              </a:rPr>
              <a:t>the</a:t>
            </a:r>
            <a:r>
              <a:rPr b="0" i="0" lang="en-US" sz="3100" u="none" cap="none" strike="noStrike">
                <a:solidFill>
                  <a:srgbClr val="FFFF00"/>
                </a:solidFill>
                <a:latin typeface="Cabin"/>
                <a:ea typeface="Cabin"/>
                <a:cs typeface="Cabin"/>
                <a:sym typeface="Cabin"/>
              </a:rPr>
              <a:t> car</a:t>
            </a:r>
          </a:p>
          <a:p>
            <a:pPr indent="0" lvl="0" marL="0" marR="0" rtl="0" algn="ctr">
              <a:lnSpc>
                <a:spcPct val="100000"/>
              </a:lnSpc>
              <a:spcBef>
                <a:spcPts val="0"/>
              </a:spcBef>
              <a:spcAft>
                <a:spcPts val="0"/>
              </a:spcAft>
              <a:buNone/>
            </a:pPr>
            <a:r>
              <a:t/>
            </a:r>
            <a:endParaRPr b="0" i="0" sz="3100" u="none" cap="none" strike="noStrike">
              <a:solidFill>
                <a:srgbClr val="FFFF00"/>
              </a:solidFill>
              <a:latin typeface="Cabin"/>
              <a:ea typeface="Cabin"/>
              <a:cs typeface="Cabin"/>
              <a:sym typeface="Cabin"/>
            </a:endParaRPr>
          </a:p>
          <a:p>
            <a:pPr indent="0" lvl="0" marL="0" marR="0" rtl="0" algn="l">
              <a:lnSpc>
                <a:spcPct val="100000"/>
              </a:lnSpc>
              <a:spcBef>
                <a:spcPts val="0"/>
              </a:spcBef>
              <a:spcAft>
                <a:spcPts val="0"/>
              </a:spcAft>
              <a:buClr>
                <a:schemeClr val="lt1"/>
              </a:buClr>
              <a:buSzPct val="25000"/>
              <a:buFont typeface="Cabin"/>
              <a:buNone/>
            </a:pPr>
            <a:r>
              <a:rPr b="0" i="0" lang="en-US" sz="3100" u="none" cap="none" strike="noStrike">
                <a:solidFill>
                  <a:schemeClr val="lt1"/>
                </a:solidFill>
                <a:latin typeface="Cabin"/>
                <a:ea typeface="Cabin"/>
                <a:cs typeface="Cabin"/>
                <a:sym typeface="Cabin"/>
              </a:rPr>
              <a:t>Words: ['the', 'clown', 'ran', 'after', 'the', 'car', 'and', 'the', 'car', 'ran', 'into', 'the', 'tent', 'and', 'the', 'tent', 'fell', 'down', 'on', 'the', 'clown', 'and', 'the', 'car']</a:t>
            </a:r>
          </a:p>
          <a:p>
            <a:pPr indent="0" lvl="0" marL="0" marR="0" rtl="0" algn="l">
              <a:lnSpc>
                <a:spcPct val="100000"/>
              </a:lnSpc>
              <a:spcBef>
                <a:spcPts val="0"/>
              </a:spcBef>
              <a:spcAft>
                <a:spcPts val="0"/>
              </a:spcAft>
              <a:buClr>
                <a:schemeClr val="lt1"/>
              </a:buClr>
              <a:buSzPct val="25000"/>
              <a:buFont typeface="Cabin"/>
              <a:buNone/>
            </a:pPr>
            <a:r>
              <a:rPr b="0" i="0" lang="en-US" sz="3100" u="none" cap="none" strike="noStrike">
                <a:solidFill>
                  <a:schemeClr val="lt1"/>
                </a:solidFill>
                <a:latin typeface="Cabin"/>
                <a:ea typeface="Cabin"/>
                <a:cs typeface="Cabin"/>
                <a:sym typeface="Cabin"/>
              </a:rPr>
              <a:t>Counting...</a:t>
            </a:r>
          </a:p>
          <a:p>
            <a:pPr indent="0" lvl="0" marL="0" marR="0" rtl="0" algn="ctr">
              <a:lnSpc>
                <a:spcPct val="100000"/>
              </a:lnSpc>
              <a:spcBef>
                <a:spcPts val="0"/>
              </a:spcBef>
              <a:spcAft>
                <a:spcPts val="0"/>
              </a:spcAft>
              <a:buNone/>
            </a:pPr>
            <a:r>
              <a:t/>
            </a:r>
            <a:endParaRPr b="0" i="0" sz="3100" u="none" cap="none" strike="noStrike">
              <a:solidFill>
                <a:schemeClr val="lt1"/>
              </a:solidFill>
              <a:latin typeface="Cabin"/>
              <a:ea typeface="Cabin"/>
              <a:cs typeface="Cabin"/>
              <a:sym typeface="Cabin"/>
            </a:endParaRPr>
          </a:p>
          <a:p>
            <a:pPr indent="0" lvl="0" marL="0" marR="0" rtl="0" algn="l">
              <a:lnSpc>
                <a:spcPct val="100000"/>
              </a:lnSpc>
              <a:spcBef>
                <a:spcPts val="0"/>
              </a:spcBef>
              <a:spcAft>
                <a:spcPts val="0"/>
              </a:spcAft>
              <a:buClr>
                <a:schemeClr val="lt1"/>
              </a:buClr>
              <a:buSzPct val="25000"/>
              <a:buFont typeface="Cabin"/>
              <a:buNone/>
            </a:pPr>
            <a:r>
              <a:rPr b="0" i="0" lang="en-US" sz="3100" u="none" cap="none" strike="noStrike">
                <a:solidFill>
                  <a:schemeClr val="lt1"/>
                </a:solidFill>
                <a:latin typeface="Cabin"/>
                <a:ea typeface="Cabin"/>
                <a:cs typeface="Cabin"/>
                <a:sym typeface="Cabin"/>
              </a:rPr>
              <a:t>Counts {'and': 3, 'on': 1, 'ran': 2, 'car': 3, 'into': 1, 'after': 1, 'clown': 2, 'down': 1, 'fell': 1, </a:t>
            </a:r>
            <a:r>
              <a:rPr b="0" i="0" lang="en-US" sz="3100" u="none" cap="none" strike="noStrike">
                <a:solidFill>
                  <a:srgbClr val="00FF00"/>
                </a:solidFill>
                <a:latin typeface="Cabin"/>
                <a:ea typeface="Cabin"/>
                <a:cs typeface="Cabin"/>
                <a:sym typeface="Cabin"/>
              </a:rPr>
              <a:t>'the': 7</a:t>
            </a:r>
            <a:r>
              <a:rPr b="0" i="0" lang="en-US" sz="3100" u="none" cap="none" strike="noStrike">
                <a:solidFill>
                  <a:schemeClr val="lt1"/>
                </a:solidFill>
                <a:latin typeface="Cabin"/>
                <a:ea typeface="Cabin"/>
                <a:cs typeface="Cabin"/>
                <a:sym typeface="Cabin"/>
              </a:rPr>
              <a:t>, 'tent': 2}</a:t>
            </a:r>
          </a:p>
        </p:txBody>
      </p:sp>
      <p:pic>
        <p:nvPicPr>
          <p:cNvPr id="451" name="Shape 451"/>
          <p:cNvPicPr preferRelativeResize="0"/>
          <p:nvPr/>
        </p:nvPicPr>
        <p:blipFill rotWithShape="1">
          <a:blip r:embed="rId3">
            <a:alphaModFix/>
          </a:blip>
          <a:srcRect b="0" l="0" r="0" t="0"/>
          <a:stretch/>
        </p:blipFill>
        <p:spPr>
          <a:xfrm>
            <a:off x="563550" y="7582261"/>
            <a:ext cx="1689000" cy="11222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Definite Loops and Dictionaries</a:t>
            </a:r>
          </a:p>
        </p:txBody>
      </p:sp>
      <p:sp>
        <p:nvSpPr>
          <p:cNvPr id="457" name="Shape 457"/>
          <p:cNvSpPr txBox="1"/>
          <p:nvPr>
            <p:ph idx="1" type="body"/>
          </p:nvPr>
        </p:nvSpPr>
        <p:spPr>
          <a:xfrm>
            <a:off x="869075" y="2540000"/>
            <a:ext cx="13932000" cy="21461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chemeClr val="lt1"/>
              </a:buClr>
              <a:buSzPct val="171000"/>
              <a:buFont typeface="Cabin"/>
              <a:buChar char="•"/>
            </a:pPr>
            <a:r>
              <a:rPr b="0" i="0" lang="en-US" sz="3600" u="none" cap="none" strike="noStrike">
                <a:solidFill>
                  <a:schemeClr val="lt1"/>
                </a:solidFill>
                <a:latin typeface="Cabin"/>
                <a:ea typeface="Cabin"/>
                <a:cs typeface="Cabin"/>
                <a:sym typeface="Cabin"/>
              </a:rPr>
              <a:t>Even though </a:t>
            </a:r>
            <a:r>
              <a:rPr b="0" i="0" lang="en-US" sz="3600" u="none" cap="none" strike="noStrike">
                <a:solidFill>
                  <a:srgbClr val="00FF00"/>
                </a:solidFill>
                <a:latin typeface="Cabin"/>
                <a:ea typeface="Cabin"/>
                <a:cs typeface="Cabin"/>
                <a:sym typeface="Cabin"/>
              </a:rPr>
              <a:t>dictionaries</a:t>
            </a:r>
            <a:r>
              <a:rPr b="0" i="0" lang="en-US" sz="3600" u="none" cap="none" strike="noStrike">
                <a:solidFill>
                  <a:schemeClr val="lt1"/>
                </a:solidFill>
                <a:latin typeface="Cabin"/>
                <a:ea typeface="Cabin"/>
                <a:cs typeface="Cabin"/>
                <a:sym typeface="Cabin"/>
              </a:rPr>
              <a:t> are not stored in order, we can write a </a:t>
            </a:r>
            <a:r>
              <a:rPr b="0" i="0" lang="en-US" sz="3600" u="none" cap="none" strike="noStrike">
                <a:solidFill>
                  <a:srgbClr val="FFFF00"/>
                </a:solidFill>
                <a:latin typeface="Cabin"/>
                <a:ea typeface="Cabin"/>
                <a:cs typeface="Cabin"/>
                <a:sym typeface="Cabin"/>
              </a:rPr>
              <a:t>for</a:t>
            </a:r>
            <a:r>
              <a:rPr b="0" i="0" lang="en-US" sz="3600" u="none" cap="none" strike="noStrike">
                <a:solidFill>
                  <a:schemeClr val="lt1"/>
                </a:solidFill>
                <a:latin typeface="Cabin"/>
                <a:ea typeface="Cabin"/>
                <a:cs typeface="Cabin"/>
                <a:sym typeface="Cabin"/>
              </a:rPr>
              <a:t> loop that goes through all the </a:t>
            </a:r>
            <a:r>
              <a:rPr b="0" i="0" lang="en-US" sz="3600" u="none" cap="none" strike="noStrike">
                <a:solidFill>
                  <a:srgbClr val="00FFFF"/>
                </a:solidFill>
                <a:latin typeface="Cabin"/>
                <a:ea typeface="Cabin"/>
                <a:cs typeface="Cabin"/>
                <a:sym typeface="Cabin"/>
              </a:rPr>
              <a:t>entries</a:t>
            </a:r>
            <a:r>
              <a:rPr b="0" i="0" lang="en-US" sz="3600" u="none" cap="none" strike="noStrike">
                <a:solidFill>
                  <a:schemeClr val="lt1"/>
                </a:solidFill>
                <a:latin typeface="Cabin"/>
                <a:ea typeface="Cabin"/>
                <a:cs typeface="Cabin"/>
                <a:sym typeface="Cabin"/>
              </a:rPr>
              <a:t> in a </a:t>
            </a:r>
            <a:r>
              <a:rPr b="0" i="0" lang="en-US" sz="3600" u="none" cap="none" strike="noStrike">
                <a:solidFill>
                  <a:srgbClr val="00FF00"/>
                </a:solidFill>
                <a:latin typeface="Cabin"/>
                <a:ea typeface="Cabin"/>
                <a:cs typeface="Cabin"/>
                <a:sym typeface="Cabin"/>
              </a:rPr>
              <a:t>dictionary</a:t>
            </a:r>
            <a:r>
              <a:rPr b="0" i="0" lang="en-US" sz="3600" u="none" cap="none" strike="noStrike">
                <a:solidFill>
                  <a:schemeClr val="lt1"/>
                </a:solidFill>
                <a:latin typeface="Cabin"/>
                <a:ea typeface="Cabin"/>
                <a:cs typeface="Cabin"/>
                <a:sym typeface="Cabin"/>
              </a:rPr>
              <a:t> - actually it goes through all of the </a:t>
            </a:r>
            <a:r>
              <a:rPr b="0" i="0" lang="en-US" sz="3600" u="none" cap="none" strike="noStrike">
                <a:solidFill>
                  <a:srgbClr val="00FFFF"/>
                </a:solidFill>
                <a:latin typeface="Cabin"/>
                <a:ea typeface="Cabin"/>
                <a:cs typeface="Cabin"/>
                <a:sym typeface="Cabin"/>
              </a:rPr>
              <a:t>keys</a:t>
            </a:r>
            <a:r>
              <a:rPr b="0" i="0" lang="en-US" sz="3600" u="none" cap="none" strike="noStrike">
                <a:solidFill>
                  <a:schemeClr val="lt1"/>
                </a:solidFill>
                <a:latin typeface="Cabin"/>
                <a:ea typeface="Cabin"/>
                <a:cs typeface="Cabin"/>
                <a:sym typeface="Cabin"/>
              </a:rPr>
              <a:t> in the </a:t>
            </a:r>
            <a:r>
              <a:rPr b="0" i="0" lang="en-US" sz="3600" u="none" cap="none" strike="noStrike">
                <a:solidFill>
                  <a:srgbClr val="00FF00"/>
                </a:solidFill>
                <a:latin typeface="Cabin"/>
                <a:ea typeface="Cabin"/>
                <a:cs typeface="Cabin"/>
                <a:sym typeface="Cabin"/>
              </a:rPr>
              <a:t>dictionary</a:t>
            </a:r>
            <a:r>
              <a:rPr b="0" i="0" lang="en-US" sz="3600" u="none" cap="none" strike="noStrike">
                <a:solidFill>
                  <a:schemeClr val="lt1"/>
                </a:solidFill>
                <a:latin typeface="Cabin"/>
                <a:ea typeface="Cabin"/>
                <a:cs typeface="Cabin"/>
                <a:sym typeface="Cabin"/>
              </a:rPr>
              <a:t> and</a:t>
            </a:r>
            <a:r>
              <a:rPr b="0" i="0" lang="en-US" sz="3600" u="none" cap="none" strike="noStrike">
                <a:solidFill>
                  <a:srgbClr val="00FFFF"/>
                </a:solidFill>
                <a:latin typeface="Cabin"/>
                <a:ea typeface="Cabin"/>
                <a:cs typeface="Cabin"/>
                <a:sym typeface="Cabin"/>
              </a:rPr>
              <a:t> looks up</a:t>
            </a:r>
            <a:r>
              <a:rPr b="0" i="0" lang="en-US" sz="3600" u="none" cap="none" strike="noStrike">
                <a:solidFill>
                  <a:schemeClr val="lt1"/>
                </a:solidFill>
                <a:latin typeface="Cabin"/>
                <a:ea typeface="Cabin"/>
                <a:cs typeface="Cabin"/>
                <a:sym typeface="Cabin"/>
              </a:rPr>
              <a:t> the values</a:t>
            </a:r>
          </a:p>
        </p:txBody>
      </p:sp>
      <p:sp>
        <p:nvSpPr>
          <p:cNvPr id="458" name="Shape 458"/>
          <p:cNvSpPr txBox="1"/>
          <p:nvPr/>
        </p:nvSpPr>
        <p:spPr>
          <a:xfrm>
            <a:off x="1714500" y="4960925"/>
            <a:ext cx="14541599" cy="37590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chemeClr val="lt1"/>
                </a:solidFill>
                <a:latin typeface="Courier New"/>
                <a:ea typeface="Courier New"/>
                <a:cs typeface="Courier New"/>
                <a:sym typeface="Courier New"/>
              </a:rPr>
              <a:t> = { </a:t>
            </a:r>
            <a:r>
              <a:rPr b="1" i="0" lang="en-US" sz="3000" u="none" cap="none" strike="noStrike">
                <a:solidFill>
                  <a:srgbClr val="00FFFF"/>
                </a:solidFill>
                <a:latin typeface="Courier New"/>
                <a:ea typeface="Courier New"/>
                <a:cs typeface="Courier New"/>
                <a:sym typeface="Courier New"/>
              </a:rPr>
              <a:t>'chuck'</a:t>
            </a:r>
            <a:r>
              <a:rPr b="1" i="0" lang="en-US" sz="3000" u="none" cap="none" strike="noStrike">
                <a:solidFill>
                  <a:schemeClr val="lt1"/>
                </a:solidFill>
                <a:latin typeface="Courier New"/>
                <a:ea typeface="Courier New"/>
                <a:cs typeface="Courier New"/>
                <a:sym typeface="Courier New"/>
              </a:rPr>
              <a:t> : 1 , </a:t>
            </a:r>
            <a:r>
              <a:rPr b="1" i="0" lang="en-US" sz="3000" u="none" cap="none" strike="noStrike">
                <a:solidFill>
                  <a:srgbClr val="00FFFF"/>
                </a:solidFill>
                <a:latin typeface="Courier New"/>
                <a:ea typeface="Courier New"/>
                <a:cs typeface="Courier New"/>
                <a:sym typeface="Courier New"/>
              </a:rPr>
              <a:t>'fred'</a:t>
            </a:r>
            <a:r>
              <a:rPr b="1" i="0" lang="en-US" sz="3000" u="none" cap="none" strike="noStrike">
                <a:solidFill>
                  <a:schemeClr val="lt1"/>
                </a:solidFill>
                <a:latin typeface="Courier New"/>
                <a:ea typeface="Courier New"/>
                <a:cs typeface="Courier New"/>
                <a:sym typeface="Courier New"/>
              </a:rPr>
              <a:t> : 42, </a:t>
            </a:r>
            <a:r>
              <a:rPr b="1" i="0" lang="en-US" sz="3000" u="none" cap="none" strike="noStrike">
                <a:solidFill>
                  <a:srgbClr val="00FFFF"/>
                </a:solidFill>
                <a:latin typeface="Courier New"/>
                <a:ea typeface="Courier New"/>
                <a:cs typeface="Courier New"/>
                <a:sym typeface="Courier New"/>
              </a:rPr>
              <a:t>'jan'</a:t>
            </a:r>
            <a:r>
              <a:rPr b="1" i="0" lang="en-US" sz="3000" u="none" cap="none" strike="noStrike">
                <a:solidFill>
                  <a:schemeClr val="lt1"/>
                </a:solidFill>
                <a:latin typeface="Courier New"/>
                <a:ea typeface="Courier New"/>
                <a:cs typeface="Courier New"/>
                <a:sym typeface="Courier New"/>
              </a:rPr>
              <a:t>: 100}</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for</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FF"/>
                </a:solidFill>
                <a:latin typeface="Courier New"/>
                <a:ea typeface="Courier New"/>
                <a:cs typeface="Courier New"/>
                <a:sym typeface="Courier New"/>
              </a:rPr>
              <a:t>key</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in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FF"/>
                </a:solidFill>
                <a:latin typeface="Courier New"/>
                <a:ea typeface="Courier New"/>
                <a:cs typeface="Courier New"/>
                <a:sym typeface="Courier New"/>
              </a:rPr>
              <a:t>key</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counts</a:t>
            </a:r>
            <a:r>
              <a:rPr b="1" i="0" lang="en-US" sz="3000" u="none" cap="none" strike="noStrike">
                <a:solidFill>
                  <a:srgbClr val="00FFFF"/>
                </a:solidFill>
                <a:latin typeface="Courier New"/>
                <a:ea typeface="Courier New"/>
                <a:cs typeface="Courier New"/>
                <a:sym typeface="Courier New"/>
              </a:rPr>
              <a:t>[key]</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00FFFF"/>
              </a:buClr>
              <a:buSzPct val="25000"/>
              <a:buFont typeface="Courier New"/>
              <a:buNone/>
            </a:pPr>
            <a:r>
              <a:rPr b="1" i="0" lang="en-US" sz="3000" u="none" cap="none" strike="noStrike">
                <a:solidFill>
                  <a:srgbClr val="00FFFF"/>
                </a:solidFill>
                <a:latin typeface="Courier New"/>
                <a:ea typeface="Courier New"/>
                <a:cs typeface="Courier New"/>
                <a:sym typeface="Courier New"/>
              </a:rPr>
              <a:t>jan</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100</a:t>
            </a:r>
          </a:p>
          <a:p>
            <a:pPr indent="0" lvl="0" marL="0" marR="0" rtl="0" algn="l">
              <a:lnSpc>
                <a:spcPct val="100000"/>
              </a:lnSpc>
              <a:spcBef>
                <a:spcPts val="0"/>
              </a:spcBef>
              <a:spcAft>
                <a:spcPts val="0"/>
              </a:spcAft>
              <a:buClr>
                <a:srgbClr val="00FFFF"/>
              </a:buClr>
              <a:buSzPct val="25000"/>
              <a:buFont typeface="Courier New"/>
              <a:buNone/>
            </a:pPr>
            <a:r>
              <a:rPr b="1" i="0" lang="en-US" sz="3000" u="none" cap="none" strike="noStrike">
                <a:solidFill>
                  <a:srgbClr val="00FFFF"/>
                </a:solidFill>
                <a:latin typeface="Courier New"/>
                <a:ea typeface="Courier New"/>
                <a:cs typeface="Courier New"/>
                <a:sym typeface="Courier New"/>
              </a:rPr>
              <a:t>chuck</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1</a:t>
            </a:r>
          </a:p>
          <a:p>
            <a:pPr indent="0" lvl="0" marL="0" marR="0" rtl="0" algn="l">
              <a:lnSpc>
                <a:spcPct val="100000"/>
              </a:lnSpc>
              <a:spcBef>
                <a:spcPts val="0"/>
              </a:spcBef>
              <a:spcAft>
                <a:spcPts val="0"/>
              </a:spcAft>
              <a:buClr>
                <a:srgbClr val="00FFFF"/>
              </a:buClr>
              <a:buSzPct val="25000"/>
              <a:buFont typeface="Courier New"/>
              <a:buNone/>
            </a:pPr>
            <a:r>
              <a:rPr b="1" i="0" lang="en-US" sz="3000" u="none" cap="none" strike="noStrike">
                <a:solidFill>
                  <a:srgbClr val="00FFFF"/>
                </a:solidFill>
                <a:latin typeface="Courier New"/>
                <a:ea typeface="Courier New"/>
                <a:cs typeface="Courier New"/>
                <a:sym typeface="Courier New"/>
              </a:rPr>
              <a:t>fred</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42</a:t>
            </a:r>
          </a:p>
          <a:p>
            <a:pPr indent="0" lvl="0" marL="0" marR="0" rtl="0" algn="l">
              <a:lnSpc>
                <a:spcPct val="100000"/>
              </a:lnSpc>
              <a:spcBef>
                <a:spcPts val="0"/>
              </a:spcBef>
              <a:spcAft>
                <a:spcPts val="0"/>
              </a:spcAft>
              <a:buClr>
                <a:schemeClr val="lt1"/>
              </a:buClr>
              <a:buSzPct val="25000"/>
              <a:buFont typeface="Courier New"/>
              <a:buNone/>
            </a:pPr>
            <a:r>
              <a:rPr b="1" i="0" lang="en-US" sz="3000" u="none" cap="none" strike="noStrike">
                <a:solidFill>
                  <a:schemeClr val="lt1"/>
                </a:solidFill>
                <a:latin typeface="Courier New"/>
                <a:ea typeface="Courier New"/>
                <a:cs typeface="Courier New"/>
                <a:sym typeface="Courier New"/>
              </a:rPr>
              <a:t>&gt;&gt;&gt;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2" name="Shape 462"/>
        <p:cNvGrpSpPr/>
        <p:nvPr/>
      </p:nvGrpSpPr>
      <p:grpSpPr>
        <a:xfrm>
          <a:off x="0" y="0"/>
          <a:ext cx="0" cy="0"/>
          <a:chOff x="0" y="0"/>
          <a:chExt cx="0" cy="0"/>
        </a:xfrm>
      </p:grpSpPr>
      <p:sp>
        <p:nvSpPr>
          <p:cNvPr id="463" name="Shape 463"/>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FF00"/>
              </a:buClr>
              <a:buSzPct val="25000"/>
              <a:buFont typeface="Cabin"/>
              <a:buNone/>
            </a:pPr>
            <a:r>
              <a:rPr b="0" i="0" lang="en-US" sz="7600" u="none" cap="none" strike="noStrike">
                <a:solidFill>
                  <a:srgbClr val="FFFF00"/>
                </a:solidFill>
                <a:latin typeface="Cabin"/>
                <a:ea typeface="Cabin"/>
                <a:cs typeface="Cabin"/>
                <a:sym typeface="Cabin"/>
              </a:rPr>
              <a:t>Retrieving lists of Keys and Values</a:t>
            </a:r>
          </a:p>
        </p:txBody>
      </p:sp>
      <p:sp>
        <p:nvSpPr>
          <p:cNvPr id="464" name="Shape 464"/>
          <p:cNvSpPr txBox="1"/>
          <p:nvPr>
            <p:ph idx="1" type="body"/>
          </p:nvPr>
        </p:nvSpPr>
        <p:spPr>
          <a:xfrm>
            <a:off x="939800" y="2844800"/>
            <a:ext cx="4422900" cy="42671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You can get a list of </a:t>
            </a:r>
            <a:r>
              <a:rPr b="0" i="0" lang="en-US" sz="3600" u="none" cap="none" strike="noStrike">
                <a:solidFill>
                  <a:srgbClr val="00FF00"/>
                </a:solidFill>
                <a:latin typeface="Cabin"/>
                <a:ea typeface="Cabin"/>
                <a:cs typeface="Cabin"/>
                <a:sym typeface="Cabin"/>
              </a:rPr>
              <a:t>keys</a:t>
            </a:r>
            <a:r>
              <a:rPr b="0" i="0" lang="en-US" sz="3600" u="none" cap="none" strike="noStrike">
                <a:solidFill>
                  <a:schemeClr val="lt1"/>
                </a:solidFill>
                <a:latin typeface="Cabin"/>
                <a:ea typeface="Cabin"/>
                <a:cs typeface="Cabin"/>
                <a:sym typeface="Cabin"/>
              </a:rPr>
              <a:t>, </a:t>
            </a:r>
            <a:r>
              <a:rPr b="0" i="0" lang="en-US" sz="3600" u="none" cap="none" strike="noStrike">
                <a:solidFill>
                  <a:srgbClr val="FF00FF"/>
                </a:solidFill>
                <a:latin typeface="Cabin"/>
                <a:ea typeface="Cabin"/>
                <a:cs typeface="Cabin"/>
                <a:sym typeface="Cabin"/>
              </a:rPr>
              <a:t>values,</a:t>
            </a:r>
            <a:r>
              <a:rPr b="0" i="0" lang="en-US" sz="3600" u="none" cap="none" strike="noStrike">
                <a:solidFill>
                  <a:schemeClr val="lt1"/>
                </a:solidFill>
                <a:latin typeface="Cabin"/>
                <a:ea typeface="Cabin"/>
                <a:cs typeface="Cabin"/>
                <a:sym typeface="Cabin"/>
              </a:rPr>
              <a:t> or</a:t>
            </a:r>
            <a:r>
              <a:rPr b="0" i="0" lang="en-US" sz="3600" u="none" cap="none" strike="noStrike">
                <a:solidFill>
                  <a:srgbClr val="FF7F00"/>
                </a:solidFill>
                <a:latin typeface="Cabin"/>
                <a:ea typeface="Cabin"/>
                <a:cs typeface="Cabin"/>
                <a:sym typeface="Cabin"/>
              </a:rPr>
              <a:t> items (both)</a:t>
            </a:r>
            <a:r>
              <a:rPr b="0" i="0" lang="en-US" sz="3600" u="none" cap="none" strike="noStrike">
                <a:solidFill>
                  <a:schemeClr val="lt1"/>
                </a:solidFill>
                <a:latin typeface="Cabin"/>
                <a:ea typeface="Cabin"/>
                <a:cs typeface="Cabin"/>
                <a:sym typeface="Cabin"/>
              </a:rPr>
              <a:t> from a dictionary</a:t>
            </a:r>
          </a:p>
        </p:txBody>
      </p:sp>
      <p:sp>
        <p:nvSpPr>
          <p:cNvPr id="465" name="Shape 465"/>
          <p:cNvSpPr txBox="1"/>
          <p:nvPr/>
        </p:nvSpPr>
        <p:spPr>
          <a:xfrm>
            <a:off x="6001650" y="2540000"/>
            <a:ext cx="9628799" cy="53085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chemeClr val="lt1"/>
                </a:solidFill>
                <a:latin typeface="Courier New"/>
                <a:ea typeface="Courier New"/>
                <a:cs typeface="Courier New"/>
                <a:sym typeface="Courier New"/>
              </a:rPr>
              <a:t>&gt;&gt;&gt; jjj = { 'chuck' : 1 , 'fred' : 42, 'jan': 100}</a:t>
            </a:r>
          </a:p>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chemeClr val="lt1"/>
                </a:solidFill>
                <a:latin typeface="Courier New"/>
                <a:ea typeface="Courier New"/>
                <a:cs typeface="Courier New"/>
                <a:sym typeface="Courier New"/>
              </a:rPr>
              <a:t>&gt;&gt;&gt; </a:t>
            </a:r>
            <a:r>
              <a:rPr b="1" i="0" lang="en-US" sz="2500" u="none" cap="none" strike="noStrike">
                <a:solidFill>
                  <a:srgbClr val="FFFF00"/>
                </a:solidFill>
                <a:latin typeface="Courier New"/>
                <a:ea typeface="Courier New"/>
                <a:cs typeface="Courier New"/>
                <a:sym typeface="Courier New"/>
              </a:rPr>
              <a:t>print</a:t>
            </a:r>
            <a:r>
              <a:rPr b="1" i="0" lang="en-US" sz="2500" u="none" cap="none" strike="noStrike">
                <a:solidFill>
                  <a:srgbClr val="FF00FF"/>
                </a:solidFill>
                <a:latin typeface="Courier New"/>
                <a:ea typeface="Courier New"/>
                <a:cs typeface="Courier New"/>
                <a:sym typeface="Courier New"/>
              </a:rPr>
              <a:t> list</a:t>
            </a:r>
            <a:r>
              <a:rPr b="1" i="0" lang="en-US" sz="2500" u="none" cap="none" strike="noStrike">
                <a:solidFill>
                  <a:schemeClr val="lt1"/>
                </a:solidFill>
                <a:latin typeface="Courier New"/>
                <a:ea typeface="Courier New"/>
                <a:cs typeface="Courier New"/>
                <a:sym typeface="Courier New"/>
              </a:rPr>
              <a:t>(jjj)</a:t>
            </a:r>
          </a:p>
          <a:p>
            <a:pPr indent="0" lvl="0" marL="0" marR="0" rtl="0" algn="l">
              <a:lnSpc>
                <a:spcPct val="100000"/>
              </a:lnSpc>
              <a:spcBef>
                <a:spcPts val="0"/>
              </a:spcBef>
              <a:spcAft>
                <a:spcPts val="0"/>
              </a:spcAft>
              <a:buClr>
                <a:srgbClr val="00FF00"/>
              </a:buClr>
              <a:buSzPct val="25000"/>
              <a:buFont typeface="Cabin"/>
              <a:buNone/>
            </a:pPr>
            <a:r>
              <a:rPr b="1" i="0" lang="en-US" sz="2500" u="none" cap="none" strike="noStrike">
                <a:solidFill>
                  <a:srgbClr val="00FF00"/>
                </a:solidFill>
                <a:latin typeface="Courier New"/>
                <a:ea typeface="Courier New"/>
                <a:cs typeface="Courier New"/>
                <a:sym typeface="Courier New"/>
              </a:rPr>
              <a:t>['jan', 'chuck', 'fred']</a:t>
            </a:r>
          </a:p>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chemeClr val="lt1"/>
                </a:solidFill>
                <a:latin typeface="Courier New"/>
                <a:ea typeface="Courier New"/>
                <a:cs typeface="Courier New"/>
                <a:sym typeface="Courier New"/>
              </a:rPr>
              <a:t>&gt;&gt;&gt; </a:t>
            </a:r>
            <a:r>
              <a:rPr b="1" i="0" lang="en-US" sz="2500" u="none" cap="none" strike="noStrike">
                <a:solidFill>
                  <a:srgbClr val="FFFF00"/>
                </a:solidFill>
                <a:latin typeface="Courier New"/>
                <a:ea typeface="Courier New"/>
                <a:cs typeface="Courier New"/>
                <a:sym typeface="Courier New"/>
              </a:rPr>
              <a:t>print</a:t>
            </a:r>
            <a:r>
              <a:rPr b="1" i="0" lang="en-US" sz="2500" u="none" cap="none" strike="noStrike">
                <a:solidFill>
                  <a:schemeClr val="lt1"/>
                </a:solidFill>
                <a:latin typeface="Courier New"/>
                <a:ea typeface="Courier New"/>
                <a:cs typeface="Courier New"/>
                <a:sym typeface="Courier New"/>
              </a:rPr>
              <a:t> jjj.</a:t>
            </a:r>
            <a:r>
              <a:rPr b="1" i="0" lang="en-US" sz="2500" u="none" cap="none" strike="noStrike">
                <a:solidFill>
                  <a:srgbClr val="FF00FF"/>
                </a:solidFill>
                <a:latin typeface="Courier New"/>
                <a:ea typeface="Courier New"/>
                <a:cs typeface="Courier New"/>
                <a:sym typeface="Courier New"/>
              </a:rPr>
              <a:t>keys()</a:t>
            </a:r>
          </a:p>
          <a:p>
            <a:pPr indent="0" lvl="0" marL="0" marR="0" rtl="0" algn="l">
              <a:lnSpc>
                <a:spcPct val="100000"/>
              </a:lnSpc>
              <a:spcBef>
                <a:spcPts val="0"/>
              </a:spcBef>
              <a:spcAft>
                <a:spcPts val="0"/>
              </a:spcAft>
              <a:buClr>
                <a:srgbClr val="00FF00"/>
              </a:buClr>
              <a:buSzPct val="25000"/>
              <a:buFont typeface="Cabin"/>
              <a:buNone/>
            </a:pPr>
            <a:r>
              <a:rPr b="1" i="0" lang="en-US" sz="2500" u="none" cap="none" strike="noStrike">
                <a:solidFill>
                  <a:srgbClr val="00FF00"/>
                </a:solidFill>
                <a:latin typeface="Courier New"/>
                <a:ea typeface="Courier New"/>
                <a:cs typeface="Courier New"/>
                <a:sym typeface="Courier New"/>
              </a:rPr>
              <a:t>['jan', 'chuck', 'fred']</a:t>
            </a:r>
          </a:p>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chemeClr val="lt1"/>
                </a:solidFill>
                <a:latin typeface="Courier New"/>
                <a:ea typeface="Courier New"/>
                <a:cs typeface="Courier New"/>
                <a:sym typeface="Courier New"/>
              </a:rPr>
              <a:t>&gt;&gt;&gt; </a:t>
            </a:r>
            <a:r>
              <a:rPr b="1" i="0" lang="en-US" sz="2500" u="none" cap="none" strike="noStrike">
                <a:solidFill>
                  <a:srgbClr val="FFFF00"/>
                </a:solidFill>
                <a:latin typeface="Courier New"/>
                <a:ea typeface="Courier New"/>
                <a:cs typeface="Courier New"/>
                <a:sym typeface="Courier New"/>
              </a:rPr>
              <a:t>print</a:t>
            </a:r>
            <a:r>
              <a:rPr b="1" i="0" lang="en-US" sz="2500" u="none" cap="none" strike="noStrike">
                <a:solidFill>
                  <a:schemeClr val="lt1"/>
                </a:solidFill>
                <a:latin typeface="Courier New"/>
                <a:ea typeface="Courier New"/>
                <a:cs typeface="Courier New"/>
                <a:sym typeface="Courier New"/>
              </a:rPr>
              <a:t> jjj.</a:t>
            </a:r>
            <a:r>
              <a:rPr b="1" i="0" lang="en-US" sz="2500" u="none" cap="none" strike="noStrike">
                <a:solidFill>
                  <a:srgbClr val="FF00FF"/>
                </a:solidFill>
                <a:latin typeface="Courier New"/>
                <a:ea typeface="Courier New"/>
                <a:cs typeface="Courier New"/>
                <a:sym typeface="Courier New"/>
              </a:rPr>
              <a:t>values()</a:t>
            </a:r>
          </a:p>
          <a:p>
            <a:pPr indent="0" lvl="0" marL="0" marR="0" rtl="0" algn="l">
              <a:lnSpc>
                <a:spcPct val="100000"/>
              </a:lnSpc>
              <a:spcBef>
                <a:spcPts val="0"/>
              </a:spcBef>
              <a:spcAft>
                <a:spcPts val="0"/>
              </a:spcAft>
              <a:buClr>
                <a:srgbClr val="FF00FF"/>
              </a:buClr>
              <a:buSzPct val="25000"/>
              <a:buFont typeface="Cabin"/>
              <a:buNone/>
            </a:pPr>
            <a:r>
              <a:rPr b="1" i="0" lang="en-US" sz="2500" u="none" cap="none" strike="noStrike">
                <a:solidFill>
                  <a:srgbClr val="FF00FF"/>
                </a:solidFill>
                <a:latin typeface="Courier New"/>
                <a:ea typeface="Courier New"/>
                <a:cs typeface="Courier New"/>
                <a:sym typeface="Courier New"/>
              </a:rPr>
              <a:t>[100, 1, 42]</a:t>
            </a:r>
          </a:p>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chemeClr val="lt1"/>
                </a:solidFill>
                <a:latin typeface="Courier New"/>
                <a:ea typeface="Courier New"/>
                <a:cs typeface="Courier New"/>
                <a:sym typeface="Courier New"/>
              </a:rPr>
              <a:t>&gt;&gt;&gt; </a:t>
            </a:r>
            <a:r>
              <a:rPr b="1" i="0" lang="en-US" sz="2500" u="none" cap="none" strike="noStrike">
                <a:solidFill>
                  <a:srgbClr val="FFFF00"/>
                </a:solidFill>
                <a:latin typeface="Courier New"/>
                <a:ea typeface="Courier New"/>
                <a:cs typeface="Courier New"/>
                <a:sym typeface="Courier New"/>
              </a:rPr>
              <a:t>print</a:t>
            </a:r>
            <a:r>
              <a:rPr b="1" i="0" lang="en-US" sz="2500" u="none" cap="none" strike="noStrike">
                <a:solidFill>
                  <a:schemeClr val="lt1"/>
                </a:solidFill>
                <a:latin typeface="Courier New"/>
                <a:ea typeface="Courier New"/>
                <a:cs typeface="Courier New"/>
                <a:sym typeface="Courier New"/>
              </a:rPr>
              <a:t> jjj.</a:t>
            </a:r>
            <a:r>
              <a:rPr b="1" i="0" lang="en-US" sz="2500" u="none" cap="none" strike="noStrike">
                <a:solidFill>
                  <a:srgbClr val="FF7F00"/>
                </a:solidFill>
                <a:latin typeface="Courier New"/>
                <a:ea typeface="Courier New"/>
                <a:cs typeface="Courier New"/>
                <a:sym typeface="Courier New"/>
              </a:rPr>
              <a:t>items()</a:t>
            </a:r>
          </a:p>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rgbClr val="FF7F00"/>
                </a:solidFill>
                <a:latin typeface="Courier New"/>
                <a:ea typeface="Courier New"/>
                <a:cs typeface="Courier New"/>
                <a:sym typeface="Courier New"/>
              </a:rPr>
              <a:t>[('jan', 100), ('chuck', 1), ('fred', 42)]</a:t>
            </a:r>
          </a:p>
          <a:p>
            <a:pPr indent="0" lvl="0" marL="0" marR="0" rtl="0" algn="l">
              <a:lnSpc>
                <a:spcPct val="100000"/>
              </a:lnSpc>
              <a:spcBef>
                <a:spcPts val="0"/>
              </a:spcBef>
              <a:spcAft>
                <a:spcPts val="0"/>
              </a:spcAft>
              <a:buClr>
                <a:schemeClr val="lt1"/>
              </a:buClr>
              <a:buSzPct val="25000"/>
              <a:buFont typeface="Cabin"/>
              <a:buNone/>
            </a:pPr>
            <a:r>
              <a:rPr b="1" i="0" lang="en-US" sz="2500" u="none" cap="none" strike="noStrike">
                <a:solidFill>
                  <a:schemeClr val="lt1"/>
                </a:solidFill>
                <a:latin typeface="Courier New"/>
                <a:ea typeface="Courier New"/>
                <a:cs typeface="Courier New"/>
                <a:sym typeface="Courier New"/>
              </a:rPr>
              <a:t>&gt;&gt;&gt; </a:t>
            </a:r>
          </a:p>
        </p:txBody>
      </p:sp>
      <p:sp>
        <p:nvSpPr>
          <p:cNvPr id="466" name="Shape 466"/>
          <p:cNvSpPr txBox="1"/>
          <p:nvPr/>
        </p:nvSpPr>
        <p:spPr>
          <a:xfrm>
            <a:off x="8545799" y="7844225"/>
            <a:ext cx="69305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400" u="none" cap="none" strike="noStrike">
                <a:solidFill>
                  <a:schemeClr val="lt1"/>
                </a:solidFill>
                <a:latin typeface="Cabin"/>
                <a:ea typeface="Cabin"/>
                <a:cs typeface="Cabin"/>
                <a:sym typeface="Cabin"/>
              </a:rPr>
              <a:t>What is a 'tuple'? - coming soon...</a:t>
            </a:r>
          </a:p>
        </p:txBody>
      </p:sp>
      <p:cxnSp>
        <p:nvCxnSpPr>
          <p:cNvPr id="467" name="Shape 467"/>
          <p:cNvCxnSpPr/>
          <p:nvPr/>
        </p:nvCxnSpPr>
        <p:spPr>
          <a:xfrm>
            <a:off x="10408425" y="6948211"/>
            <a:ext cx="201599" cy="704999"/>
          </a:xfrm>
          <a:prstGeom prst="straightConnector1">
            <a:avLst/>
          </a:prstGeom>
          <a:noFill/>
          <a:ln cap="rnd" cmpd="sng" w="76200">
            <a:solidFill>
              <a:schemeClr val="lt1"/>
            </a:solidFill>
            <a:prstDash val="solid"/>
            <a:miter/>
            <a:headEnd len="med" w="med" type="stealth"/>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1" name="Shape 471"/>
        <p:cNvGrpSpPr/>
        <p:nvPr/>
      </p:nvGrpSpPr>
      <p:grpSpPr>
        <a:xfrm>
          <a:off x="0" y="0"/>
          <a:ext cx="0" cy="0"/>
          <a:chOff x="0" y="0"/>
          <a:chExt cx="0" cy="0"/>
        </a:xfrm>
      </p:grpSpPr>
      <p:sp>
        <p:nvSpPr>
          <p:cNvPr id="472" name="Shape 472"/>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Bonus: Two Iteration Variables!</a:t>
            </a:r>
          </a:p>
        </p:txBody>
      </p:sp>
      <p:sp>
        <p:nvSpPr>
          <p:cNvPr id="473" name="Shape 473"/>
          <p:cNvSpPr txBox="1"/>
          <p:nvPr>
            <p:ph idx="1" type="body"/>
          </p:nvPr>
        </p:nvSpPr>
        <p:spPr>
          <a:xfrm>
            <a:off x="1155700" y="2603500"/>
            <a:ext cx="5344799" cy="57023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1000"/>
              </a:spcAft>
              <a:buSzPct val="100000"/>
              <a:buFont typeface="Cabin"/>
            </a:pPr>
            <a:r>
              <a:rPr b="0" i="0" lang="en-US" sz="3600" u="none" cap="none" strike="noStrike">
                <a:solidFill>
                  <a:schemeClr val="lt1"/>
                </a:solidFill>
                <a:latin typeface="Cabin"/>
                <a:ea typeface="Cabin"/>
                <a:cs typeface="Cabin"/>
                <a:sym typeface="Cabin"/>
              </a:rPr>
              <a:t>We loop through the </a:t>
            </a:r>
            <a:r>
              <a:rPr b="0" i="0" lang="en-US" sz="3600" u="none" cap="none" strike="noStrike">
                <a:solidFill>
                  <a:srgbClr val="FF7F00"/>
                </a:solidFill>
                <a:latin typeface="Cabin"/>
                <a:ea typeface="Cabin"/>
                <a:cs typeface="Cabin"/>
                <a:sym typeface="Cabin"/>
              </a:rPr>
              <a:t>key</a:t>
            </a:r>
            <a:r>
              <a:rPr b="0" i="0" lang="en-US" sz="3600" u="none" cap="none" strike="noStrike">
                <a:solidFill>
                  <a:schemeClr val="lt1"/>
                </a:solidFill>
                <a:latin typeface="Cabin"/>
                <a:ea typeface="Cabin"/>
                <a:cs typeface="Cabin"/>
                <a:sym typeface="Cabin"/>
              </a:rPr>
              <a:t>-</a:t>
            </a:r>
            <a:r>
              <a:rPr b="0" i="0" lang="en-US" sz="3600" u="none" cap="none" strike="noStrike">
                <a:solidFill>
                  <a:srgbClr val="FFFF00"/>
                </a:solidFill>
                <a:latin typeface="Cabin"/>
                <a:ea typeface="Cabin"/>
                <a:cs typeface="Cabin"/>
                <a:sym typeface="Cabin"/>
              </a:rPr>
              <a:t>value</a:t>
            </a:r>
            <a:r>
              <a:rPr b="0" i="0" lang="en-US" sz="3600" u="none" cap="none" strike="noStrike">
                <a:solidFill>
                  <a:schemeClr val="lt1"/>
                </a:solidFill>
                <a:latin typeface="Cabin"/>
                <a:ea typeface="Cabin"/>
                <a:cs typeface="Cabin"/>
                <a:sym typeface="Cabin"/>
              </a:rPr>
              <a:t> pairs in a dictionary using *two* iteration variables</a:t>
            </a:r>
          </a:p>
          <a:p>
            <a:pPr indent="-457200" lvl="0" marL="457200" marR="0" rtl="0" algn="l">
              <a:lnSpc>
                <a:spcPct val="100000"/>
              </a:lnSpc>
              <a:spcBef>
                <a:spcPts val="3500"/>
              </a:spcBef>
              <a:spcAft>
                <a:spcPts val="1000"/>
              </a:spcAft>
              <a:buSzPct val="100000"/>
              <a:buFont typeface="Cabin"/>
            </a:pPr>
            <a:r>
              <a:rPr b="0" i="0" lang="en-US" sz="3600" u="none" cap="none" strike="noStrike">
                <a:solidFill>
                  <a:schemeClr val="lt1"/>
                </a:solidFill>
                <a:latin typeface="Cabin"/>
                <a:ea typeface="Cabin"/>
                <a:cs typeface="Cabin"/>
                <a:sym typeface="Cabin"/>
              </a:rPr>
              <a:t>Each iteration, the first variable is the </a:t>
            </a:r>
            <a:r>
              <a:rPr b="0" i="0" lang="en-US" sz="3600" u="none" cap="none" strike="noStrike">
                <a:solidFill>
                  <a:srgbClr val="FF7F00"/>
                </a:solidFill>
                <a:latin typeface="Cabin"/>
                <a:ea typeface="Cabin"/>
                <a:cs typeface="Cabin"/>
                <a:sym typeface="Cabin"/>
              </a:rPr>
              <a:t>key</a:t>
            </a:r>
            <a:r>
              <a:rPr b="0" i="0" lang="en-US" sz="3600" u="none" cap="none" strike="noStrike">
                <a:solidFill>
                  <a:schemeClr val="lt1"/>
                </a:solidFill>
                <a:latin typeface="Cabin"/>
                <a:ea typeface="Cabin"/>
                <a:cs typeface="Cabin"/>
                <a:sym typeface="Cabin"/>
              </a:rPr>
              <a:t> and the second variable is the </a:t>
            </a:r>
            <a:r>
              <a:rPr b="0" i="1" lang="en-US" sz="3600" u="none" cap="none" strike="noStrike">
                <a:solidFill>
                  <a:schemeClr val="lt1"/>
                </a:solidFill>
                <a:latin typeface="Cabin"/>
                <a:ea typeface="Cabin"/>
                <a:cs typeface="Cabin"/>
                <a:sym typeface="Cabin"/>
              </a:rPr>
              <a:t>corresponding</a:t>
            </a:r>
            <a:r>
              <a:rPr b="0" i="0" lang="en-US" sz="3600" u="none" cap="none" strike="noStrike">
                <a:solidFill>
                  <a:schemeClr val="lt1"/>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value </a:t>
            </a:r>
            <a:r>
              <a:rPr b="0" i="0" lang="en-US" sz="3600" u="none" cap="none" strike="noStrike">
                <a:solidFill>
                  <a:schemeClr val="lt1"/>
                </a:solidFill>
                <a:latin typeface="Cabin"/>
                <a:ea typeface="Cabin"/>
                <a:cs typeface="Cabin"/>
                <a:sym typeface="Cabin"/>
              </a:rPr>
              <a:t>for the key</a:t>
            </a:r>
          </a:p>
        </p:txBody>
      </p:sp>
      <p:sp>
        <p:nvSpPr>
          <p:cNvPr id="474" name="Shape 474"/>
          <p:cNvSpPr txBox="1"/>
          <p:nvPr/>
        </p:nvSpPr>
        <p:spPr>
          <a:xfrm>
            <a:off x="7423599" y="2970250"/>
            <a:ext cx="8164200" cy="47879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2800" u="none" cap="none" strike="noStrike">
                <a:solidFill>
                  <a:schemeClr val="lt1"/>
                </a:solidFill>
                <a:latin typeface="Courier New"/>
                <a:ea typeface="Courier New"/>
                <a:cs typeface="Courier New"/>
                <a:sym typeface="Courier New"/>
              </a:rPr>
              <a:t>&gt;&gt;&gt; </a:t>
            </a:r>
            <a:r>
              <a:rPr b="1" i="0" lang="en-US" sz="2800" u="none" cap="none" strike="noStrike">
                <a:solidFill>
                  <a:srgbClr val="00FF00"/>
                </a:solidFill>
                <a:latin typeface="Courier New"/>
                <a:ea typeface="Courier New"/>
                <a:cs typeface="Courier New"/>
                <a:sym typeface="Courier New"/>
              </a:rPr>
              <a:t>jjj</a:t>
            </a:r>
            <a:r>
              <a:rPr b="1" i="0" lang="en-US" sz="2800" u="none" cap="none" strike="noStrike">
                <a:solidFill>
                  <a:schemeClr val="lt1"/>
                </a:solidFill>
                <a:latin typeface="Courier New"/>
                <a:ea typeface="Courier New"/>
                <a:cs typeface="Courier New"/>
                <a:sym typeface="Courier New"/>
              </a:rPr>
              <a:t> = { 'chuck' : 1 , 'fred' : 42, 'jan': 100}</a:t>
            </a:r>
          </a:p>
          <a:p>
            <a:pPr indent="0" lvl="0" marL="0" marR="0" rtl="0" algn="l">
              <a:lnSpc>
                <a:spcPct val="100000"/>
              </a:lnSpc>
              <a:spcBef>
                <a:spcPts val="0"/>
              </a:spcBef>
              <a:spcAft>
                <a:spcPts val="0"/>
              </a:spcAft>
              <a:buClr>
                <a:schemeClr val="lt1"/>
              </a:buClr>
              <a:buSzPct val="25000"/>
              <a:buFont typeface="Cabin"/>
              <a:buNone/>
            </a:pPr>
            <a:r>
              <a:rPr b="1" i="0" lang="en-US" sz="2800" u="none" cap="none" strike="noStrike">
                <a:solidFill>
                  <a:schemeClr val="lt1"/>
                </a:solidFill>
                <a:latin typeface="Courier New"/>
                <a:ea typeface="Courier New"/>
                <a:cs typeface="Courier New"/>
                <a:sym typeface="Courier New"/>
              </a:rPr>
              <a:t>&gt;&gt;&gt; for </a:t>
            </a:r>
            <a:r>
              <a:rPr b="1" i="0" lang="en-US" sz="2800" u="none" cap="none" strike="noStrike">
                <a:solidFill>
                  <a:srgbClr val="FF7F00"/>
                </a:solidFill>
                <a:latin typeface="Courier New"/>
                <a:ea typeface="Courier New"/>
                <a:cs typeface="Courier New"/>
                <a:sym typeface="Courier New"/>
              </a:rPr>
              <a:t>aaa</a:t>
            </a:r>
            <a:r>
              <a:rPr b="1" i="0" lang="en-US" sz="2800" u="none" cap="none" strike="noStrike">
                <a:solidFill>
                  <a:schemeClr val="lt1"/>
                </a:solidFill>
                <a:latin typeface="Courier New"/>
                <a:ea typeface="Courier New"/>
                <a:cs typeface="Courier New"/>
                <a:sym typeface="Courier New"/>
              </a:rPr>
              <a:t>,</a:t>
            </a:r>
            <a:r>
              <a:rPr b="1" i="0" lang="en-US" sz="2800" u="none" cap="none" strike="noStrike">
                <a:solidFill>
                  <a:srgbClr val="FFFF00"/>
                </a:solidFill>
                <a:latin typeface="Courier New"/>
                <a:ea typeface="Courier New"/>
                <a:cs typeface="Courier New"/>
                <a:sym typeface="Courier New"/>
              </a:rPr>
              <a:t>bbb</a:t>
            </a:r>
            <a:r>
              <a:rPr b="1" i="0" lang="en-US" sz="2800" u="none" cap="none" strike="noStrike">
                <a:solidFill>
                  <a:schemeClr val="lt1"/>
                </a:solidFill>
                <a:latin typeface="Courier New"/>
                <a:ea typeface="Courier New"/>
                <a:cs typeface="Courier New"/>
                <a:sym typeface="Courier New"/>
              </a:rPr>
              <a:t> in </a:t>
            </a:r>
            <a:r>
              <a:rPr b="1" i="0" lang="en-US" sz="2800" u="none" cap="none" strike="noStrike">
                <a:solidFill>
                  <a:srgbClr val="00FF00"/>
                </a:solidFill>
                <a:latin typeface="Courier New"/>
                <a:ea typeface="Courier New"/>
                <a:cs typeface="Courier New"/>
                <a:sym typeface="Courier New"/>
              </a:rPr>
              <a:t>jjj</a:t>
            </a:r>
            <a:r>
              <a:rPr b="1" i="0" lang="en-US" sz="2800" u="none" cap="none" strike="noStrike">
                <a:solidFill>
                  <a:srgbClr val="FF00FF"/>
                </a:solidFill>
                <a:latin typeface="Courier New"/>
                <a:ea typeface="Courier New"/>
                <a:cs typeface="Courier New"/>
                <a:sym typeface="Courier New"/>
              </a:rPr>
              <a:t>.items</a:t>
            </a:r>
            <a:r>
              <a:rPr b="1" i="0" lang="en-US" sz="2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chemeClr val="lt1"/>
              </a:buClr>
              <a:buSzPct val="25000"/>
              <a:buFont typeface="Cabin"/>
              <a:buNone/>
            </a:pPr>
            <a:r>
              <a:rPr b="1" i="0" lang="en-US" sz="2800" u="none" cap="none" strike="noStrike">
                <a:solidFill>
                  <a:schemeClr val="lt1"/>
                </a:solidFill>
                <a:latin typeface="Courier New"/>
                <a:ea typeface="Courier New"/>
                <a:cs typeface="Courier New"/>
                <a:sym typeface="Courier New"/>
              </a:rPr>
              <a:t>...          print </a:t>
            </a:r>
            <a:r>
              <a:rPr b="1" i="0" lang="en-US" sz="2800" u="none" cap="none" strike="noStrike">
                <a:solidFill>
                  <a:srgbClr val="FF7F00"/>
                </a:solidFill>
                <a:latin typeface="Courier New"/>
                <a:ea typeface="Courier New"/>
                <a:cs typeface="Courier New"/>
                <a:sym typeface="Courier New"/>
              </a:rPr>
              <a:t>aaa</a:t>
            </a:r>
            <a:r>
              <a:rPr b="1" i="0" lang="en-US" sz="2800" u="none" cap="none" strike="noStrike">
                <a:solidFill>
                  <a:schemeClr val="lt1"/>
                </a:solidFill>
                <a:latin typeface="Courier New"/>
                <a:ea typeface="Courier New"/>
                <a:cs typeface="Courier New"/>
                <a:sym typeface="Courier New"/>
              </a:rPr>
              <a:t>, </a:t>
            </a:r>
            <a:r>
              <a:rPr b="1" i="0" lang="en-US" sz="2800" u="none" cap="none" strike="noStrike">
                <a:solidFill>
                  <a:srgbClr val="FFFF00"/>
                </a:solidFill>
                <a:latin typeface="Courier New"/>
                <a:ea typeface="Courier New"/>
                <a:cs typeface="Courier New"/>
                <a:sym typeface="Courier New"/>
              </a:rPr>
              <a:t>bbb</a:t>
            </a:r>
          </a:p>
          <a:p>
            <a:pPr indent="0" lvl="0" marL="0" marR="0" rtl="0" algn="l">
              <a:lnSpc>
                <a:spcPct val="100000"/>
              </a:lnSpc>
              <a:spcBef>
                <a:spcPts val="0"/>
              </a:spcBef>
              <a:spcAft>
                <a:spcPts val="0"/>
              </a:spcAft>
              <a:buClr>
                <a:schemeClr val="lt1"/>
              </a:buClr>
              <a:buSzPct val="25000"/>
              <a:buFont typeface="Cabin"/>
              <a:buNone/>
            </a:pPr>
            <a:r>
              <a:rPr b="1" i="0" lang="en-US" sz="2800" u="none" cap="none" strike="noStrike">
                <a:solidFill>
                  <a:schemeClr val="lt1"/>
                </a:solidFill>
                <a:latin typeface="Courier New"/>
                <a:ea typeface="Courier New"/>
                <a:cs typeface="Courier New"/>
                <a:sym typeface="Courier New"/>
              </a:rPr>
              <a:t>... </a:t>
            </a:r>
          </a:p>
          <a:p>
            <a:pPr indent="0" lvl="0" marL="0" marR="0" rtl="0" algn="l">
              <a:lnSpc>
                <a:spcPct val="100000"/>
              </a:lnSpc>
              <a:spcBef>
                <a:spcPts val="0"/>
              </a:spcBef>
              <a:spcAft>
                <a:spcPts val="0"/>
              </a:spcAft>
              <a:buClr>
                <a:srgbClr val="FF7F00"/>
              </a:buClr>
              <a:buSzPct val="25000"/>
              <a:buFont typeface="Cabin"/>
              <a:buNone/>
            </a:pPr>
            <a:r>
              <a:rPr b="1" i="0" lang="en-US" sz="2800" u="none" cap="none" strike="noStrike">
                <a:solidFill>
                  <a:srgbClr val="FF7F00"/>
                </a:solidFill>
                <a:latin typeface="Courier New"/>
                <a:ea typeface="Courier New"/>
                <a:cs typeface="Courier New"/>
                <a:sym typeface="Courier New"/>
              </a:rPr>
              <a:t>jan</a:t>
            </a:r>
            <a:r>
              <a:rPr b="1" i="0" lang="en-US" sz="2800" u="none" cap="none" strike="noStrike">
                <a:solidFill>
                  <a:srgbClr val="FFFF00"/>
                </a:solidFill>
                <a:latin typeface="Courier New"/>
                <a:ea typeface="Courier New"/>
                <a:cs typeface="Courier New"/>
                <a:sym typeface="Courier New"/>
              </a:rPr>
              <a:t> 100</a:t>
            </a:r>
          </a:p>
          <a:p>
            <a:pPr indent="0" lvl="0" marL="0" marR="0" rtl="0" algn="l">
              <a:lnSpc>
                <a:spcPct val="100000"/>
              </a:lnSpc>
              <a:spcBef>
                <a:spcPts val="0"/>
              </a:spcBef>
              <a:spcAft>
                <a:spcPts val="0"/>
              </a:spcAft>
              <a:buClr>
                <a:srgbClr val="FF7F00"/>
              </a:buClr>
              <a:buSzPct val="25000"/>
              <a:buFont typeface="Cabin"/>
              <a:buNone/>
            </a:pPr>
            <a:r>
              <a:rPr b="1" i="0" lang="en-US" sz="2800" u="none" cap="none" strike="noStrike">
                <a:solidFill>
                  <a:srgbClr val="FF7F00"/>
                </a:solidFill>
                <a:latin typeface="Courier New"/>
                <a:ea typeface="Courier New"/>
                <a:cs typeface="Courier New"/>
                <a:sym typeface="Courier New"/>
              </a:rPr>
              <a:t>chuck</a:t>
            </a:r>
            <a:r>
              <a:rPr b="1" i="0" lang="en-US" sz="2800" u="none" cap="none" strike="noStrike">
                <a:solidFill>
                  <a:srgbClr val="FFFF00"/>
                </a:solidFill>
                <a:latin typeface="Courier New"/>
                <a:ea typeface="Courier New"/>
                <a:cs typeface="Courier New"/>
                <a:sym typeface="Courier New"/>
              </a:rPr>
              <a:t> 1</a:t>
            </a:r>
          </a:p>
          <a:p>
            <a:pPr indent="0" lvl="0" marL="0" marR="0" rtl="0" algn="l">
              <a:lnSpc>
                <a:spcPct val="100000"/>
              </a:lnSpc>
              <a:spcBef>
                <a:spcPts val="0"/>
              </a:spcBef>
              <a:spcAft>
                <a:spcPts val="0"/>
              </a:spcAft>
              <a:buClr>
                <a:srgbClr val="FF7F00"/>
              </a:buClr>
              <a:buSzPct val="25000"/>
              <a:buFont typeface="Cabin"/>
              <a:buNone/>
            </a:pPr>
            <a:r>
              <a:rPr b="1" i="0" lang="en-US" sz="2800" u="none" cap="none" strike="noStrike">
                <a:solidFill>
                  <a:srgbClr val="FF7F00"/>
                </a:solidFill>
                <a:latin typeface="Courier New"/>
                <a:ea typeface="Courier New"/>
                <a:cs typeface="Courier New"/>
                <a:sym typeface="Courier New"/>
              </a:rPr>
              <a:t>fred</a:t>
            </a:r>
            <a:r>
              <a:rPr b="1" i="0" lang="en-US" sz="2800" u="none" cap="none" strike="noStrike">
                <a:solidFill>
                  <a:srgbClr val="FFFF00"/>
                </a:solidFill>
                <a:latin typeface="Courier New"/>
                <a:ea typeface="Courier New"/>
                <a:cs typeface="Courier New"/>
                <a:sym typeface="Courier New"/>
              </a:rPr>
              <a:t> 42</a:t>
            </a:r>
          </a:p>
          <a:p>
            <a:pPr indent="0" lvl="0" marL="0" marR="0" rtl="0" algn="l">
              <a:lnSpc>
                <a:spcPct val="100000"/>
              </a:lnSpc>
              <a:spcBef>
                <a:spcPts val="0"/>
              </a:spcBef>
              <a:spcAft>
                <a:spcPts val="0"/>
              </a:spcAft>
              <a:buClr>
                <a:schemeClr val="lt1"/>
              </a:buClr>
              <a:buSzPct val="25000"/>
              <a:buFont typeface="Cabin"/>
              <a:buNone/>
            </a:pPr>
            <a:r>
              <a:rPr b="1" i="0" lang="en-US" sz="2800" u="none" cap="none" strike="noStrike">
                <a:solidFill>
                  <a:schemeClr val="lt1"/>
                </a:solidFill>
                <a:latin typeface="Courier New"/>
                <a:ea typeface="Courier New"/>
                <a:cs typeface="Courier New"/>
                <a:sym typeface="Courier New"/>
              </a:rPr>
              <a:t>&gt;&gt;&gt;</a:t>
            </a:r>
            <a:r>
              <a:rPr b="1" i="0" lang="en-US" sz="3000" u="none" cap="none" strike="noStrike">
                <a:solidFill>
                  <a:schemeClr val="lt1"/>
                </a:solidFill>
                <a:latin typeface="Courier New"/>
                <a:ea typeface="Courier New"/>
                <a:cs typeface="Courier New"/>
                <a:sym typeface="Courier New"/>
              </a:rPr>
              <a:t> </a:t>
            </a:r>
          </a:p>
          <a:p>
            <a:pPr indent="0" lvl="0" marL="0" marR="0" rtl="0" algn="ctr">
              <a:lnSpc>
                <a:spcPct val="100000"/>
              </a:lnSpc>
              <a:spcBef>
                <a:spcPts val="0"/>
              </a:spcBef>
              <a:spcAft>
                <a:spcPts val="0"/>
              </a:spcAft>
              <a:buNone/>
            </a:pPr>
            <a:r>
              <a:t/>
            </a:r>
            <a:endParaRPr b="1" sz="3000">
              <a:latin typeface="Courier New"/>
              <a:ea typeface="Courier New"/>
              <a:cs typeface="Courier New"/>
              <a:sym typeface="Courier New"/>
            </a:endParaRPr>
          </a:p>
        </p:txBody>
      </p:sp>
      <p:sp>
        <p:nvSpPr>
          <p:cNvPr id="475" name="Shape 475"/>
          <p:cNvSpPr txBox="1"/>
          <p:nvPr/>
        </p:nvSpPr>
        <p:spPr>
          <a:xfrm>
            <a:off x="12560300" y="7200900"/>
            <a:ext cx="1495499"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[chuck]</a:t>
            </a:r>
          </a:p>
        </p:txBody>
      </p:sp>
      <p:sp>
        <p:nvSpPr>
          <p:cNvPr id="476" name="Shape 476"/>
          <p:cNvSpPr txBox="1"/>
          <p:nvPr/>
        </p:nvSpPr>
        <p:spPr>
          <a:xfrm>
            <a:off x="14351000" y="7188200"/>
            <a:ext cx="368299"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1</a:t>
            </a:r>
          </a:p>
        </p:txBody>
      </p:sp>
      <p:sp>
        <p:nvSpPr>
          <p:cNvPr id="477" name="Shape 477"/>
          <p:cNvSpPr txBox="1"/>
          <p:nvPr/>
        </p:nvSpPr>
        <p:spPr>
          <a:xfrm>
            <a:off x="12847636" y="8026400"/>
            <a:ext cx="1157400"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[fred]</a:t>
            </a:r>
          </a:p>
        </p:txBody>
      </p:sp>
      <p:sp>
        <p:nvSpPr>
          <p:cNvPr id="478" name="Shape 478"/>
          <p:cNvSpPr txBox="1"/>
          <p:nvPr/>
        </p:nvSpPr>
        <p:spPr>
          <a:xfrm>
            <a:off x="14300200" y="8013700"/>
            <a:ext cx="596900"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42</a:t>
            </a:r>
          </a:p>
        </p:txBody>
      </p:sp>
      <p:sp>
        <p:nvSpPr>
          <p:cNvPr id="479" name="Shape 479"/>
          <p:cNvSpPr txBox="1"/>
          <p:nvPr/>
        </p:nvSpPr>
        <p:spPr>
          <a:xfrm>
            <a:off x="13266737" y="5638800"/>
            <a:ext cx="7002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aaa</a:t>
            </a:r>
          </a:p>
        </p:txBody>
      </p:sp>
      <p:sp>
        <p:nvSpPr>
          <p:cNvPr id="480" name="Shape 480"/>
          <p:cNvSpPr txBox="1"/>
          <p:nvPr/>
        </p:nvSpPr>
        <p:spPr>
          <a:xfrm>
            <a:off x="14284325" y="5638800"/>
            <a:ext cx="800099"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bbb</a:t>
            </a:r>
          </a:p>
        </p:txBody>
      </p:sp>
      <p:sp>
        <p:nvSpPr>
          <p:cNvPr id="481" name="Shape 481"/>
          <p:cNvSpPr txBox="1"/>
          <p:nvPr/>
        </p:nvSpPr>
        <p:spPr>
          <a:xfrm>
            <a:off x="13100050" y="6388100"/>
            <a:ext cx="942900"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[jan]</a:t>
            </a:r>
          </a:p>
        </p:txBody>
      </p:sp>
      <p:sp>
        <p:nvSpPr>
          <p:cNvPr id="482" name="Shape 482"/>
          <p:cNvSpPr txBox="1"/>
          <p:nvPr/>
        </p:nvSpPr>
        <p:spPr>
          <a:xfrm>
            <a:off x="14338300" y="6375400"/>
            <a:ext cx="825499"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100</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What is not a </a:t>
            </a:r>
            <a:r>
              <a:rPr b="0" i="0" lang="en-US" sz="7600" u="none" cap="none" strike="noStrike">
                <a:solidFill>
                  <a:srgbClr val="FFFF00"/>
                </a:solidFill>
                <a:latin typeface="Arial"/>
                <a:ea typeface="Arial"/>
                <a:cs typeface="Arial"/>
                <a:sym typeface="Arial"/>
              </a:rPr>
              <a:t>“</a:t>
            </a:r>
            <a:r>
              <a:rPr b="0" i="0" lang="en-US" sz="7600" u="none" cap="none" strike="noStrike">
                <a:solidFill>
                  <a:srgbClr val="FFFF00"/>
                </a:solidFill>
                <a:latin typeface="Cabin"/>
                <a:ea typeface="Cabin"/>
                <a:cs typeface="Cabin"/>
                <a:sym typeface="Cabin"/>
              </a:rPr>
              <a:t>Collection</a:t>
            </a:r>
            <a:r>
              <a:rPr b="0" i="0" lang="en-US" sz="7600" u="none" cap="none" strike="noStrike">
                <a:solidFill>
                  <a:srgbClr val="FFFF00"/>
                </a:solidFill>
                <a:latin typeface="Arial"/>
                <a:ea typeface="Arial"/>
                <a:cs typeface="Arial"/>
                <a:sym typeface="Arial"/>
              </a:rPr>
              <a:t>”</a:t>
            </a:r>
          </a:p>
        </p:txBody>
      </p:sp>
      <p:sp>
        <p:nvSpPr>
          <p:cNvPr id="220" name="Shape 220"/>
          <p:cNvSpPr txBox="1"/>
          <p:nvPr>
            <p:ph idx="1" type="body"/>
          </p:nvPr>
        </p:nvSpPr>
        <p:spPr>
          <a:xfrm>
            <a:off x="1155700" y="2603500"/>
            <a:ext cx="13931900" cy="1981199"/>
          </a:xfrm>
          <a:prstGeom prst="rect">
            <a:avLst/>
          </a:prstGeom>
          <a:noFill/>
          <a:ln>
            <a:noFill/>
          </a:ln>
        </p:spPr>
        <p:txBody>
          <a:bodyPr anchorCtr="0" anchor="ctr" bIns="38100" lIns="38100" rIns="38100" tIns="38100">
            <a:noAutofit/>
          </a:bodyPr>
          <a:lstStyle/>
          <a:p>
            <a:pPr indent="-457200" lvl="0" marL="457200" marR="0" rtl="0" algn="l">
              <a:lnSpc>
                <a:spcPct val="100000"/>
              </a:lnSpc>
              <a:spcBef>
                <a:spcPts val="0"/>
              </a:spcBef>
              <a:spcAft>
                <a:spcPts val="0"/>
              </a:spcAft>
              <a:buSzPct val="100000"/>
              <a:buFont typeface="Cabin"/>
            </a:pPr>
            <a:r>
              <a:rPr b="0" i="0" lang="en-US" sz="3600" u="none" cap="none" strike="noStrike">
                <a:solidFill>
                  <a:schemeClr val="lt1"/>
                </a:solidFill>
                <a:latin typeface="Cabin"/>
                <a:ea typeface="Cabin"/>
                <a:cs typeface="Cabin"/>
                <a:sym typeface="Cabin"/>
              </a:rPr>
              <a:t>Most of our </a:t>
            </a:r>
            <a:r>
              <a:rPr b="0" i="0" lang="en-US" sz="3600" u="none" cap="none" strike="noStrike">
                <a:solidFill>
                  <a:srgbClr val="00FF00"/>
                </a:solidFill>
                <a:latin typeface="Cabin"/>
                <a:ea typeface="Cabin"/>
                <a:cs typeface="Cabin"/>
                <a:sym typeface="Cabin"/>
              </a:rPr>
              <a:t>variables</a:t>
            </a:r>
            <a:r>
              <a:rPr b="0" i="0" lang="en-US" sz="3600" u="none" cap="none" strike="noStrike">
                <a:solidFill>
                  <a:schemeClr val="lt1"/>
                </a:solidFill>
                <a:latin typeface="Cabin"/>
                <a:ea typeface="Cabin"/>
                <a:cs typeface="Cabin"/>
                <a:sym typeface="Cabin"/>
              </a:rPr>
              <a:t> have one value in them - when we put a new value in the </a:t>
            </a:r>
            <a:r>
              <a:rPr b="0" i="0" lang="en-US" sz="3600" u="none" cap="none" strike="noStrike">
                <a:solidFill>
                  <a:srgbClr val="00FF00"/>
                </a:solidFill>
                <a:latin typeface="Cabin"/>
                <a:ea typeface="Cabin"/>
                <a:cs typeface="Cabin"/>
                <a:sym typeface="Cabin"/>
              </a:rPr>
              <a:t>variable</a:t>
            </a:r>
            <a:r>
              <a:rPr b="0" i="0" lang="en-US" sz="3600" u="none" cap="none" strike="noStrike">
                <a:solidFill>
                  <a:schemeClr val="lt1"/>
                </a:solidFill>
                <a:latin typeface="Cabin"/>
                <a:ea typeface="Cabin"/>
                <a:cs typeface="Cabin"/>
                <a:sym typeface="Cabin"/>
              </a:rPr>
              <a:t> - the old value is overwritten</a:t>
            </a:r>
          </a:p>
        </p:txBody>
      </p:sp>
      <p:sp>
        <p:nvSpPr>
          <p:cNvPr id="221" name="Shape 221"/>
          <p:cNvSpPr txBox="1"/>
          <p:nvPr/>
        </p:nvSpPr>
        <p:spPr>
          <a:xfrm>
            <a:off x="2959100" y="4870450"/>
            <a:ext cx="12547499" cy="37464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python</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Python 2.5.2 (r252:60911, Feb 22 2008, 07:57:53) </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[GCC 4.0.1 (Apple Computer, Inc. build 5363)] on darwin</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x</a:t>
            </a:r>
            <a:r>
              <a:rPr b="1" i="0" lang="en-US" sz="3000" u="none" cap="none" strike="noStrike">
                <a:solidFill>
                  <a:schemeClr val="lt1"/>
                </a:solidFill>
                <a:latin typeface="Courier New"/>
                <a:ea typeface="Courier New"/>
                <a:cs typeface="Courier New"/>
                <a:sym typeface="Courier New"/>
              </a:rPr>
              <a:t> = 2</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00FF00"/>
                </a:solidFill>
                <a:latin typeface="Courier New"/>
                <a:ea typeface="Courier New"/>
                <a:cs typeface="Courier New"/>
                <a:sym typeface="Courier New"/>
              </a:rPr>
              <a:t>x</a:t>
            </a:r>
            <a:r>
              <a:rPr b="1" i="0" lang="en-US" sz="3000" u="none" cap="none" strike="noStrike">
                <a:solidFill>
                  <a:schemeClr val="lt1"/>
                </a:solidFill>
                <a:latin typeface="Courier New"/>
                <a:ea typeface="Courier New"/>
                <a:cs typeface="Courier New"/>
                <a:sym typeface="Courier New"/>
              </a:rPr>
              <a:t> = 4</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chemeClr val="lt1"/>
                </a:solidFill>
                <a:latin typeface="Courier New"/>
                <a:ea typeface="Courier New"/>
                <a:cs typeface="Courier New"/>
                <a:sym typeface="Courier New"/>
              </a:rPr>
              <a:t> </a:t>
            </a:r>
            <a:r>
              <a:rPr b="1" i="0" lang="en-US" sz="3000" u="none" cap="none" strike="noStrike">
                <a:solidFill>
                  <a:srgbClr val="00FF00"/>
                </a:solidFill>
                <a:latin typeface="Courier New"/>
                <a:ea typeface="Courier New"/>
                <a:cs typeface="Courier New"/>
                <a:sym typeface="Courier New"/>
              </a:rPr>
              <a:t>x</a:t>
            </a:r>
          </a:p>
          <a:p>
            <a:pPr indent="0" lvl="0" marL="0" marR="0" rtl="0" algn="l">
              <a:lnSpc>
                <a:spcPct val="100000"/>
              </a:lnSpc>
              <a:spcBef>
                <a:spcPts val="0"/>
              </a:spcBef>
              <a:spcAft>
                <a:spcPts val="0"/>
              </a:spcAft>
              <a:buClr>
                <a:schemeClr val="lt1"/>
              </a:buClr>
              <a:buSzPct val="25000"/>
              <a:buFont typeface="Cabin"/>
              <a:buNone/>
            </a:pPr>
            <a:r>
              <a:rPr b="1" i="0" lang="en-US" sz="3000" u="none" cap="none" strike="noStrike">
                <a:solidFill>
                  <a:schemeClr val="lt1"/>
                </a:solidFill>
                <a:latin typeface="Courier New"/>
                <a:ea typeface="Courier New"/>
                <a:cs typeface="Courier New"/>
                <a:sym typeface="Courier New"/>
              </a:rPr>
              <a:t>4</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6" name="Shape 486"/>
        <p:cNvGrpSpPr/>
        <p:nvPr/>
      </p:nvGrpSpPr>
      <p:grpSpPr>
        <a:xfrm>
          <a:off x="0" y="0"/>
          <a:ext cx="0" cy="0"/>
          <a:chOff x="0" y="0"/>
          <a:chExt cx="0" cy="0"/>
        </a:xfrm>
      </p:grpSpPr>
      <p:sp>
        <p:nvSpPr>
          <p:cNvPr id="487" name="Shape 487"/>
          <p:cNvSpPr txBox="1"/>
          <p:nvPr/>
        </p:nvSpPr>
        <p:spPr>
          <a:xfrm>
            <a:off x="693525" y="139650"/>
            <a:ext cx="9221999" cy="8864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00"/>
                </a:solidFill>
                <a:latin typeface="Courier New"/>
                <a:ea typeface="Courier New"/>
                <a:cs typeface="Courier New"/>
                <a:sym typeface="Courier New"/>
              </a:rPr>
              <a:t>name = raw_input('Enter file:')</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00"/>
                </a:solidFill>
                <a:latin typeface="Courier New"/>
                <a:ea typeface="Courier New"/>
                <a:cs typeface="Courier New"/>
                <a:sym typeface="Courier New"/>
              </a:rPr>
              <a:t>handle = open(name)</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00"/>
                </a:solidFill>
                <a:latin typeface="Courier New"/>
                <a:ea typeface="Courier New"/>
                <a:cs typeface="Courier New"/>
                <a:sym typeface="Courier New"/>
              </a:rPr>
              <a:t>text = handle.read()</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00"/>
                </a:solidFill>
                <a:latin typeface="Courier New"/>
                <a:ea typeface="Courier New"/>
                <a:cs typeface="Courier New"/>
                <a:sym typeface="Courier New"/>
              </a:rPr>
              <a:t>words = text.split()</a:t>
            </a:r>
          </a:p>
          <a:p>
            <a:pPr indent="0" lvl="0" marL="0" marR="0" rtl="0" algn="ctr">
              <a:lnSpc>
                <a:spcPct val="100000"/>
              </a:lnSpc>
              <a:spcBef>
                <a:spcPts val="0"/>
              </a:spcBef>
              <a:spcAft>
                <a:spcPts val="0"/>
              </a:spcAft>
              <a:buNone/>
            </a:pPr>
            <a:r>
              <a:t/>
            </a:r>
            <a:endParaRPr b="1" i="0" sz="2600" u="none" cap="none" strike="noStrike">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FF00FF"/>
                </a:solidFill>
                <a:latin typeface="Courier New"/>
                <a:ea typeface="Courier New"/>
                <a:cs typeface="Courier New"/>
                <a:sym typeface="Courier New"/>
              </a:rPr>
              <a:t>counts = dict()</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FF00FF"/>
                </a:solidFill>
                <a:latin typeface="Courier New"/>
                <a:ea typeface="Courier New"/>
                <a:cs typeface="Courier New"/>
                <a:sym typeface="Courier New"/>
              </a:rPr>
              <a:t>for word in words:</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FF00FF"/>
                </a:solidFill>
                <a:latin typeface="Courier New"/>
                <a:ea typeface="Courier New"/>
                <a:cs typeface="Courier New"/>
                <a:sym typeface="Courier New"/>
              </a:rPr>
              <a:t>   counts[word] = counts.get(word,0) + 1</a:t>
            </a:r>
          </a:p>
          <a:p>
            <a:pPr indent="0" lvl="0" marL="0" marR="0" rtl="0" algn="l">
              <a:lnSpc>
                <a:spcPct val="100000"/>
              </a:lnSpc>
              <a:spcBef>
                <a:spcPts val="0"/>
              </a:spcBef>
              <a:spcAft>
                <a:spcPts val="0"/>
              </a:spcAft>
              <a:buClr>
                <a:srgbClr val="00FF00"/>
              </a:buClr>
              <a:buFont typeface="Cabin"/>
              <a:buNone/>
            </a:pPr>
            <a:r>
              <a:t/>
            </a:r>
            <a:endParaRPr b="1" sz="2600">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FF"/>
                </a:solidFill>
                <a:latin typeface="Courier New"/>
                <a:ea typeface="Courier New"/>
                <a:cs typeface="Courier New"/>
                <a:sym typeface="Courier New"/>
              </a:rPr>
              <a:t>bigcount = None</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FF"/>
                </a:solidFill>
                <a:latin typeface="Courier New"/>
                <a:ea typeface="Courier New"/>
                <a:cs typeface="Courier New"/>
                <a:sym typeface="Courier New"/>
              </a:rPr>
              <a:t>bigword = None</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FF"/>
                </a:solidFill>
                <a:latin typeface="Courier New"/>
                <a:ea typeface="Courier New"/>
                <a:cs typeface="Courier New"/>
                <a:sym typeface="Courier New"/>
              </a:rPr>
              <a:t>for word,count in counts.items():</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FF"/>
                </a:solidFill>
                <a:latin typeface="Courier New"/>
                <a:ea typeface="Courier New"/>
                <a:cs typeface="Courier New"/>
                <a:sym typeface="Courier New"/>
              </a:rPr>
              <a:t>    if bigcount is None or count &gt; bigcount:</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FF"/>
                </a:solidFill>
                <a:latin typeface="Courier New"/>
                <a:ea typeface="Courier New"/>
                <a:cs typeface="Courier New"/>
                <a:sym typeface="Courier New"/>
              </a:rPr>
              <a:t>        bigword = word</a:t>
            </a: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00FFFF"/>
                </a:solidFill>
                <a:latin typeface="Courier New"/>
                <a:ea typeface="Courier New"/>
                <a:cs typeface="Courier New"/>
                <a:sym typeface="Courier New"/>
              </a:rPr>
              <a:t>        bigcount = count</a:t>
            </a:r>
          </a:p>
          <a:p>
            <a:pPr indent="0" lvl="0" marL="0" marR="0" rtl="0" algn="l">
              <a:lnSpc>
                <a:spcPct val="100000"/>
              </a:lnSpc>
              <a:spcBef>
                <a:spcPts val="0"/>
              </a:spcBef>
              <a:spcAft>
                <a:spcPts val="0"/>
              </a:spcAft>
              <a:buClr>
                <a:srgbClr val="00FF00"/>
              </a:buClr>
              <a:buFont typeface="Cabin"/>
              <a:buNone/>
            </a:pPr>
            <a:r>
              <a:t/>
            </a:r>
            <a:endParaRPr b="1" sz="2600">
              <a:solidFill>
                <a:srgbClr val="00FF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FF00"/>
              </a:buClr>
              <a:buSzPct val="25000"/>
              <a:buFont typeface="Cabin"/>
              <a:buNone/>
            </a:pPr>
            <a:r>
              <a:rPr b="1" i="0" lang="en-US" sz="2600" u="none" cap="none" strike="noStrike">
                <a:solidFill>
                  <a:srgbClr val="FF7F00"/>
                </a:solidFill>
                <a:latin typeface="Courier New"/>
                <a:ea typeface="Courier New"/>
                <a:cs typeface="Courier New"/>
                <a:sym typeface="Courier New"/>
              </a:rPr>
              <a:t>print bigword, bigcount</a:t>
            </a:r>
          </a:p>
        </p:txBody>
      </p:sp>
      <p:sp>
        <p:nvSpPr>
          <p:cNvPr id="488" name="Shape 488"/>
          <p:cNvSpPr txBox="1"/>
          <p:nvPr/>
        </p:nvSpPr>
        <p:spPr>
          <a:xfrm>
            <a:off x="10626725" y="4787900"/>
            <a:ext cx="4445099" cy="1689000"/>
          </a:xfrm>
          <a:prstGeom prst="rect">
            <a:avLst/>
          </a:prstGeom>
          <a:noFill/>
          <a:ln cap="rnd" cmpd="sng" w="127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python words.py </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Enter file: </a:t>
            </a:r>
            <a:r>
              <a:rPr lang="en-US" sz="3600">
                <a:solidFill>
                  <a:schemeClr val="lt1"/>
                </a:solidFill>
                <a:latin typeface="Cabin"/>
                <a:ea typeface="Cabin"/>
                <a:cs typeface="Cabin"/>
                <a:sym typeface="Cabin"/>
              </a:rPr>
              <a:t>clown</a:t>
            </a:r>
            <a:r>
              <a:rPr b="0" i="0" lang="en-US" sz="3600" u="none" cap="none" strike="noStrike">
                <a:solidFill>
                  <a:schemeClr val="lt1"/>
                </a:solidFill>
                <a:latin typeface="Cabin"/>
                <a:ea typeface="Cabin"/>
                <a:cs typeface="Cabin"/>
                <a:sym typeface="Cabin"/>
              </a:rPr>
              <a:t>.txt</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t</a:t>
            </a:r>
            <a:r>
              <a:rPr lang="en-US" sz="3600">
                <a:solidFill>
                  <a:srgbClr val="FFFF00"/>
                </a:solidFill>
                <a:latin typeface="Cabin"/>
                <a:ea typeface="Cabin"/>
                <a:cs typeface="Cabin"/>
                <a:sym typeface="Cabin"/>
              </a:rPr>
              <a:t>he 7</a:t>
            </a:r>
          </a:p>
        </p:txBody>
      </p:sp>
      <p:sp>
        <p:nvSpPr>
          <p:cNvPr id="489" name="Shape 489"/>
          <p:cNvSpPr txBox="1"/>
          <p:nvPr/>
        </p:nvSpPr>
        <p:spPr>
          <a:xfrm>
            <a:off x="10626725" y="1705475"/>
            <a:ext cx="4445099" cy="1689000"/>
          </a:xfrm>
          <a:prstGeom prst="rect">
            <a:avLst/>
          </a:prstGeom>
          <a:noFill/>
          <a:ln cap="rnd" cmpd="sng" w="127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python words.py </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Enter file: </a:t>
            </a:r>
            <a:r>
              <a:rPr b="0" i="0" lang="en-US" sz="3600" u="none" cap="none" strike="noStrike">
                <a:solidFill>
                  <a:schemeClr val="lt1"/>
                </a:solidFill>
                <a:latin typeface="Cabin"/>
                <a:ea typeface="Cabin"/>
                <a:cs typeface="Cabin"/>
                <a:sym typeface="Cabin"/>
              </a:rPr>
              <a:t>words.txt</a:t>
            </a:r>
          </a:p>
          <a:p>
            <a:pPr indent="0" lvl="0" marL="0" marR="0" rtl="0" algn="l">
              <a:lnSpc>
                <a:spcPct val="100000"/>
              </a:lnSpc>
              <a:spcBef>
                <a:spcPts val="0"/>
              </a:spcBef>
              <a:spcAft>
                <a:spcPts val="0"/>
              </a:spcAft>
              <a:buClr>
                <a:srgbClr val="FFFF00"/>
              </a:buClr>
              <a:buSzPct val="25000"/>
              <a:buFont typeface="Cabin"/>
              <a:buNone/>
            </a:pPr>
            <a:r>
              <a:rPr lang="en-US" sz="3600">
                <a:solidFill>
                  <a:srgbClr val="FFFF00"/>
                </a:solidFill>
                <a:latin typeface="Cabin"/>
                <a:ea typeface="Cabin"/>
                <a:cs typeface="Cabin"/>
                <a:sym typeface="Cabin"/>
              </a:rPr>
              <a:t> </a:t>
            </a:r>
            <a:r>
              <a:rPr b="0" i="0" lang="en-US" sz="3600" u="none" cap="none" strike="noStrike">
                <a:solidFill>
                  <a:srgbClr val="FFFF00"/>
                </a:solidFill>
                <a:latin typeface="Cabin"/>
                <a:ea typeface="Cabin"/>
                <a:cs typeface="Cabin"/>
                <a:sym typeface="Cabin"/>
              </a:rPr>
              <a:t>to 16</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3" name="Shape 493"/>
        <p:cNvGrpSpPr/>
        <p:nvPr/>
      </p:nvGrpSpPr>
      <p:grpSpPr>
        <a:xfrm>
          <a:off x="0" y="0"/>
          <a:ext cx="0" cy="0"/>
          <a:chOff x="0" y="0"/>
          <a:chExt cx="0" cy="0"/>
        </a:xfrm>
      </p:grpSpPr>
      <p:sp>
        <p:nvSpPr>
          <p:cNvPr id="494" name="Shape 494"/>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00FF00"/>
              </a:buClr>
              <a:buSzPct val="25000"/>
              <a:buFont typeface="Cabin"/>
              <a:buNone/>
            </a:pPr>
            <a:r>
              <a:rPr b="0" i="0" lang="en-US" sz="7600" u="none" cap="none" strike="noStrike">
                <a:solidFill>
                  <a:srgbClr val="FFFF00"/>
                </a:solidFill>
                <a:latin typeface="Cabin"/>
                <a:ea typeface="Cabin"/>
                <a:cs typeface="Cabin"/>
                <a:sym typeface="Cabin"/>
              </a:rPr>
              <a:t>Summary</a:t>
            </a:r>
          </a:p>
        </p:txBody>
      </p:sp>
      <p:pic>
        <p:nvPicPr>
          <p:cNvPr id="495" name="Shape 495"/>
          <p:cNvPicPr preferRelativeResize="0"/>
          <p:nvPr/>
        </p:nvPicPr>
        <p:blipFill rotWithShape="1">
          <a:blip r:embed="rId3">
            <a:alphaModFix/>
          </a:blip>
          <a:srcRect b="0" l="0" r="0" t="0"/>
          <a:stretch/>
        </p:blipFill>
        <p:spPr>
          <a:xfrm>
            <a:off x="1152525" y="2286000"/>
            <a:ext cx="13935074" cy="60229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9" name="Shape 499"/>
        <p:cNvGrpSpPr/>
        <p:nvPr/>
      </p:nvGrpSpPr>
      <p:grpSpPr>
        <a:xfrm>
          <a:off x="0" y="0"/>
          <a:ext cx="0" cy="0"/>
          <a:chOff x="0" y="0"/>
          <a:chExt cx="0" cy="0"/>
        </a:xfrm>
      </p:grpSpPr>
      <p:sp>
        <p:nvSpPr>
          <p:cNvPr id="500" name="Shape 500"/>
          <p:cNvSpPr txBox="1"/>
          <p:nvPr>
            <p:ph type="title"/>
          </p:nvPr>
        </p:nvSpPr>
        <p:spPr>
          <a:xfrm>
            <a:off x="1155700" y="241300"/>
            <a:ext cx="13932000" cy="811500"/>
          </a:xfrm>
          <a:prstGeom prst="rect">
            <a:avLst/>
          </a:prstGeom>
        </p:spPr>
        <p:txBody>
          <a:bodyPr anchorCtr="0" anchor="ctr" bIns="91425" lIns="91425" rIns="91425" tIns="91425">
            <a:noAutofit/>
          </a:bodyPr>
          <a:lstStyle/>
          <a:p>
            <a:pPr lvl="0" rtl="0">
              <a:spcBef>
                <a:spcPts val="0"/>
              </a:spcBef>
              <a:buNone/>
            </a:pPr>
            <a:r>
              <a:rPr lang="en-US" sz="3600">
                <a:solidFill>
                  <a:srgbClr val="FFFF00"/>
                </a:solidFill>
              </a:rPr>
              <a:t>Acknowledgements / Contributions</a:t>
            </a:r>
          </a:p>
        </p:txBody>
      </p:sp>
      <p:sp>
        <p:nvSpPr>
          <p:cNvPr id="501" name="Shape 501"/>
          <p:cNvSpPr txBox="1"/>
          <p:nvPr>
            <p:ph idx="1" type="body"/>
          </p:nvPr>
        </p:nvSpPr>
        <p:spPr>
          <a:xfrm>
            <a:off x="1155700" y="2603500"/>
            <a:ext cx="13932000" cy="5702399"/>
          </a:xfrm>
          <a:prstGeom prst="rect">
            <a:avLst/>
          </a:prstGeom>
        </p:spPr>
        <p:txBody>
          <a:bodyPr anchorCtr="0" anchor="ctr" bIns="91425" lIns="91425" rIns="91425" tIns="91425">
            <a:noAutofit/>
          </a:bodyPr>
          <a:lstStyle/>
          <a:p>
            <a:pPr lvl="0" rtl="0">
              <a:spcBef>
                <a:spcPts val="0"/>
              </a:spcBef>
              <a:buNone/>
            </a:pPr>
            <a:r>
              <a:t/>
            </a:r>
            <a:endParaRPr/>
          </a:p>
        </p:txBody>
      </p:sp>
      <p:sp>
        <p:nvSpPr>
          <p:cNvPr id="502" name="Shape 502"/>
          <p:cNvSpPr txBox="1"/>
          <p:nvPr/>
        </p:nvSpPr>
        <p:spPr>
          <a:xfrm>
            <a:off x="1206100" y="1381725"/>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These slides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 </a:t>
            </a:r>
            <a:r>
              <a:rPr lang="en-US" sz="1800" u="sng">
                <a:solidFill>
                  <a:srgbClr val="FFFF00"/>
                </a:solidFill>
                <a:hlinkClick r:id="rId4"/>
              </a:rPr>
              <a:t>open.umich.edu</a:t>
            </a:r>
            <a:r>
              <a:rPr lang="en-US" sz="180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r>
              <a:t/>
            </a:r>
            <a:endParaRPr sz="1800">
              <a:solidFill>
                <a:srgbClr val="FFFFFF"/>
              </a:solidFill>
            </a:endParaRPr>
          </a:p>
          <a:p>
            <a:pPr lvl="0" rtl="0">
              <a:spcBef>
                <a:spcPts val="0"/>
              </a:spcBef>
              <a:buNone/>
            </a:pPr>
            <a:r>
              <a:rPr lang="en-US" sz="1800">
                <a:solidFill>
                  <a:srgbClr val="FFFFFF"/>
                </a:solidFill>
              </a:rPr>
              <a:t>… Insert new Contributors or translation credits here</a:t>
            </a:r>
          </a:p>
        </p:txBody>
      </p:sp>
      <p:pic>
        <p:nvPicPr>
          <p:cNvPr id="503" name="Shape 503"/>
          <p:cNvPicPr preferRelativeResize="0"/>
          <p:nvPr/>
        </p:nvPicPr>
        <p:blipFill rotWithShape="1">
          <a:blip r:embed="rId5">
            <a:alphaModFix/>
          </a:blip>
          <a:srcRect b="0" l="0" r="0" t="0"/>
          <a:stretch/>
        </p:blipFill>
        <p:spPr>
          <a:xfrm>
            <a:off x="437900" y="134650"/>
            <a:ext cx="1024800" cy="1024800"/>
          </a:xfrm>
          <a:prstGeom prst="rect">
            <a:avLst/>
          </a:prstGeom>
          <a:noFill/>
          <a:ln>
            <a:noFill/>
          </a:ln>
        </p:spPr>
      </p:pic>
      <p:pic>
        <p:nvPicPr>
          <p:cNvPr id="504" name="Shape 504"/>
          <p:cNvPicPr preferRelativeResize="0"/>
          <p:nvPr/>
        </p:nvPicPr>
        <p:blipFill rotWithShape="1">
          <a:blip r:embed="rId6">
            <a:alphaModFix/>
          </a:blip>
          <a:srcRect b="0" l="0" r="0" t="0"/>
          <a:stretch/>
        </p:blipFill>
        <p:spPr>
          <a:xfrm>
            <a:off x="13897687" y="312850"/>
            <a:ext cx="1968599" cy="668400"/>
          </a:xfrm>
          <a:prstGeom prst="rect">
            <a:avLst/>
          </a:prstGeom>
          <a:noFill/>
          <a:ln>
            <a:noFill/>
          </a:ln>
        </p:spPr>
      </p:pic>
      <p:sp>
        <p:nvSpPr>
          <p:cNvPr id="505" name="Shape 505"/>
          <p:cNvSpPr txBox="1"/>
          <p:nvPr/>
        </p:nvSpPr>
        <p:spPr>
          <a:xfrm>
            <a:off x="8704400" y="1512200"/>
            <a:ext cx="6797699" cy="7082699"/>
          </a:xfrm>
          <a:prstGeom prst="rect">
            <a:avLst/>
          </a:prstGeom>
          <a:noFill/>
          <a:ln>
            <a:noFill/>
          </a:ln>
        </p:spPr>
        <p:txBody>
          <a:bodyPr anchorCtr="0" anchor="t" bIns="91425" lIns="91425" rIns="91425" tIns="91425">
            <a:noAutofit/>
          </a:bodyPr>
          <a:lstStyle/>
          <a:p>
            <a:pPr lvl="0" rtl="0">
              <a:spcBef>
                <a:spcPts val="0"/>
              </a:spcBef>
              <a:buNone/>
            </a:pPr>
            <a:r>
              <a:rPr lang="en-US" sz="1800">
                <a:solidFill>
                  <a:srgbClr val="FFFFFF"/>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A Story of  Two Collections..</a:t>
            </a:r>
          </a:p>
        </p:txBody>
      </p:sp>
      <p:sp>
        <p:nvSpPr>
          <p:cNvPr id="227" name="Shape 227"/>
          <p:cNvSpPr txBox="1"/>
          <p:nvPr>
            <p:ph idx="1" type="body"/>
          </p:nvPr>
        </p:nvSpPr>
        <p:spPr>
          <a:xfrm>
            <a:off x="1155700" y="2603500"/>
            <a:ext cx="139319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rgbClr val="00FF00"/>
              </a:buClr>
              <a:buSzPct val="100000"/>
              <a:buFont typeface="Cabin"/>
              <a:buChar char="•"/>
            </a:pPr>
            <a:r>
              <a:rPr b="0" i="0" lang="en-US" sz="3600" u="none" cap="none" strike="noStrike">
                <a:solidFill>
                  <a:srgbClr val="00FF00"/>
                </a:solidFill>
                <a:latin typeface="Cabin"/>
                <a:ea typeface="Cabin"/>
                <a:cs typeface="Cabin"/>
                <a:sym typeface="Cabin"/>
              </a:rPr>
              <a:t>List</a:t>
            </a:r>
          </a:p>
          <a:p>
            <a:pPr indent="-371094" lvl="1" marL="1041400" marR="0" rtl="0" algn="l">
              <a:lnSpc>
                <a:spcPct val="100000"/>
              </a:lnSpc>
              <a:spcBef>
                <a:spcPts val="3500"/>
              </a:spcBef>
              <a:spcAft>
                <a:spcPts val="0"/>
              </a:spcAft>
              <a:buClr>
                <a:schemeClr val="lt1"/>
              </a:buClr>
              <a:buSzPct val="100000"/>
              <a:buFont typeface="Cabin"/>
            </a:pPr>
            <a:r>
              <a:rPr b="0" i="0" lang="en-US" sz="3600" u="none" cap="none" strike="noStrike">
                <a:solidFill>
                  <a:schemeClr val="lt1"/>
                </a:solidFill>
                <a:latin typeface="Cabin"/>
                <a:ea typeface="Cabin"/>
                <a:cs typeface="Cabin"/>
                <a:sym typeface="Cabin"/>
              </a:rPr>
              <a:t>A linear collection of values that stay in order</a:t>
            </a:r>
          </a:p>
          <a:p>
            <a:pPr indent="-390906" lvl="0" marL="568706" marR="0" rtl="0" algn="l">
              <a:spcBef>
                <a:spcPts val="3500"/>
              </a:spcBef>
              <a:spcAft>
                <a:spcPts val="0"/>
              </a:spcAft>
              <a:buClr>
                <a:schemeClr val="lt1"/>
              </a:buClr>
              <a:buSzPct val="171000"/>
              <a:buFont typeface="Cabin"/>
              <a:buNone/>
            </a:pPr>
            <a:r>
              <a:t/>
            </a:r>
            <a:endParaRPr b="0" i="0" sz="3600" u="none" cap="none" strike="noStrike">
              <a:solidFill>
                <a:schemeClr val="lt1"/>
              </a:solidFill>
              <a:latin typeface="Cabin"/>
              <a:ea typeface="Cabin"/>
              <a:cs typeface="Cabin"/>
              <a:sym typeface="Cabin"/>
            </a:endParaRPr>
          </a:p>
          <a:p>
            <a:pPr indent="-371094" lvl="0" marL="749300" marR="0" rtl="0" algn="l">
              <a:lnSpc>
                <a:spcPct val="100000"/>
              </a:lnSpc>
              <a:spcBef>
                <a:spcPts val="3500"/>
              </a:spcBef>
              <a:spcAft>
                <a:spcPts val="0"/>
              </a:spcAft>
              <a:buClr>
                <a:srgbClr val="FF00FF"/>
              </a:buClr>
              <a:buSzPct val="100000"/>
              <a:buFont typeface="Cabin"/>
              <a:buChar char="•"/>
            </a:pPr>
            <a:r>
              <a:rPr b="0" i="0" lang="en-US" sz="3600" u="none" cap="none" strike="noStrike">
                <a:solidFill>
                  <a:srgbClr val="FF00FF"/>
                </a:solidFill>
                <a:latin typeface="Cabin"/>
                <a:ea typeface="Cabin"/>
                <a:cs typeface="Cabin"/>
                <a:sym typeface="Cabin"/>
              </a:rPr>
              <a:t>Dictionary</a:t>
            </a:r>
          </a:p>
          <a:p>
            <a:pPr indent="-371094" lvl="1" marL="1041400" marR="0" rtl="0" algn="l">
              <a:lnSpc>
                <a:spcPct val="100000"/>
              </a:lnSpc>
              <a:spcBef>
                <a:spcPts val="3500"/>
              </a:spcBef>
              <a:spcAft>
                <a:spcPts val="0"/>
              </a:spcAft>
              <a:buClr>
                <a:schemeClr val="lt1"/>
              </a:buClr>
              <a:buSzPct val="100000"/>
              <a:buFont typeface="Cabin"/>
            </a:pPr>
            <a:r>
              <a:rPr b="0" i="0" lang="en-US" sz="3600" u="none" cap="none" strike="noStrike">
                <a:solidFill>
                  <a:schemeClr val="lt1"/>
                </a:solidFill>
                <a:latin typeface="Cabin"/>
                <a:ea typeface="Cabin"/>
                <a:cs typeface="Cabin"/>
                <a:sym typeface="Cabin"/>
              </a:rPr>
              <a:t>A </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bag</a:t>
            </a:r>
            <a:r>
              <a:rPr b="0" i="0" lang="en-US" sz="3600" u="none" cap="none" strike="noStrike">
                <a:solidFill>
                  <a:schemeClr val="lt1"/>
                </a:solidFill>
                <a:latin typeface="Arial"/>
                <a:ea typeface="Arial"/>
                <a:cs typeface="Arial"/>
                <a:sym typeface="Arial"/>
              </a:rPr>
              <a:t>”</a:t>
            </a:r>
            <a:r>
              <a:rPr b="0" i="0" lang="en-US" sz="3600" u="none" cap="none" strike="noStrike">
                <a:solidFill>
                  <a:schemeClr val="lt1"/>
                </a:solidFill>
                <a:latin typeface="Cabin"/>
                <a:ea typeface="Cabin"/>
                <a:cs typeface="Cabin"/>
                <a:sym typeface="Cabin"/>
              </a:rPr>
              <a:t> of values, each with its own label</a:t>
            </a:r>
          </a:p>
        </p:txBody>
      </p:sp>
      <p:pic>
        <p:nvPicPr>
          <p:cNvPr id="228" name="Shape 228"/>
          <p:cNvPicPr preferRelativeResize="0"/>
          <p:nvPr/>
        </p:nvPicPr>
        <p:blipFill rotWithShape="1">
          <a:blip r:embed="rId3">
            <a:alphaModFix/>
          </a:blip>
          <a:srcRect b="0" l="0" r="0" t="0"/>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b="0" l="0" r="0" t="0"/>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b="0" l="0" r="0" t="0"/>
          <a:stretch/>
        </p:blipFill>
        <p:spPr>
          <a:xfrm>
            <a:off x="12369800" y="5321300"/>
            <a:ext cx="3200399" cy="3378299"/>
          </a:xfrm>
          <a:prstGeom prst="rect">
            <a:avLst/>
          </a:prstGeom>
          <a:noFill/>
          <a:ln>
            <a:noFill/>
          </a:ln>
        </p:spPr>
      </p:pic>
      <p:pic>
        <p:nvPicPr>
          <p:cNvPr id="231" name="Shape 231"/>
          <p:cNvPicPr preferRelativeResize="0"/>
          <p:nvPr/>
        </p:nvPicPr>
        <p:blipFill rotWithShape="1">
          <a:blip r:embed="rId6">
            <a:alphaModFix/>
          </a:blip>
          <a:srcRect b="0" l="0" r="0" t="0"/>
          <a:stretch/>
        </p:blipFill>
        <p:spPr>
          <a:xfrm>
            <a:off x="9745661" y="5562600"/>
            <a:ext cx="1889125" cy="1384299"/>
          </a:xfrm>
          <a:prstGeom prst="rect">
            <a:avLst/>
          </a:prstGeom>
          <a:noFill/>
          <a:ln>
            <a:noFill/>
          </a:ln>
        </p:spPr>
      </p:pic>
      <p:pic>
        <p:nvPicPr>
          <p:cNvPr id="232" name="Shape 232"/>
          <p:cNvPicPr preferRelativeResize="0"/>
          <p:nvPr/>
        </p:nvPicPr>
        <p:blipFill rotWithShape="1">
          <a:blip r:embed="rId7">
            <a:alphaModFix/>
          </a:blip>
          <a:srcRect b="0" l="0" r="0" t="0"/>
          <a:stretch/>
        </p:blipFill>
        <p:spPr>
          <a:xfrm>
            <a:off x="481012" y="673100"/>
            <a:ext cx="1525499" cy="152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1155700" y="673100"/>
            <a:ext cx="5333999" cy="356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chemeClr val="lt1"/>
              </a:buClr>
              <a:buSzPct val="25000"/>
              <a:buFont typeface="Cabin"/>
              <a:buNone/>
            </a:pPr>
            <a:r>
              <a:rPr b="0" i="0" lang="en-US" sz="7600" u="none" cap="none" strike="noStrike">
                <a:solidFill>
                  <a:srgbClr val="FFFF00"/>
                </a:solidFill>
                <a:latin typeface="Cabin"/>
                <a:ea typeface="Cabin"/>
                <a:cs typeface="Cabin"/>
                <a:sym typeface="Cabin"/>
              </a:rPr>
              <a:t>Dictionaries</a:t>
            </a:r>
          </a:p>
        </p:txBody>
      </p:sp>
      <p:pic>
        <p:nvPicPr>
          <p:cNvPr id="238" name="Shape 238"/>
          <p:cNvPicPr preferRelativeResize="0"/>
          <p:nvPr/>
        </p:nvPicPr>
        <p:blipFill rotWithShape="1">
          <a:blip r:embed="rId3">
            <a:alphaModFix/>
          </a:blip>
          <a:srcRect b="0" l="0" r="0" t="0"/>
          <a:stretch/>
        </p:blipFill>
        <p:spPr>
          <a:xfrm>
            <a:off x="7708900" y="428625"/>
            <a:ext cx="7353300" cy="7762875"/>
          </a:xfrm>
          <a:prstGeom prst="rect">
            <a:avLst/>
          </a:prstGeom>
          <a:noFill/>
          <a:ln>
            <a:noFill/>
          </a:ln>
        </p:spPr>
      </p:pic>
      <p:pic>
        <p:nvPicPr>
          <p:cNvPr id="239" name="Shape 239"/>
          <p:cNvPicPr preferRelativeResize="0"/>
          <p:nvPr/>
        </p:nvPicPr>
        <p:blipFill rotWithShape="1">
          <a:blip r:embed="rId4">
            <a:alphaModFix/>
          </a:blip>
          <a:srcRect b="0" l="0" r="0" t="0"/>
          <a:stretch/>
        </p:blipFill>
        <p:spPr>
          <a:xfrm>
            <a:off x="1320812" y="4578350"/>
            <a:ext cx="4533899" cy="3320999"/>
          </a:xfrm>
          <a:prstGeom prst="rect">
            <a:avLst/>
          </a:prstGeom>
          <a:noFill/>
          <a:ln>
            <a:noFill/>
          </a:ln>
        </p:spPr>
      </p:pic>
      <p:sp>
        <p:nvSpPr>
          <p:cNvPr id="240" name="Shape 240"/>
          <p:cNvSpPr txBox="1"/>
          <p:nvPr/>
        </p:nvSpPr>
        <p:spPr>
          <a:xfrm>
            <a:off x="11539525" y="6477000"/>
            <a:ext cx="1797600" cy="622199"/>
          </a:xfrm>
          <a:prstGeom prst="rect">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money</a:t>
            </a:r>
          </a:p>
        </p:txBody>
      </p:sp>
      <p:sp>
        <p:nvSpPr>
          <p:cNvPr id="241" name="Shape 241"/>
          <p:cNvSpPr txBox="1"/>
          <p:nvPr/>
        </p:nvSpPr>
        <p:spPr>
          <a:xfrm>
            <a:off x="13428678" y="3479800"/>
            <a:ext cx="1392599" cy="622199"/>
          </a:xfrm>
          <a:prstGeom prst="rect">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tissue</a:t>
            </a:r>
          </a:p>
        </p:txBody>
      </p:sp>
      <p:sp>
        <p:nvSpPr>
          <p:cNvPr id="242" name="Shape 242"/>
          <p:cNvSpPr txBox="1"/>
          <p:nvPr/>
        </p:nvSpPr>
        <p:spPr>
          <a:xfrm>
            <a:off x="7764625" y="4000500"/>
            <a:ext cx="2049299" cy="622199"/>
          </a:xfrm>
          <a:prstGeom prst="rect">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calculator</a:t>
            </a:r>
          </a:p>
        </p:txBody>
      </p:sp>
      <p:sp>
        <p:nvSpPr>
          <p:cNvPr id="243" name="Shape 243"/>
          <p:cNvSpPr txBox="1"/>
          <p:nvPr/>
        </p:nvSpPr>
        <p:spPr>
          <a:xfrm>
            <a:off x="6781800" y="5638800"/>
            <a:ext cx="2049299" cy="622199"/>
          </a:xfrm>
          <a:prstGeom prst="rect">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perfume</a:t>
            </a:r>
          </a:p>
        </p:txBody>
      </p:sp>
      <p:sp>
        <p:nvSpPr>
          <p:cNvPr id="244" name="Shape 244"/>
          <p:cNvSpPr txBox="1"/>
          <p:nvPr/>
        </p:nvSpPr>
        <p:spPr>
          <a:xfrm>
            <a:off x="7761273" y="7277100"/>
            <a:ext cx="1328700" cy="622199"/>
          </a:xfrm>
          <a:prstGeom prst="rect">
            <a:avLst/>
          </a:prstGeom>
          <a:solidFill>
            <a:schemeClr val="accent1"/>
          </a:solid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600" u="none" cap="none" strike="noStrike">
                <a:solidFill>
                  <a:schemeClr val="lt1"/>
                </a:solidFill>
                <a:latin typeface="Cabin"/>
                <a:ea typeface="Cabin"/>
                <a:cs typeface="Cabin"/>
                <a:sym typeface="Cabin"/>
              </a:rPr>
              <a:t>candy</a:t>
            </a:r>
          </a:p>
        </p:txBody>
      </p:sp>
      <p:sp>
        <p:nvSpPr>
          <p:cNvPr id="245" name="Shape 245"/>
          <p:cNvSpPr txBox="1"/>
          <p:nvPr/>
        </p:nvSpPr>
        <p:spPr>
          <a:xfrm>
            <a:off x="2587575" y="8318500"/>
            <a:ext cx="115310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5"/>
              </a:rPr>
              <a:t>http://en.wikipedia.org/wiki/Associative_array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Dictionaries</a:t>
            </a:r>
          </a:p>
        </p:txBody>
      </p:sp>
      <p:sp>
        <p:nvSpPr>
          <p:cNvPr id="251" name="Shape 251"/>
          <p:cNvSpPr txBox="1"/>
          <p:nvPr>
            <p:ph idx="1" type="body"/>
          </p:nvPr>
        </p:nvSpPr>
        <p:spPr>
          <a:xfrm>
            <a:off x="1155700" y="2374900"/>
            <a:ext cx="13932000" cy="5702399"/>
          </a:xfrm>
          <a:prstGeom prst="rect">
            <a:avLst/>
          </a:prstGeom>
          <a:noFill/>
          <a:ln>
            <a:noFill/>
          </a:ln>
        </p:spPr>
        <p:txBody>
          <a:bodyPr anchorCtr="0" anchor="ctr" bIns="38100" lIns="38100" rIns="38100" tIns="38100">
            <a:noAutofit/>
          </a:bodyPr>
          <a:lstStyle/>
          <a:p>
            <a:pPr indent="-332994" lvl="0" marL="749300" marR="0" rtl="0" algn="l">
              <a:lnSpc>
                <a:spcPct val="100000"/>
              </a:lnSpc>
              <a:spcBef>
                <a:spcPts val="0"/>
              </a:spcBef>
              <a:spcAft>
                <a:spcPts val="0"/>
              </a:spcAft>
              <a:buClr>
                <a:schemeClr val="lt1"/>
              </a:buClr>
              <a:buSzPct val="100000"/>
              <a:buFont typeface="Cabin"/>
              <a:buChar char="•"/>
            </a:pPr>
            <a:r>
              <a:rPr b="0" i="0" lang="en-US" sz="3000" u="none" cap="none" strike="noStrike">
                <a:solidFill>
                  <a:schemeClr val="lt1"/>
                </a:solidFill>
                <a:latin typeface="Cabin"/>
                <a:ea typeface="Cabin"/>
                <a:cs typeface="Cabin"/>
                <a:sym typeface="Cabin"/>
              </a:rPr>
              <a:t>Dictionaries are Python’s most powerful data collection</a:t>
            </a:r>
          </a:p>
          <a:p>
            <a:pPr indent="-332994" lvl="0" marL="749300" marR="0" rtl="0" algn="l">
              <a:lnSpc>
                <a:spcPct val="100000"/>
              </a:lnSpc>
              <a:spcBef>
                <a:spcPts val="3500"/>
              </a:spcBef>
              <a:spcAft>
                <a:spcPts val="0"/>
              </a:spcAft>
              <a:buClr>
                <a:schemeClr val="lt1"/>
              </a:buClr>
              <a:buSzPct val="100000"/>
              <a:buFont typeface="Cabin"/>
              <a:buChar char="•"/>
            </a:pPr>
            <a:r>
              <a:rPr b="0" i="0" lang="en-US" sz="3000" u="none" cap="none" strike="noStrike">
                <a:solidFill>
                  <a:schemeClr val="lt1"/>
                </a:solidFill>
                <a:latin typeface="Cabin"/>
                <a:ea typeface="Cabin"/>
                <a:cs typeface="Cabin"/>
                <a:sym typeface="Cabin"/>
              </a:rPr>
              <a:t>Dictionaries allow us to do fast database-like operations in Python</a:t>
            </a:r>
          </a:p>
          <a:p>
            <a:pPr indent="-332994" lvl="0" marL="749300" marR="0" rtl="0" algn="l">
              <a:lnSpc>
                <a:spcPct val="100000"/>
              </a:lnSpc>
              <a:spcBef>
                <a:spcPts val="3500"/>
              </a:spcBef>
              <a:spcAft>
                <a:spcPts val="0"/>
              </a:spcAft>
              <a:buClr>
                <a:schemeClr val="lt1"/>
              </a:buClr>
              <a:buSzPct val="100000"/>
              <a:buFont typeface="Cabin"/>
              <a:buChar char="•"/>
            </a:pPr>
            <a:r>
              <a:rPr b="0" i="0" lang="en-US" sz="3000" u="none" cap="none" strike="noStrike">
                <a:solidFill>
                  <a:schemeClr val="lt1"/>
                </a:solidFill>
                <a:latin typeface="Cabin"/>
                <a:ea typeface="Cabin"/>
                <a:cs typeface="Cabin"/>
                <a:sym typeface="Cabin"/>
              </a:rPr>
              <a:t>Dictionaries have different names in different languages</a:t>
            </a:r>
          </a:p>
          <a:p>
            <a:pPr indent="-332994" lvl="1" marL="1041400" marR="0" rtl="0" algn="l">
              <a:lnSpc>
                <a:spcPct val="100000"/>
              </a:lnSpc>
              <a:spcBef>
                <a:spcPts val="3500"/>
              </a:spcBef>
              <a:spcAft>
                <a:spcPts val="0"/>
              </a:spcAft>
              <a:buClr>
                <a:schemeClr val="lt1"/>
              </a:buClr>
              <a:buSzPct val="100000"/>
              <a:buFont typeface="Cabin"/>
            </a:pPr>
            <a:r>
              <a:rPr b="0" i="0" lang="en-US" sz="3000" u="none" cap="none" strike="noStrike">
                <a:solidFill>
                  <a:schemeClr val="lt1"/>
                </a:solidFill>
                <a:latin typeface="Cabin"/>
                <a:ea typeface="Cabin"/>
                <a:cs typeface="Cabin"/>
                <a:sym typeface="Cabin"/>
              </a:rPr>
              <a:t>Associative Arrays - Perl / P</a:t>
            </a:r>
            <a:r>
              <a:rPr lang="en-US" sz="3000">
                <a:solidFill>
                  <a:schemeClr val="lt1"/>
                </a:solidFill>
                <a:latin typeface="Cabin"/>
                <a:ea typeface="Cabin"/>
                <a:cs typeface="Cabin"/>
                <a:sym typeface="Cabin"/>
              </a:rPr>
              <a:t>HP</a:t>
            </a:r>
          </a:p>
          <a:p>
            <a:pPr indent="-332994" lvl="1" marL="1041400" marR="0" rtl="0" algn="l">
              <a:lnSpc>
                <a:spcPct val="100000"/>
              </a:lnSpc>
              <a:spcBef>
                <a:spcPts val="3500"/>
              </a:spcBef>
              <a:spcAft>
                <a:spcPts val="0"/>
              </a:spcAft>
              <a:buClr>
                <a:schemeClr val="lt1"/>
              </a:buClr>
              <a:buSzPct val="100000"/>
              <a:buFont typeface="Cabin"/>
            </a:pPr>
            <a:r>
              <a:rPr b="0" i="0" lang="en-US" sz="3000" u="none" cap="none" strike="noStrike">
                <a:solidFill>
                  <a:schemeClr val="lt1"/>
                </a:solidFill>
                <a:latin typeface="Cabin"/>
                <a:ea typeface="Cabin"/>
                <a:cs typeface="Cabin"/>
                <a:sym typeface="Cabin"/>
              </a:rPr>
              <a:t>Properties or Map or HashMap - Java</a:t>
            </a:r>
          </a:p>
          <a:p>
            <a:pPr indent="-332994" lvl="1" marL="1041400" marR="0" rtl="0" algn="l">
              <a:lnSpc>
                <a:spcPct val="100000"/>
              </a:lnSpc>
              <a:spcBef>
                <a:spcPts val="3500"/>
              </a:spcBef>
              <a:spcAft>
                <a:spcPts val="0"/>
              </a:spcAft>
              <a:buClr>
                <a:schemeClr val="lt1"/>
              </a:buClr>
              <a:buSzPct val="100000"/>
              <a:buFont typeface="Cabin"/>
            </a:pPr>
            <a:r>
              <a:rPr b="0" i="0" lang="en-US" sz="3000" u="none" cap="none" strike="noStrike">
                <a:solidFill>
                  <a:schemeClr val="lt1"/>
                </a:solidFill>
                <a:latin typeface="Cabin"/>
                <a:ea typeface="Cabin"/>
                <a:cs typeface="Cabin"/>
                <a:sym typeface="Cabin"/>
              </a:rPr>
              <a:t>Property Bag - C# / .Net</a:t>
            </a:r>
          </a:p>
        </p:txBody>
      </p:sp>
      <p:sp>
        <p:nvSpPr>
          <p:cNvPr id="252" name="Shape 252"/>
          <p:cNvSpPr txBox="1"/>
          <p:nvPr/>
        </p:nvSpPr>
        <p:spPr>
          <a:xfrm>
            <a:off x="1894900" y="8293100"/>
            <a:ext cx="134204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Cabin"/>
              <a:buNone/>
            </a:pPr>
            <a:r>
              <a:rPr b="0" i="0" lang="en-US" sz="3000" u="sng" cap="none" strike="noStrike">
                <a:solidFill>
                  <a:srgbClr val="FFFF00"/>
                </a:solidFill>
                <a:latin typeface="Cabin"/>
                <a:ea typeface="Cabin"/>
                <a:cs typeface="Cabin"/>
                <a:sym typeface="Cabin"/>
                <a:hlinkClick r:id="rId3"/>
              </a:rPr>
              <a:t>http://en.wikipedia.org/wiki/Associative_array</a:t>
            </a:r>
          </a:p>
        </p:txBody>
      </p:sp>
      <p:pic>
        <p:nvPicPr>
          <p:cNvPr id="253" name="Shape 253"/>
          <p:cNvPicPr preferRelativeResize="0"/>
          <p:nvPr/>
        </p:nvPicPr>
        <p:blipFill rotWithShape="1">
          <a:blip r:embed="rId4">
            <a:alphaModFix/>
          </a:blip>
          <a:srcRect b="0" l="0" r="0" t="0"/>
          <a:stretch/>
        </p:blipFill>
        <p:spPr>
          <a:xfrm>
            <a:off x="13317537" y="423862"/>
            <a:ext cx="2201862" cy="2324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00FF"/>
              </a:buClr>
              <a:buSzPct val="25000"/>
              <a:buFont typeface="Cabin"/>
              <a:buNone/>
            </a:pPr>
            <a:r>
              <a:rPr b="0" i="0" lang="en-US" sz="7600" u="none" cap="none" strike="noStrike">
                <a:solidFill>
                  <a:srgbClr val="FFFF00"/>
                </a:solidFill>
                <a:latin typeface="Cabin"/>
                <a:ea typeface="Cabin"/>
                <a:cs typeface="Cabin"/>
                <a:sym typeface="Cabin"/>
              </a:rPr>
              <a:t>Dictionaries</a:t>
            </a:r>
          </a:p>
        </p:txBody>
      </p:sp>
      <p:sp>
        <p:nvSpPr>
          <p:cNvPr id="259" name="Shape 259"/>
          <p:cNvSpPr txBox="1"/>
          <p:nvPr>
            <p:ph idx="1" type="body"/>
          </p:nvPr>
        </p:nvSpPr>
        <p:spPr>
          <a:xfrm>
            <a:off x="1155700" y="2603500"/>
            <a:ext cx="6083300" cy="5702299"/>
          </a:xfrm>
          <a:prstGeom prst="rect">
            <a:avLst/>
          </a:prstGeom>
          <a:noFill/>
          <a:ln>
            <a:noFill/>
          </a:ln>
        </p:spPr>
        <p:txBody>
          <a:bodyPr anchorCtr="0" anchor="ctr" bIns="38100" lIns="38100" rIns="38100" tIns="38100">
            <a:noAutofit/>
          </a:bodyPr>
          <a:lstStyle/>
          <a:p>
            <a:pPr indent="-371094" lvl="0" marL="749300" marR="0" rtl="0" algn="l">
              <a:lnSpc>
                <a:spcPct val="100000"/>
              </a:lnSpc>
              <a:spcBef>
                <a:spcPts val="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Lists </a:t>
            </a:r>
            <a:r>
              <a:rPr b="0" i="0" lang="en-US" sz="3600" u="none" cap="none" strike="noStrike">
                <a:solidFill>
                  <a:srgbClr val="00FFFF"/>
                </a:solidFill>
                <a:latin typeface="Cabin"/>
                <a:ea typeface="Cabin"/>
                <a:cs typeface="Cabin"/>
                <a:sym typeface="Cabin"/>
              </a:rPr>
              <a:t>index</a:t>
            </a:r>
            <a:r>
              <a:rPr b="0" i="0" lang="en-US" sz="3600" u="none" cap="none" strike="noStrike">
                <a:solidFill>
                  <a:schemeClr val="lt1"/>
                </a:solidFill>
                <a:latin typeface="Cabin"/>
                <a:ea typeface="Cabin"/>
                <a:cs typeface="Cabin"/>
                <a:sym typeface="Cabin"/>
              </a:rPr>
              <a:t> their entries based on the position in the list</a:t>
            </a:r>
          </a:p>
          <a:p>
            <a:pPr indent="-371094" lvl="0" marL="749300" marR="0" rtl="0" algn="l">
              <a:lnSpc>
                <a:spcPct val="100000"/>
              </a:lnSpc>
              <a:spcBef>
                <a:spcPts val="3500"/>
              </a:spcBef>
              <a:spcAft>
                <a:spcPts val="0"/>
              </a:spcAft>
              <a:buClr>
                <a:srgbClr val="FF00FF"/>
              </a:buClr>
              <a:buSzPct val="100000"/>
              <a:buFont typeface="Cabin"/>
              <a:buChar char="•"/>
            </a:pPr>
            <a:r>
              <a:rPr b="0" i="0" lang="en-US" sz="3600" u="none" cap="none" strike="noStrike">
                <a:solidFill>
                  <a:srgbClr val="FF00FF"/>
                </a:solidFill>
                <a:latin typeface="Cabin"/>
                <a:ea typeface="Cabin"/>
                <a:cs typeface="Cabin"/>
                <a:sym typeface="Cabin"/>
              </a:rPr>
              <a:t>Dictionaries</a:t>
            </a:r>
            <a:r>
              <a:rPr b="0" i="0" lang="en-US" sz="3600" u="none" cap="none" strike="noStrike">
                <a:solidFill>
                  <a:schemeClr val="lt1"/>
                </a:solidFill>
                <a:latin typeface="Cabin"/>
                <a:ea typeface="Cabin"/>
                <a:cs typeface="Cabin"/>
                <a:sym typeface="Cabin"/>
              </a:rPr>
              <a:t> are like bags - no order</a:t>
            </a:r>
          </a:p>
          <a:p>
            <a:pPr indent="-371094" lvl="0" marL="749300" marR="0" rtl="0" algn="l">
              <a:lnSpc>
                <a:spcPct val="100000"/>
              </a:lnSpc>
              <a:spcBef>
                <a:spcPts val="3500"/>
              </a:spcBef>
              <a:spcAft>
                <a:spcPts val="0"/>
              </a:spcAft>
              <a:buClr>
                <a:schemeClr val="lt1"/>
              </a:buClr>
              <a:buSzPct val="100000"/>
              <a:buFont typeface="Cabin"/>
              <a:buChar char="•"/>
            </a:pPr>
            <a:r>
              <a:rPr b="0" i="0" lang="en-US" sz="3600" u="none" cap="none" strike="noStrike">
                <a:solidFill>
                  <a:schemeClr val="lt1"/>
                </a:solidFill>
                <a:latin typeface="Cabin"/>
                <a:ea typeface="Cabin"/>
                <a:cs typeface="Cabin"/>
                <a:sym typeface="Cabin"/>
              </a:rPr>
              <a:t>So we </a:t>
            </a:r>
            <a:r>
              <a:rPr b="0" i="0" lang="en-US" sz="3600" u="none" cap="none" strike="noStrike">
                <a:solidFill>
                  <a:srgbClr val="00FFFF"/>
                </a:solidFill>
                <a:latin typeface="Cabin"/>
                <a:ea typeface="Cabin"/>
                <a:cs typeface="Cabin"/>
                <a:sym typeface="Cabin"/>
              </a:rPr>
              <a:t>index</a:t>
            </a:r>
            <a:r>
              <a:rPr b="0" i="0" lang="en-US" sz="3600" u="none" cap="none" strike="noStrike">
                <a:solidFill>
                  <a:schemeClr val="lt1"/>
                </a:solidFill>
                <a:latin typeface="Cabin"/>
                <a:ea typeface="Cabin"/>
                <a:cs typeface="Cabin"/>
                <a:sym typeface="Cabin"/>
              </a:rPr>
              <a:t> the things we put in the </a:t>
            </a:r>
            <a:r>
              <a:rPr b="0" i="0" lang="en-US" sz="3600" u="none" cap="none" strike="noStrike">
                <a:solidFill>
                  <a:srgbClr val="FF00FF"/>
                </a:solidFill>
                <a:latin typeface="Cabin"/>
                <a:ea typeface="Cabin"/>
                <a:cs typeface="Cabin"/>
                <a:sym typeface="Cabin"/>
              </a:rPr>
              <a:t>dictionary</a:t>
            </a:r>
            <a:r>
              <a:rPr b="0" i="0" lang="en-US" sz="3600" u="none" cap="none" strike="noStrike">
                <a:solidFill>
                  <a:schemeClr val="lt1"/>
                </a:solidFill>
                <a:latin typeface="Cabin"/>
                <a:ea typeface="Cabin"/>
                <a:cs typeface="Cabin"/>
                <a:sym typeface="Cabin"/>
              </a:rPr>
              <a:t> with a </a:t>
            </a:r>
            <a:r>
              <a:rPr b="0" i="0" lang="en-US" sz="3600" u="none" cap="none" strike="noStrike">
                <a:solidFill>
                  <a:srgbClr val="00FFFF"/>
                </a:solidFill>
                <a:latin typeface="Arial"/>
                <a:ea typeface="Arial"/>
                <a:cs typeface="Arial"/>
                <a:sym typeface="Arial"/>
              </a:rPr>
              <a:t>“</a:t>
            </a:r>
            <a:r>
              <a:rPr b="0" i="0" lang="en-US" sz="3600" u="none" cap="none" strike="noStrike">
                <a:solidFill>
                  <a:srgbClr val="00FFFF"/>
                </a:solidFill>
                <a:latin typeface="Cabin"/>
                <a:ea typeface="Cabin"/>
                <a:cs typeface="Cabin"/>
                <a:sym typeface="Cabin"/>
              </a:rPr>
              <a:t>lookup tag</a:t>
            </a:r>
            <a:r>
              <a:rPr b="0" i="0" lang="en-US" sz="3600" u="none" cap="none" strike="noStrike">
                <a:solidFill>
                  <a:srgbClr val="00FFFF"/>
                </a:solidFill>
                <a:latin typeface="Arial"/>
                <a:ea typeface="Arial"/>
                <a:cs typeface="Arial"/>
                <a:sym typeface="Arial"/>
              </a:rPr>
              <a:t>”</a:t>
            </a:r>
          </a:p>
        </p:txBody>
      </p:sp>
      <p:sp>
        <p:nvSpPr>
          <p:cNvPr id="260" name="Shape 260"/>
          <p:cNvSpPr txBox="1"/>
          <p:nvPr/>
        </p:nvSpPr>
        <p:spPr>
          <a:xfrm>
            <a:off x="8242775" y="2155825"/>
            <a:ext cx="7428900" cy="64467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chemeClr val="lt1"/>
                </a:solidFill>
                <a:latin typeface="Courier New"/>
                <a:ea typeface="Courier New"/>
                <a:cs typeface="Courier New"/>
                <a:sym typeface="Courier New"/>
              </a:rPr>
              <a:t> = </a:t>
            </a:r>
            <a:r>
              <a:rPr b="1" i="0" lang="en-US" sz="2400" u="none" cap="none" strike="noStrike">
                <a:solidFill>
                  <a:srgbClr val="FF00FF"/>
                </a:solidFill>
                <a:latin typeface="Courier New"/>
                <a:ea typeface="Courier New"/>
                <a:cs typeface="Courier New"/>
                <a:sym typeface="Courier New"/>
              </a:rPr>
              <a:t>dict</a:t>
            </a:r>
            <a:r>
              <a:rPr b="1" i="0" lang="en-US" sz="2400" u="none" cap="none" strike="noStrike">
                <a:solidFill>
                  <a:schemeClr val="lt1"/>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rgbClr val="00FFFF"/>
                </a:solidFill>
                <a:latin typeface="Courier New"/>
                <a:ea typeface="Courier New"/>
                <a:cs typeface="Courier New"/>
                <a:sym typeface="Courier New"/>
              </a:rPr>
              <a:t>['money']</a:t>
            </a:r>
            <a:r>
              <a:rPr b="1" i="0" lang="en-US" sz="2400" u="none" cap="none" strike="noStrike">
                <a:solidFill>
                  <a:schemeClr val="lt1"/>
                </a:solidFill>
                <a:latin typeface="Courier New"/>
                <a:ea typeface="Courier New"/>
                <a:cs typeface="Courier New"/>
                <a:sym typeface="Courier New"/>
              </a:rPr>
              <a:t> = 12</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rgbClr val="00FFFF"/>
                </a:solidFill>
                <a:latin typeface="Courier New"/>
                <a:ea typeface="Courier New"/>
                <a:cs typeface="Courier New"/>
                <a:sym typeface="Courier New"/>
              </a:rPr>
              <a:t>['candy']</a:t>
            </a:r>
            <a:r>
              <a:rPr b="1" i="0" lang="en-US" sz="2400" u="none" cap="none" strike="noStrike">
                <a:solidFill>
                  <a:schemeClr val="lt1"/>
                </a:solidFill>
                <a:latin typeface="Courier New"/>
                <a:ea typeface="Courier New"/>
                <a:cs typeface="Courier New"/>
                <a:sym typeface="Courier New"/>
              </a:rPr>
              <a:t> = 3</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rgbClr val="00FFFF"/>
                </a:solidFill>
                <a:latin typeface="Courier New"/>
                <a:ea typeface="Courier New"/>
                <a:cs typeface="Courier New"/>
                <a:sym typeface="Courier New"/>
              </a:rPr>
              <a:t>['tissues']</a:t>
            </a:r>
            <a:r>
              <a:rPr b="1" i="0" lang="en-US" sz="2400" u="none" cap="none" strike="noStrike">
                <a:solidFill>
                  <a:schemeClr val="lt1"/>
                </a:solidFill>
                <a:latin typeface="Courier New"/>
                <a:ea typeface="Courier New"/>
                <a:cs typeface="Courier New"/>
                <a:sym typeface="Courier New"/>
              </a:rPr>
              <a:t> = 75</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a:t>
            </a:r>
            <a:r>
              <a:rPr b="1" i="0" lang="en-US" sz="2400" u="none" cap="none" strike="noStrike">
                <a:solidFill>
                  <a:srgbClr val="00FF00"/>
                </a:solidFill>
                <a:latin typeface="Courier New"/>
                <a:ea typeface="Courier New"/>
                <a:cs typeface="Courier New"/>
                <a:sym typeface="Courier New"/>
              </a:rPr>
              <a:t>purse</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{'money': 12, 'tissues': 75, 'candy': 3}</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rgbClr val="00FFFF"/>
                </a:solidFill>
                <a:latin typeface="Courier New"/>
                <a:ea typeface="Courier New"/>
                <a:cs typeface="Courier New"/>
                <a:sym typeface="Courier New"/>
              </a:rPr>
              <a:t>['candy']</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3</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rgbClr val="00FFFF"/>
                </a:solidFill>
                <a:latin typeface="Courier New"/>
                <a:ea typeface="Courier New"/>
                <a:cs typeface="Courier New"/>
                <a:sym typeface="Courier New"/>
              </a:rPr>
              <a:t>['candy']</a:t>
            </a:r>
            <a:r>
              <a:rPr b="1" i="0" lang="en-US" sz="2400" u="none" cap="none" strike="noStrike">
                <a:solidFill>
                  <a:schemeClr val="lt1"/>
                </a:solidFill>
                <a:latin typeface="Courier New"/>
                <a:ea typeface="Courier New"/>
                <a:cs typeface="Courier New"/>
                <a:sym typeface="Courier New"/>
              </a:rPr>
              <a:t> = </a:t>
            </a:r>
            <a:r>
              <a:rPr b="1" i="0" lang="en-US" sz="2400" u="none" cap="none" strike="noStrike">
                <a:solidFill>
                  <a:srgbClr val="00FF00"/>
                </a:solidFill>
                <a:latin typeface="Courier New"/>
                <a:ea typeface="Courier New"/>
                <a:cs typeface="Courier New"/>
                <a:sym typeface="Courier New"/>
              </a:rPr>
              <a:t>purse</a:t>
            </a:r>
            <a:r>
              <a:rPr b="1" i="0" lang="en-US" sz="2400" u="none" cap="none" strike="noStrike">
                <a:solidFill>
                  <a:srgbClr val="00FFFF"/>
                </a:solidFill>
                <a:latin typeface="Courier New"/>
                <a:ea typeface="Courier New"/>
                <a:cs typeface="Courier New"/>
                <a:sym typeface="Courier New"/>
              </a:rPr>
              <a:t>['candy']</a:t>
            </a:r>
            <a:r>
              <a:rPr b="1" i="0" lang="en-US" sz="2400" u="none" cap="none" strike="noStrike">
                <a:solidFill>
                  <a:schemeClr val="lt1"/>
                </a:solidFill>
                <a:latin typeface="Courier New"/>
                <a:ea typeface="Courier New"/>
                <a:cs typeface="Courier New"/>
                <a:sym typeface="Courier New"/>
              </a:rPr>
              <a:t> + 2</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&gt;&gt;&gt; </a:t>
            </a:r>
            <a:r>
              <a:rPr b="1" i="0" lang="en-US" sz="2400" u="none" cap="none" strike="noStrike">
                <a:solidFill>
                  <a:srgbClr val="FFFF00"/>
                </a:solidFill>
                <a:latin typeface="Courier New"/>
                <a:ea typeface="Courier New"/>
                <a:cs typeface="Courier New"/>
                <a:sym typeface="Courier New"/>
              </a:rPr>
              <a:t>print</a:t>
            </a:r>
            <a:r>
              <a:rPr b="1" i="0" lang="en-US" sz="2400" u="none" cap="none" strike="noStrike">
                <a:solidFill>
                  <a:schemeClr val="lt1"/>
                </a:solidFill>
                <a:latin typeface="Courier New"/>
                <a:ea typeface="Courier New"/>
                <a:cs typeface="Courier New"/>
                <a:sym typeface="Courier New"/>
              </a:rPr>
              <a:t> </a:t>
            </a:r>
            <a:r>
              <a:rPr b="1" i="0" lang="en-US" sz="2400" u="none" cap="none" strike="noStrike">
                <a:solidFill>
                  <a:srgbClr val="00FF00"/>
                </a:solidFill>
                <a:latin typeface="Courier New"/>
                <a:ea typeface="Courier New"/>
                <a:cs typeface="Courier New"/>
                <a:sym typeface="Courier New"/>
              </a:rPr>
              <a:t>purse</a:t>
            </a:r>
          </a:p>
          <a:p>
            <a:pPr indent="0" lvl="0" marL="0" marR="0" rtl="0" algn="l">
              <a:lnSpc>
                <a:spcPct val="100000"/>
              </a:lnSpc>
              <a:spcBef>
                <a:spcPts val="0"/>
              </a:spcBef>
              <a:spcAft>
                <a:spcPts val="0"/>
              </a:spcAft>
              <a:buClr>
                <a:schemeClr val="lt1"/>
              </a:buClr>
              <a:buSzPct val="25000"/>
              <a:buFont typeface="Cabin"/>
              <a:buNone/>
            </a:pPr>
            <a:r>
              <a:rPr b="1" i="0" lang="en-US" sz="2400" u="none" cap="none" strike="noStrike">
                <a:solidFill>
                  <a:schemeClr val="lt1"/>
                </a:solidFill>
                <a:latin typeface="Courier New"/>
                <a:ea typeface="Courier New"/>
                <a:cs typeface="Courier New"/>
                <a:sym typeface="Courier New"/>
              </a:rPr>
              <a:t>{'money': 12, 'tissues': 75, </a:t>
            </a:r>
            <a:r>
              <a:rPr b="1" i="0" lang="en-US" sz="2400" u="none" cap="none" strike="noStrike">
                <a:solidFill>
                  <a:srgbClr val="00FFFF"/>
                </a:solidFill>
                <a:latin typeface="Courier New"/>
                <a:ea typeface="Courier New"/>
                <a:cs typeface="Courier New"/>
                <a:sym typeface="Courier New"/>
              </a:rPr>
              <a:t>'candy': 5</a:t>
            </a:r>
            <a:r>
              <a:rPr b="1" i="0" lang="en-US" sz="2400" u="none" cap="none" strike="noStrike">
                <a:solidFill>
                  <a:schemeClr val="lt1"/>
                </a:solidFill>
                <a:latin typeface="Courier New"/>
                <a:ea typeface="Courier New"/>
                <a:cs typeface="Courier New"/>
                <a:sym typeface="Courier New"/>
              </a:rPr>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1155700" y="241300"/>
            <a:ext cx="13931900" cy="2298699"/>
          </a:xfrm>
          <a:prstGeom prst="rect">
            <a:avLst/>
          </a:prstGeom>
          <a:noFill/>
          <a:ln>
            <a:noFill/>
          </a:ln>
        </p:spPr>
        <p:txBody>
          <a:bodyPr anchorCtr="0" anchor="ctr" bIns="38100" lIns="38100" rIns="38100" tIns="38100">
            <a:noAutofit/>
          </a:bodyPr>
          <a:lstStyle/>
          <a:p>
            <a:pPr indent="0" lvl="0" marL="0" marR="0" rtl="0" algn="ctr">
              <a:lnSpc>
                <a:spcPct val="100000"/>
              </a:lnSpc>
              <a:spcBef>
                <a:spcPts val="0"/>
              </a:spcBef>
              <a:spcAft>
                <a:spcPts val="0"/>
              </a:spcAft>
              <a:buClr>
                <a:srgbClr val="FF7F00"/>
              </a:buClr>
              <a:buSzPct val="25000"/>
              <a:buFont typeface="Cabin"/>
              <a:buNone/>
            </a:pPr>
            <a:r>
              <a:rPr b="0" i="0" lang="en-US" sz="7600" u="none" cap="none" strike="noStrike">
                <a:solidFill>
                  <a:srgbClr val="FFFF00"/>
                </a:solidFill>
                <a:latin typeface="Cabin"/>
                <a:ea typeface="Cabin"/>
                <a:cs typeface="Cabin"/>
                <a:sym typeface="Cabin"/>
              </a:rPr>
              <a:t>Comparing Lists and Dictionaries</a:t>
            </a:r>
          </a:p>
        </p:txBody>
      </p:sp>
      <p:sp>
        <p:nvSpPr>
          <p:cNvPr id="266" name="Shape 266"/>
          <p:cNvSpPr txBox="1"/>
          <p:nvPr>
            <p:ph idx="1" type="body"/>
          </p:nvPr>
        </p:nvSpPr>
        <p:spPr>
          <a:xfrm>
            <a:off x="1155700" y="2603500"/>
            <a:ext cx="13931900" cy="1727199"/>
          </a:xfrm>
          <a:prstGeom prst="rect">
            <a:avLst/>
          </a:prstGeom>
          <a:noFill/>
          <a:ln>
            <a:noFill/>
          </a:ln>
        </p:spPr>
        <p:txBody>
          <a:bodyPr anchorCtr="0" anchor="ctr" bIns="38100" lIns="38100" rIns="38100" tIns="38100">
            <a:noAutofit/>
          </a:bodyPr>
          <a:lstStyle/>
          <a:p>
            <a:pPr indent="-533400" lvl="0" marL="749300" marR="0" rtl="0" algn="l">
              <a:lnSpc>
                <a:spcPct val="100000"/>
              </a:lnSpc>
              <a:spcBef>
                <a:spcPts val="0"/>
              </a:spcBef>
              <a:spcAft>
                <a:spcPts val="0"/>
              </a:spcAft>
              <a:buClr>
                <a:srgbClr val="FF00FF"/>
              </a:buClr>
              <a:buSzPct val="171000"/>
              <a:buFont typeface="Cabin"/>
              <a:buChar char="•"/>
            </a:pPr>
            <a:r>
              <a:rPr b="0" i="0" lang="en-US" sz="3600" u="none" cap="none" strike="noStrike">
                <a:solidFill>
                  <a:srgbClr val="FF00FF"/>
                </a:solidFill>
                <a:latin typeface="Cabin"/>
                <a:ea typeface="Cabin"/>
                <a:cs typeface="Cabin"/>
                <a:sym typeface="Cabin"/>
              </a:rPr>
              <a:t>Dictionaries</a:t>
            </a:r>
            <a:r>
              <a:rPr b="0" i="0" lang="en-US" sz="3600" u="none" cap="none" strike="noStrike">
                <a:solidFill>
                  <a:schemeClr val="lt1"/>
                </a:solidFill>
                <a:latin typeface="Cabin"/>
                <a:ea typeface="Cabin"/>
                <a:cs typeface="Cabin"/>
                <a:sym typeface="Cabin"/>
              </a:rPr>
              <a:t> are like </a:t>
            </a:r>
            <a:r>
              <a:rPr lang="en-US" sz="3600">
                <a:solidFill>
                  <a:srgbClr val="00FF00"/>
                </a:solidFill>
                <a:latin typeface="Cabin"/>
                <a:ea typeface="Cabin"/>
                <a:cs typeface="Cabin"/>
                <a:sym typeface="Cabin"/>
              </a:rPr>
              <a:t>l</a:t>
            </a:r>
            <a:r>
              <a:rPr b="0" i="0" lang="en-US" sz="3600" u="none" cap="none" strike="noStrike">
                <a:solidFill>
                  <a:srgbClr val="00FF00"/>
                </a:solidFill>
                <a:latin typeface="Cabin"/>
                <a:ea typeface="Cabin"/>
                <a:cs typeface="Cabin"/>
                <a:sym typeface="Cabin"/>
              </a:rPr>
              <a:t>ists</a:t>
            </a:r>
            <a:r>
              <a:rPr b="0" i="0" lang="en-US" sz="3600" u="none" cap="none" strike="noStrike">
                <a:solidFill>
                  <a:schemeClr val="lt1"/>
                </a:solidFill>
                <a:latin typeface="Cabin"/>
                <a:ea typeface="Cabin"/>
                <a:cs typeface="Cabin"/>
                <a:sym typeface="Cabin"/>
              </a:rPr>
              <a:t> except that they use </a:t>
            </a:r>
            <a:r>
              <a:rPr b="0" i="0" lang="en-US" sz="3600" u="none" cap="none" strike="noStrike">
                <a:solidFill>
                  <a:srgbClr val="FF7F00"/>
                </a:solidFill>
                <a:latin typeface="Cabin"/>
                <a:ea typeface="Cabin"/>
                <a:cs typeface="Cabin"/>
                <a:sym typeface="Cabin"/>
              </a:rPr>
              <a:t>keys</a:t>
            </a:r>
            <a:r>
              <a:rPr b="0" i="0" lang="en-US" sz="3600" u="none" cap="none" strike="noStrike">
                <a:solidFill>
                  <a:schemeClr val="lt1"/>
                </a:solidFill>
                <a:latin typeface="Cabin"/>
                <a:ea typeface="Cabin"/>
                <a:cs typeface="Cabin"/>
                <a:sym typeface="Cabin"/>
              </a:rPr>
              <a:t> instead of </a:t>
            </a:r>
            <a:r>
              <a:rPr b="0" i="0" lang="en-US" sz="3600" u="none" cap="none" strike="noStrike">
                <a:solidFill>
                  <a:srgbClr val="FFFFFF"/>
                </a:solidFill>
                <a:latin typeface="Cabin"/>
                <a:ea typeface="Cabin"/>
                <a:cs typeface="Cabin"/>
                <a:sym typeface="Cabin"/>
              </a:rPr>
              <a:t>numbers</a:t>
            </a:r>
            <a:r>
              <a:rPr b="0" i="0" lang="en-US" sz="3600" u="none" cap="none" strike="noStrike">
                <a:solidFill>
                  <a:schemeClr val="lt1"/>
                </a:solidFill>
                <a:latin typeface="Cabin"/>
                <a:ea typeface="Cabin"/>
                <a:cs typeface="Cabin"/>
                <a:sym typeface="Cabin"/>
              </a:rPr>
              <a:t> to look up </a:t>
            </a:r>
            <a:r>
              <a:rPr b="0" i="0" lang="en-US" sz="3600" u="none" cap="none" strike="noStrike">
                <a:solidFill>
                  <a:srgbClr val="FFFF00"/>
                </a:solidFill>
                <a:latin typeface="Cabin"/>
                <a:ea typeface="Cabin"/>
                <a:cs typeface="Cabin"/>
                <a:sym typeface="Cabin"/>
              </a:rPr>
              <a:t>values</a:t>
            </a:r>
          </a:p>
        </p:txBody>
      </p:sp>
      <p:sp>
        <p:nvSpPr>
          <p:cNvPr id="267" name="Shape 267"/>
          <p:cNvSpPr txBox="1"/>
          <p:nvPr/>
        </p:nvSpPr>
        <p:spPr>
          <a:xfrm>
            <a:off x="2381250" y="4922825"/>
            <a:ext cx="5059200" cy="33243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 = </a:t>
            </a:r>
            <a:r>
              <a:rPr b="1" i="0" lang="en-US" sz="3000" u="none" cap="none" strike="noStrike">
                <a:solidFill>
                  <a:srgbClr val="00FFFF"/>
                </a:solidFill>
                <a:latin typeface="Courier New"/>
                <a:ea typeface="Courier New"/>
                <a:cs typeface="Courier New"/>
                <a:sym typeface="Courier New"/>
              </a:rPr>
              <a:t>list()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a:t>
            </a:r>
            <a:r>
              <a:rPr b="1" i="0" lang="en-US" sz="3000" u="none" cap="none" strike="noStrike">
                <a:solidFill>
                  <a:srgbClr val="FF00FF"/>
                </a:solidFill>
                <a:latin typeface="Courier New"/>
                <a:ea typeface="Courier New"/>
                <a:cs typeface="Courier New"/>
                <a:sym typeface="Courier New"/>
              </a:rPr>
              <a:t>append</a:t>
            </a:r>
            <a:r>
              <a:rPr b="1" i="0" lang="en-US" sz="3000" u="none" cap="none" strike="noStrike">
                <a:solidFill>
                  <a:srgbClr val="00FF00"/>
                </a:solidFill>
                <a:latin typeface="Courier New"/>
                <a:ea typeface="Courier New"/>
                <a:cs typeface="Courier New"/>
                <a:sym typeface="Courier New"/>
              </a:rPr>
              <a:t>(</a:t>
            </a:r>
            <a:r>
              <a:rPr b="1" i="0" lang="en-US" sz="3000" u="none" cap="none" strike="noStrike">
                <a:solidFill>
                  <a:srgbClr val="FFFF00"/>
                </a:solidFill>
                <a:latin typeface="Courier New"/>
                <a:ea typeface="Courier New"/>
                <a:cs typeface="Courier New"/>
                <a:sym typeface="Courier New"/>
              </a:rPr>
              <a:t>21</a:t>
            </a:r>
            <a:r>
              <a:rPr b="1"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a:t>
            </a:r>
            <a:r>
              <a:rPr b="1" i="0" lang="en-US" sz="3000" u="none" cap="none" strike="noStrike">
                <a:solidFill>
                  <a:srgbClr val="FF00FF"/>
                </a:solidFill>
                <a:latin typeface="Courier New"/>
                <a:ea typeface="Courier New"/>
                <a:cs typeface="Courier New"/>
                <a:sym typeface="Courier New"/>
              </a:rPr>
              <a:t>append</a:t>
            </a:r>
            <a:r>
              <a:rPr b="1" i="0" lang="en-US" sz="3000" u="none" cap="none" strike="noStrike">
                <a:solidFill>
                  <a:srgbClr val="00FF00"/>
                </a:solidFill>
                <a:latin typeface="Courier New"/>
                <a:ea typeface="Courier New"/>
                <a:cs typeface="Courier New"/>
                <a:sym typeface="Courier New"/>
              </a:rPr>
              <a:t>(</a:t>
            </a:r>
            <a:r>
              <a:rPr b="1" i="0" lang="en-US" sz="3000" u="none" cap="none" strike="noStrike">
                <a:solidFill>
                  <a:srgbClr val="FFFF00"/>
                </a:solidFill>
                <a:latin typeface="Courier New"/>
                <a:ea typeface="Courier New"/>
                <a:cs typeface="Courier New"/>
                <a:sym typeface="Courier New"/>
              </a:rPr>
              <a:t>183</a:t>
            </a:r>
            <a:r>
              <a:rPr b="1"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00FF00"/>
                </a:solidFill>
                <a:latin typeface="Courier New"/>
                <a:ea typeface="Courier New"/>
                <a:cs typeface="Courier New"/>
                <a:sym typeface="Courier New"/>
              </a:rPr>
              <a:t> lst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a:t>
            </a:r>
            <a:r>
              <a:rPr b="1" i="0" lang="en-US" sz="3000" u="none" cap="none" strike="noStrike">
                <a:solidFill>
                  <a:srgbClr val="FFFF00"/>
                </a:solidFill>
                <a:latin typeface="Courier New"/>
                <a:ea typeface="Courier New"/>
                <a:cs typeface="Courier New"/>
                <a:sym typeface="Courier New"/>
              </a:rPr>
              <a:t>21, 183</a:t>
            </a:r>
            <a:r>
              <a:rPr b="1"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a:t>
            </a:r>
            <a:r>
              <a:rPr b="1" i="0" lang="en-US" sz="3000" u="none" cap="none" strike="noStrike">
                <a:solidFill>
                  <a:srgbClr val="FFFFFF"/>
                </a:solidFill>
                <a:latin typeface="Courier New"/>
                <a:ea typeface="Courier New"/>
                <a:cs typeface="Courier New"/>
                <a:sym typeface="Courier New"/>
              </a:rPr>
              <a:t>0</a:t>
            </a:r>
            <a:r>
              <a:rPr b="1" i="0" lang="en-US" sz="3000" u="none" cap="none" strike="noStrike">
                <a:solidFill>
                  <a:srgbClr val="00FF00"/>
                </a:solidFill>
                <a:latin typeface="Courier New"/>
                <a:ea typeface="Courier New"/>
                <a:cs typeface="Courier New"/>
                <a:sym typeface="Courier New"/>
              </a:rPr>
              <a:t>] = </a:t>
            </a:r>
            <a:r>
              <a:rPr b="1" i="0" lang="en-US" sz="3000" u="none" cap="none" strike="noStrike">
                <a:solidFill>
                  <a:srgbClr val="FFFF00"/>
                </a:solidFill>
                <a:latin typeface="Courier New"/>
                <a:ea typeface="Courier New"/>
                <a:cs typeface="Courier New"/>
                <a:sym typeface="Courier New"/>
              </a:rPr>
              <a:t>23</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00FF00"/>
                </a:solidFill>
                <a:latin typeface="Courier New"/>
                <a:ea typeface="Courier New"/>
                <a:cs typeface="Courier New"/>
                <a:sym typeface="Courier New"/>
              </a:rPr>
              <a:t> lst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a:t>
            </a:r>
            <a:r>
              <a:rPr b="1" i="0" lang="en-US" sz="3000" u="none" cap="none" strike="noStrike">
                <a:solidFill>
                  <a:srgbClr val="FFFF00"/>
                </a:solidFill>
                <a:latin typeface="Courier New"/>
                <a:ea typeface="Courier New"/>
                <a:cs typeface="Courier New"/>
                <a:sym typeface="Courier New"/>
              </a:rPr>
              <a:t>23, 183</a:t>
            </a:r>
            <a:r>
              <a:rPr b="1" i="0" lang="en-US" sz="3000" u="none" cap="none" strike="noStrike">
                <a:solidFill>
                  <a:srgbClr val="00FF00"/>
                </a:solidFill>
                <a:latin typeface="Courier New"/>
                <a:ea typeface="Courier New"/>
                <a:cs typeface="Courier New"/>
                <a:sym typeface="Courier New"/>
              </a:rPr>
              <a:t>]</a:t>
            </a:r>
          </a:p>
        </p:txBody>
      </p:sp>
      <p:sp>
        <p:nvSpPr>
          <p:cNvPr id="268" name="Shape 268"/>
          <p:cNvSpPr txBox="1"/>
          <p:nvPr/>
        </p:nvSpPr>
        <p:spPr>
          <a:xfrm>
            <a:off x="9083675" y="4368800"/>
            <a:ext cx="6492600" cy="4432199"/>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 =</a:t>
            </a:r>
            <a:r>
              <a:rPr b="1" i="0" lang="en-US" sz="3000" u="none" cap="none" strike="noStrike">
                <a:solidFill>
                  <a:srgbClr val="0000FF"/>
                </a:solidFill>
                <a:latin typeface="Courier New"/>
                <a:ea typeface="Courier New"/>
                <a:cs typeface="Courier New"/>
                <a:sym typeface="Courier New"/>
              </a:rPr>
              <a:t> </a:t>
            </a:r>
            <a:r>
              <a:rPr b="1" i="0" lang="en-US" sz="3000" u="none" cap="none" strike="noStrike">
                <a:solidFill>
                  <a:srgbClr val="00FFFF"/>
                </a:solidFill>
                <a:latin typeface="Courier New"/>
                <a:ea typeface="Courier New"/>
                <a:cs typeface="Courier New"/>
                <a:sym typeface="Courier New"/>
              </a:rPr>
              <a:t>dict()</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 </a:t>
            </a:r>
            <a:r>
              <a:rPr b="1" i="0" lang="en-US" sz="3000" u="none" cap="none" strike="noStrike">
                <a:solidFill>
                  <a:srgbClr val="FFFF00"/>
                </a:solidFill>
                <a:latin typeface="Courier New"/>
                <a:ea typeface="Courier New"/>
                <a:cs typeface="Courier New"/>
                <a:sym typeface="Courier New"/>
              </a:rPr>
              <a:t>21</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a:t>
            </a:r>
            <a:r>
              <a:rPr b="1" i="0" lang="en-US" sz="3000" u="none" cap="none" strike="noStrike">
                <a:solidFill>
                  <a:srgbClr val="FF7F00"/>
                </a:solidFill>
                <a:latin typeface="Courier New"/>
                <a:ea typeface="Courier New"/>
                <a:cs typeface="Courier New"/>
                <a:sym typeface="Courier New"/>
              </a:rPr>
              <a:t>'course'</a:t>
            </a:r>
            <a:r>
              <a:rPr b="1" i="0" lang="en-US" sz="3000" u="none" cap="none" strike="noStrike">
                <a:solidFill>
                  <a:srgbClr val="FF00FF"/>
                </a:solidFill>
                <a:latin typeface="Courier New"/>
                <a:ea typeface="Courier New"/>
                <a:cs typeface="Courier New"/>
                <a:sym typeface="Courier New"/>
              </a:rPr>
              <a:t>] = </a:t>
            </a:r>
            <a:r>
              <a:rPr b="1" i="0" lang="en-US" sz="3000" u="none" cap="none" strike="noStrike">
                <a:solidFill>
                  <a:srgbClr val="FFFF00"/>
                </a:solidFill>
                <a:latin typeface="Courier New"/>
                <a:ea typeface="Courier New"/>
                <a:cs typeface="Courier New"/>
                <a:sym typeface="Courier New"/>
              </a:rPr>
              <a:t>182</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FF00FF"/>
                </a:solidFill>
                <a:latin typeface="Courier New"/>
                <a:ea typeface="Courier New"/>
                <a:cs typeface="Courier New"/>
                <a:sym typeface="Courier New"/>
              </a:rPr>
              <a:t> ddd</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'course'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182</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21</a:t>
            </a:r>
            <a:r>
              <a:rPr b="1" i="0" lang="en-US" sz="3000" u="none" cap="none" strike="noStrike">
                <a:solidFill>
                  <a:srgbClr val="FF00FF"/>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 23</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FF00FF"/>
                </a:solidFill>
                <a:latin typeface="Courier New"/>
                <a:ea typeface="Courier New"/>
                <a:cs typeface="Courier New"/>
                <a:sym typeface="Courier New"/>
              </a:rPr>
              <a:t> ddd</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'course'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182</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23</a:t>
            </a:r>
            <a:r>
              <a:rPr b="1" i="0" lang="en-US" sz="3000" u="none" cap="none" strike="noStrike">
                <a:solidFill>
                  <a:srgbClr val="FF00FF"/>
                </a:solidFill>
                <a:latin typeface="Courier New"/>
                <a:ea typeface="Courier New"/>
                <a:cs typeface="Courier New"/>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nvSpPr>
        <p:spPr>
          <a:xfrm>
            <a:off x="2114550" y="449250"/>
            <a:ext cx="5690999" cy="39402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 =</a:t>
            </a:r>
            <a:r>
              <a:rPr b="1" i="0" lang="en-US" sz="3000" u="none" cap="none" strike="noStrike">
                <a:solidFill>
                  <a:srgbClr val="0000FF"/>
                </a:solidFill>
                <a:latin typeface="Courier New"/>
                <a:ea typeface="Courier New"/>
                <a:cs typeface="Courier New"/>
                <a:sym typeface="Courier New"/>
              </a:rPr>
              <a:t> </a:t>
            </a:r>
            <a:r>
              <a:rPr b="1" i="0" lang="en-US" sz="3000" u="none" cap="none" strike="noStrike">
                <a:solidFill>
                  <a:srgbClr val="00FFFF"/>
                </a:solidFill>
                <a:latin typeface="Courier New"/>
                <a:ea typeface="Courier New"/>
                <a:cs typeface="Courier New"/>
                <a:sym typeface="Courier New"/>
              </a:rPr>
              <a:t>list()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lst.append(</a:t>
            </a:r>
            <a:r>
              <a:rPr b="1" i="0" lang="en-US" sz="3000" u="none" cap="none" strike="noStrike">
                <a:solidFill>
                  <a:srgbClr val="FFFF00"/>
                </a:solidFill>
                <a:latin typeface="Courier New"/>
                <a:ea typeface="Courier New"/>
                <a:cs typeface="Courier New"/>
                <a:sym typeface="Courier New"/>
              </a:rPr>
              <a:t>21</a:t>
            </a:r>
            <a:r>
              <a:rPr b="1"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lst.append(</a:t>
            </a:r>
            <a:r>
              <a:rPr b="1" i="0" lang="en-US" sz="3000" u="none" cap="none" strike="noStrike">
                <a:solidFill>
                  <a:srgbClr val="FFFF00"/>
                </a:solidFill>
                <a:latin typeface="Courier New"/>
                <a:ea typeface="Courier New"/>
                <a:cs typeface="Courier New"/>
                <a:sym typeface="Courier New"/>
              </a:rPr>
              <a:t>183</a:t>
            </a:r>
            <a:r>
              <a:rPr b="1"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00FF00"/>
                </a:solidFill>
                <a:latin typeface="Courier New"/>
                <a:ea typeface="Courier New"/>
                <a:cs typeface="Courier New"/>
                <a:sym typeface="Courier New"/>
              </a:rPr>
              <a:t> lst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a:t>
            </a:r>
            <a:r>
              <a:rPr b="1" i="0" lang="en-US" sz="3000" u="none" cap="none" strike="noStrike">
                <a:solidFill>
                  <a:srgbClr val="FFFF00"/>
                </a:solidFill>
                <a:latin typeface="Courier New"/>
                <a:ea typeface="Courier New"/>
                <a:cs typeface="Courier New"/>
                <a:sym typeface="Courier New"/>
              </a:rPr>
              <a:t>21, 183</a:t>
            </a:r>
            <a:r>
              <a:rPr b="1" i="0" lang="en-US" sz="3000" u="none" cap="none" strike="noStrike">
                <a:solidFill>
                  <a:srgbClr val="00FF00"/>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lst</a:t>
            </a:r>
            <a:r>
              <a:rPr b="1" i="0" lang="en-US" sz="3000" u="none" cap="none" strike="noStrike">
                <a:solidFill>
                  <a:srgbClr val="FF7F00"/>
                </a:solidFill>
                <a:latin typeface="Courier New"/>
                <a:ea typeface="Courier New"/>
                <a:cs typeface="Courier New"/>
                <a:sym typeface="Courier New"/>
              </a:rPr>
              <a:t>[0]</a:t>
            </a:r>
            <a:r>
              <a:rPr b="1" i="0" lang="en-US" sz="3000" u="none" cap="none" strike="noStrike">
                <a:solidFill>
                  <a:srgbClr val="00FF00"/>
                </a:solidFill>
                <a:latin typeface="Courier New"/>
                <a:ea typeface="Courier New"/>
                <a:cs typeface="Courier New"/>
                <a:sym typeface="Courier New"/>
              </a:rPr>
              <a:t> = </a:t>
            </a:r>
            <a:r>
              <a:rPr b="1" i="0" lang="en-US" sz="3000" u="none" cap="none" strike="noStrike">
                <a:solidFill>
                  <a:srgbClr val="FFFF00"/>
                </a:solidFill>
                <a:latin typeface="Courier New"/>
                <a:ea typeface="Courier New"/>
                <a:cs typeface="Courier New"/>
                <a:sym typeface="Courier New"/>
              </a:rPr>
              <a:t>23</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00FF00"/>
                </a:solidFill>
                <a:latin typeface="Courier New"/>
                <a:ea typeface="Courier New"/>
                <a:cs typeface="Courier New"/>
                <a:sym typeface="Courier New"/>
              </a:rPr>
              <a:t> lst</a:t>
            </a:r>
          </a:p>
          <a:p>
            <a:pPr indent="0" lvl="0" marL="0" marR="0" rtl="0" algn="l">
              <a:lnSpc>
                <a:spcPct val="100000"/>
              </a:lnSpc>
              <a:spcBef>
                <a:spcPts val="0"/>
              </a:spcBef>
              <a:spcAft>
                <a:spcPts val="0"/>
              </a:spcAft>
              <a:buClr>
                <a:srgbClr val="00FF00"/>
              </a:buClr>
              <a:buSzPct val="25000"/>
              <a:buFont typeface="Cabin"/>
              <a:buNone/>
            </a:pPr>
            <a:r>
              <a:rPr b="1" i="0" lang="en-US" sz="3000" u="none" cap="none" strike="noStrike">
                <a:solidFill>
                  <a:srgbClr val="00FF00"/>
                </a:solidFill>
                <a:latin typeface="Courier New"/>
                <a:ea typeface="Courier New"/>
                <a:cs typeface="Courier New"/>
                <a:sym typeface="Courier New"/>
              </a:rPr>
              <a:t>[</a:t>
            </a:r>
            <a:r>
              <a:rPr b="1" i="0" lang="en-US" sz="3000" u="none" cap="none" strike="noStrike">
                <a:solidFill>
                  <a:srgbClr val="FFFF00"/>
                </a:solidFill>
                <a:latin typeface="Courier New"/>
                <a:ea typeface="Courier New"/>
                <a:cs typeface="Courier New"/>
                <a:sym typeface="Courier New"/>
              </a:rPr>
              <a:t>23, 183</a:t>
            </a:r>
            <a:r>
              <a:rPr b="1" i="0" lang="en-US" sz="3000" u="none" cap="none" strike="noStrike">
                <a:solidFill>
                  <a:srgbClr val="00FF00"/>
                </a:solidFill>
                <a:latin typeface="Courier New"/>
                <a:ea typeface="Courier New"/>
                <a:cs typeface="Courier New"/>
                <a:sym typeface="Courier New"/>
              </a:rPr>
              <a:t>]</a:t>
            </a:r>
          </a:p>
        </p:txBody>
      </p:sp>
      <p:sp>
        <p:nvSpPr>
          <p:cNvPr id="274" name="Shape 274"/>
          <p:cNvSpPr txBox="1"/>
          <p:nvPr/>
        </p:nvSpPr>
        <p:spPr>
          <a:xfrm>
            <a:off x="2111375" y="4843450"/>
            <a:ext cx="6215699" cy="394020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 = </a:t>
            </a:r>
            <a:r>
              <a:rPr b="1" i="0" lang="en-US" sz="3000" u="none" cap="none" strike="noStrike">
                <a:solidFill>
                  <a:srgbClr val="00FFFF"/>
                </a:solidFill>
                <a:latin typeface="Courier New"/>
                <a:ea typeface="Courier New"/>
                <a:cs typeface="Courier New"/>
                <a:sym typeface="Courier New"/>
              </a:rPr>
              <a:t>dict()</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 </a:t>
            </a:r>
            <a:r>
              <a:rPr b="1" i="0" lang="en-US" sz="3000" u="none" cap="none" strike="noStrike">
                <a:solidFill>
                  <a:srgbClr val="FFFF00"/>
                </a:solidFill>
                <a:latin typeface="Courier New"/>
                <a:ea typeface="Courier New"/>
                <a:cs typeface="Courier New"/>
                <a:sym typeface="Courier New"/>
              </a:rPr>
              <a:t>21</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a:t>
            </a:r>
            <a:r>
              <a:rPr b="1" i="0" lang="en-US" sz="3000" u="none" cap="none" strike="noStrike">
                <a:solidFill>
                  <a:srgbClr val="FF7F00"/>
                </a:solidFill>
                <a:latin typeface="Courier New"/>
                <a:ea typeface="Courier New"/>
                <a:cs typeface="Courier New"/>
                <a:sym typeface="Courier New"/>
              </a:rPr>
              <a:t>'course'</a:t>
            </a:r>
            <a:r>
              <a:rPr b="1" i="0" lang="en-US" sz="3000" u="none" cap="none" strike="noStrike">
                <a:solidFill>
                  <a:srgbClr val="FF00FF"/>
                </a:solidFill>
                <a:latin typeface="Courier New"/>
                <a:ea typeface="Courier New"/>
                <a:cs typeface="Courier New"/>
                <a:sym typeface="Courier New"/>
              </a:rPr>
              <a:t>] = </a:t>
            </a:r>
            <a:r>
              <a:rPr b="1" i="0" lang="en-US" sz="3000" u="none" cap="none" strike="noStrike">
                <a:solidFill>
                  <a:srgbClr val="FFFF00"/>
                </a:solidFill>
                <a:latin typeface="Courier New"/>
                <a:ea typeface="Courier New"/>
                <a:cs typeface="Courier New"/>
                <a:sym typeface="Courier New"/>
              </a:rPr>
              <a:t>182</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FF00FF"/>
                </a:solidFill>
                <a:latin typeface="Courier New"/>
                <a:ea typeface="Courier New"/>
                <a:cs typeface="Courier New"/>
                <a:sym typeface="Courier New"/>
              </a:rPr>
              <a:t> ddd</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'course'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182</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21</a:t>
            </a:r>
            <a:r>
              <a:rPr b="1" i="0" lang="en-US" sz="3000" u="none" cap="none" strike="noStrike">
                <a:solidFill>
                  <a:srgbClr val="FF00FF"/>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ddd[</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 23</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&gt;&gt;&gt; </a:t>
            </a:r>
            <a:r>
              <a:rPr b="1" i="0" lang="en-US" sz="3000" u="none" cap="none" strike="noStrike">
                <a:solidFill>
                  <a:srgbClr val="FFFF00"/>
                </a:solidFill>
                <a:latin typeface="Courier New"/>
                <a:ea typeface="Courier New"/>
                <a:cs typeface="Courier New"/>
                <a:sym typeface="Courier New"/>
              </a:rPr>
              <a:t>print</a:t>
            </a:r>
            <a:r>
              <a:rPr b="1" i="0" lang="en-US" sz="3000" u="none" cap="none" strike="noStrike">
                <a:solidFill>
                  <a:srgbClr val="FF00FF"/>
                </a:solidFill>
                <a:latin typeface="Courier New"/>
                <a:ea typeface="Courier New"/>
                <a:cs typeface="Courier New"/>
                <a:sym typeface="Courier New"/>
              </a:rPr>
              <a:t> ddd</a:t>
            </a:r>
          </a:p>
          <a:p>
            <a:pPr indent="0" lvl="0" marL="0" marR="0" rtl="0" algn="l">
              <a:lnSpc>
                <a:spcPct val="100000"/>
              </a:lnSpc>
              <a:spcBef>
                <a:spcPts val="0"/>
              </a:spcBef>
              <a:spcAft>
                <a:spcPts val="0"/>
              </a:spcAft>
              <a:buClr>
                <a:srgbClr val="FF00FF"/>
              </a:buClr>
              <a:buSzPct val="25000"/>
              <a:buFont typeface="Cabin"/>
              <a:buNone/>
            </a:pPr>
            <a:r>
              <a:rPr b="1" i="0" lang="en-US" sz="3000" u="none" cap="none" strike="noStrike">
                <a:solidFill>
                  <a:srgbClr val="FF00FF"/>
                </a:solidFill>
                <a:latin typeface="Courier New"/>
                <a:ea typeface="Courier New"/>
                <a:cs typeface="Courier New"/>
                <a:sym typeface="Courier New"/>
              </a:rPr>
              <a:t>{</a:t>
            </a:r>
            <a:r>
              <a:rPr b="1" i="0" lang="en-US" sz="3000" u="none" cap="none" strike="noStrike">
                <a:solidFill>
                  <a:srgbClr val="FF7F00"/>
                </a:solidFill>
                <a:latin typeface="Courier New"/>
                <a:ea typeface="Courier New"/>
                <a:cs typeface="Courier New"/>
                <a:sym typeface="Courier New"/>
              </a:rPr>
              <a:t>'course'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182</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7F00"/>
                </a:solidFill>
                <a:latin typeface="Courier New"/>
                <a:ea typeface="Courier New"/>
                <a:cs typeface="Courier New"/>
                <a:sym typeface="Courier New"/>
              </a:rPr>
              <a:t>'age'</a:t>
            </a:r>
            <a:r>
              <a:rPr b="1" i="0" lang="en-US" sz="3000" u="none" cap="none" strike="noStrike">
                <a:solidFill>
                  <a:srgbClr val="FF00FF"/>
                </a:solidFill>
                <a:latin typeface="Courier New"/>
                <a:ea typeface="Courier New"/>
                <a:cs typeface="Courier New"/>
                <a:sym typeface="Courier New"/>
              </a:rPr>
              <a:t>: </a:t>
            </a:r>
            <a:r>
              <a:rPr b="1" i="0" lang="en-US" sz="3000" u="none" cap="none" strike="noStrike">
                <a:solidFill>
                  <a:srgbClr val="FFFF00"/>
                </a:solidFill>
                <a:latin typeface="Courier New"/>
                <a:ea typeface="Courier New"/>
                <a:cs typeface="Courier New"/>
                <a:sym typeface="Courier New"/>
              </a:rPr>
              <a:t>23</a:t>
            </a:r>
            <a:r>
              <a:rPr b="1" i="0" lang="en-US" sz="3000" u="none" cap="none" strike="noStrike">
                <a:solidFill>
                  <a:srgbClr val="FF00FF"/>
                </a:solidFill>
                <a:latin typeface="Courier New"/>
                <a:ea typeface="Courier New"/>
                <a:cs typeface="Courier New"/>
                <a:sym typeface="Courier New"/>
              </a:rPr>
              <a:t>}</a:t>
            </a:r>
          </a:p>
        </p:txBody>
      </p:sp>
      <p:sp>
        <p:nvSpPr>
          <p:cNvPr id="275" name="Shape 275"/>
          <p:cNvSpPr txBox="1"/>
          <p:nvPr/>
        </p:nvSpPr>
        <p:spPr>
          <a:xfrm>
            <a:off x="11490325" y="2209800"/>
            <a:ext cx="647700"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[0]</a:t>
            </a:r>
          </a:p>
        </p:txBody>
      </p:sp>
      <p:sp>
        <p:nvSpPr>
          <p:cNvPr id="276" name="Shape 276"/>
          <p:cNvSpPr txBox="1"/>
          <p:nvPr/>
        </p:nvSpPr>
        <p:spPr>
          <a:xfrm>
            <a:off x="12814300" y="2197100"/>
            <a:ext cx="597000"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21</a:t>
            </a:r>
          </a:p>
        </p:txBody>
      </p:sp>
      <p:sp>
        <p:nvSpPr>
          <p:cNvPr id="277" name="Shape 277"/>
          <p:cNvSpPr txBox="1"/>
          <p:nvPr/>
        </p:nvSpPr>
        <p:spPr>
          <a:xfrm>
            <a:off x="11490325" y="2971800"/>
            <a:ext cx="647700"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[1]</a:t>
            </a:r>
          </a:p>
        </p:txBody>
      </p:sp>
      <p:sp>
        <p:nvSpPr>
          <p:cNvPr id="278" name="Shape 278"/>
          <p:cNvSpPr txBox="1"/>
          <p:nvPr/>
        </p:nvSpPr>
        <p:spPr>
          <a:xfrm>
            <a:off x="12814300" y="2959100"/>
            <a:ext cx="947699"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183</a:t>
            </a:r>
          </a:p>
        </p:txBody>
      </p:sp>
      <p:sp>
        <p:nvSpPr>
          <p:cNvPr id="279" name="Shape 279"/>
          <p:cNvSpPr txBox="1"/>
          <p:nvPr/>
        </p:nvSpPr>
        <p:spPr>
          <a:xfrm>
            <a:off x="14986000" y="2362200"/>
            <a:ext cx="647700" cy="774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4600" u="none" cap="none" strike="noStrike">
                <a:solidFill>
                  <a:srgbClr val="00FF00"/>
                </a:solidFill>
                <a:latin typeface="Cabin"/>
                <a:ea typeface="Cabin"/>
                <a:cs typeface="Cabin"/>
                <a:sym typeface="Cabin"/>
              </a:rPr>
              <a:t>l</a:t>
            </a:r>
            <a:r>
              <a:rPr lang="en-US" sz="4600">
                <a:solidFill>
                  <a:srgbClr val="00FF00"/>
                </a:solidFill>
                <a:latin typeface="Cabin"/>
                <a:ea typeface="Cabin"/>
                <a:cs typeface="Cabin"/>
                <a:sym typeface="Cabin"/>
              </a:rPr>
              <a:t>st</a:t>
            </a:r>
          </a:p>
        </p:txBody>
      </p:sp>
      <p:sp>
        <p:nvSpPr>
          <p:cNvPr id="280" name="Shape 280"/>
          <p:cNvSpPr txBox="1"/>
          <p:nvPr/>
        </p:nvSpPr>
        <p:spPr>
          <a:xfrm>
            <a:off x="11414125" y="1409700"/>
            <a:ext cx="7986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Key</a:t>
            </a:r>
          </a:p>
        </p:txBody>
      </p:sp>
      <p:sp>
        <p:nvSpPr>
          <p:cNvPr id="281" name="Shape 281"/>
          <p:cNvSpPr txBox="1"/>
          <p:nvPr/>
        </p:nvSpPr>
        <p:spPr>
          <a:xfrm>
            <a:off x="12834936" y="1409700"/>
            <a:ext cx="1106487"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Value</a:t>
            </a:r>
          </a:p>
        </p:txBody>
      </p:sp>
      <p:sp>
        <p:nvSpPr>
          <p:cNvPr id="282" name="Shape 282"/>
          <p:cNvSpPr txBox="1"/>
          <p:nvPr/>
        </p:nvSpPr>
        <p:spPr>
          <a:xfrm>
            <a:off x="10645775" y="6667500"/>
            <a:ext cx="1847699"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['course']</a:t>
            </a:r>
          </a:p>
        </p:txBody>
      </p:sp>
      <p:sp>
        <p:nvSpPr>
          <p:cNvPr id="283" name="Shape 283"/>
          <p:cNvSpPr txBox="1"/>
          <p:nvPr/>
        </p:nvSpPr>
        <p:spPr>
          <a:xfrm>
            <a:off x="13017500" y="6654800"/>
            <a:ext cx="947699"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18</a:t>
            </a:r>
            <a:r>
              <a:rPr lang="en-US" sz="3600">
                <a:solidFill>
                  <a:schemeClr val="lt1"/>
                </a:solidFill>
                <a:latin typeface="Cabin"/>
                <a:ea typeface="Cabin"/>
                <a:cs typeface="Cabin"/>
                <a:sym typeface="Cabin"/>
              </a:rPr>
              <a:t>2</a:t>
            </a:r>
          </a:p>
        </p:txBody>
      </p:sp>
      <p:sp>
        <p:nvSpPr>
          <p:cNvPr id="284" name="Shape 284"/>
          <p:cNvSpPr txBox="1"/>
          <p:nvPr/>
        </p:nvSpPr>
        <p:spPr>
          <a:xfrm>
            <a:off x="11293475" y="7429500"/>
            <a:ext cx="1200299" cy="622199"/>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['age']</a:t>
            </a:r>
          </a:p>
        </p:txBody>
      </p:sp>
      <p:sp>
        <p:nvSpPr>
          <p:cNvPr id="285" name="Shape 285"/>
          <p:cNvSpPr txBox="1"/>
          <p:nvPr/>
        </p:nvSpPr>
        <p:spPr>
          <a:xfrm>
            <a:off x="13017500" y="7416800"/>
            <a:ext cx="597000" cy="647700"/>
          </a:xfrm>
          <a:prstGeom prst="rect">
            <a:avLst/>
          </a:prstGeom>
          <a:noFill/>
          <a:ln cap="rnd" cmpd="sng" w="25400">
            <a:solidFill>
              <a:srgbClr val="FFFF00"/>
            </a:solidFill>
            <a:prstDash val="solid"/>
            <a:miter/>
            <a:headEnd len="med" w="med" type="none"/>
            <a:tailEnd len="med" w="med" type="none"/>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Cabin"/>
              <a:buNone/>
            </a:pPr>
            <a:r>
              <a:rPr lang="en-US" sz="3600">
                <a:solidFill>
                  <a:schemeClr val="lt1"/>
                </a:solidFill>
                <a:latin typeface="Cabin"/>
                <a:ea typeface="Cabin"/>
                <a:cs typeface="Cabin"/>
                <a:sym typeface="Cabin"/>
              </a:rPr>
              <a:t> </a:t>
            </a:r>
            <a:r>
              <a:rPr b="0" i="0" lang="en-US" sz="3600" u="none" cap="none" strike="noStrike">
                <a:solidFill>
                  <a:schemeClr val="lt1"/>
                </a:solidFill>
                <a:latin typeface="Cabin"/>
                <a:ea typeface="Cabin"/>
                <a:cs typeface="Cabin"/>
                <a:sym typeface="Cabin"/>
              </a:rPr>
              <a:t>21</a:t>
            </a:r>
          </a:p>
        </p:txBody>
      </p:sp>
      <p:sp>
        <p:nvSpPr>
          <p:cNvPr id="286" name="Shape 286"/>
          <p:cNvSpPr txBox="1"/>
          <p:nvPr/>
        </p:nvSpPr>
        <p:spPr>
          <a:xfrm>
            <a:off x="14820900" y="6870700"/>
            <a:ext cx="996950" cy="774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4600" u="none" cap="none" strike="noStrike">
                <a:solidFill>
                  <a:srgbClr val="FF00FF"/>
                </a:solidFill>
                <a:latin typeface="Cabin"/>
                <a:ea typeface="Cabin"/>
                <a:cs typeface="Cabin"/>
                <a:sym typeface="Cabin"/>
              </a:rPr>
              <a:t>ddd</a:t>
            </a:r>
          </a:p>
        </p:txBody>
      </p:sp>
      <p:sp>
        <p:nvSpPr>
          <p:cNvPr id="287" name="Shape 287"/>
          <p:cNvSpPr txBox="1"/>
          <p:nvPr/>
        </p:nvSpPr>
        <p:spPr>
          <a:xfrm>
            <a:off x="11541125" y="5867400"/>
            <a:ext cx="798512" cy="6222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7F00"/>
              </a:buClr>
              <a:buSzPct val="25000"/>
              <a:buFont typeface="Cabin"/>
              <a:buNone/>
            </a:pPr>
            <a:r>
              <a:rPr b="0" i="0" lang="en-US" sz="3600" u="none" cap="none" strike="noStrike">
                <a:solidFill>
                  <a:srgbClr val="FF7F00"/>
                </a:solidFill>
                <a:latin typeface="Cabin"/>
                <a:ea typeface="Cabin"/>
                <a:cs typeface="Cabin"/>
                <a:sym typeface="Cabin"/>
              </a:rPr>
              <a:t>Key</a:t>
            </a:r>
          </a:p>
        </p:txBody>
      </p:sp>
      <p:sp>
        <p:nvSpPr>
          <p:cNvPr id="288" name="Shape 288"/>
          <p:cNvSpPr txBox="1"/>
          <p:nvPr/>
        </p:nvSpPr>
        <p:spPr>
          <a:xfrm>
            <a:off x="12961937" y="5867400"/>
            <a:ext cx="1106400"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00"/>
              </a:buClr>
              <a:buSzPct val="25000"/>
              <a:buFont typeface="Cabin"/>
              <a:buNone/>
            </a:pPr>
            <a:r>
              <a:rPr b="0" i="0" lang="en-US" sz="3600" u="none" cap="none" strike="noStrike">
                <a:solidFill>
                  <a:srgbClr val="FFFF00"/>
                </a:solidFill>
                <a:latin typeface="Cabin"/>
                <a:ea typeface="Cabin"/>
                <a:cs typeface="Cabin"/>
                <a:sym typeface="Cabin"/>
              </a:rPr>
              <a:t>Value</a:t>
            </a:r>
          </a:p>
        </p:txBody>
      </p:sp>
      <p:sp>
        <p:nvSpPr>
          <p:cNvPr id="289" name="Shape 289"/>
          <p:cNvSpPr txBox="1"/>
          <p:nvPr/>
        </p:nvSpPr>
        <p:spPr>
          <a:xfrm>
            <a:off x="12050711" y="723900"/>
            <a:ext cx="947737" cy="7747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00FF00"/>
              </a:buClr>
              <a:buSzPct val="25000"/>
              <a:buFont typeface="Cabin"/>
              <a:buNone/>
            </a:pPr>
            <a:r>
              <a:rPr b="0" i="0" lang="en-US" sz="4600" u="none" cap="none" strike="noStrike">
                <a:solidFill>
                  <a:srgbClr val="00FF00"/>
                </a:solidFill>
                <a:latin typeface="Cabin"/>
                <a:ea typeface="Cabin"/>
                <a:cs typeface="Cabin"/>
                <a:sym typeface="Cabin"/>
              </a:rPr>
              <a:t>List</a:t>
            </a:r>
          </a:p>
        </p:txBody>
      </p:sp>
      <p:sp>
        <p:nvSpPr>
          <p:cNvPr id="290" name="Shape 290"/>
          <p:cNvSpPr txBox="1"/>
          <p:nvPr/>
        </p:nvSpPr>
        <p:spPr>
          <a:xfrm>
            <a:off x="11312525" y="5067300"/>
            <a:ext cx="2627400" cy="774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00FF"/>
              </a:buClr>
              <a:buSzPct val="25000"/>
              <a:buFont typeface="Cabin"/>
              <a:buNone/>
            </a:pPr>
            <a:r>
              <a:rPr b="0" i="0" lang="en-US" sz="4600" u="none" cap="none" strike="noStrike">
                <a:solidFill>
                  <a:srgbClr val="FF00FF"/>
                </a:solidFill>
                <a:latin typeface="Cabin"/>
                <a:ea typeface="Cabin"/>
                <a:cs typeface="Cabin"/>
                <a:sym typeface="Cabin"/>
              </a:rPr>
              <a:t>Dictionary</a:t>
            </a:r>
          </a:p>
        </p:txBody>
      </p:sp>
    </p:spTree>
  </p:cSld>
  <p:clrMapOvr>
    <a:masterClrMapping/>
  </p:clrMapOvr>
</p:sld>
</file>

<file path=ppt/theme/theme1.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Title &amp; Bullets">
  <a:themeElements>
    <a:clrScheme name="">
      <a:dk1>
        <a:srgbClr val="808080"/>
      </a:dk1>
      <a:lt1>
        <a:srgbClr val="FFFFFF"/>
      </a:lt1>
      <a:dk2>
        <a:srgbClr val="000000"/>
      </a:dk2>
      <a:lt2>
        <a:srgbClr val="000000"/>
      </a:lt2>
      <a:accent1>
        <a:srgbClr val="000000"/>
      </a:accent1>
      <a:accent2>
        <a:srgbClr val="333399"/>
      </a:accent2>
      <a:accent3>
        <a:srgbClr val="AAAAAA"/>
      </a:accent3>
      <a:accent4>
        <a:srgbClr val="DADADA"/>
      </a:accent4>
      <a:accent5>
        <a:srgbClr val="AAAA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Title - Center">
  <a:themeElements>
    <a:clrScheme name="">
      <a:dk1>
        <a:srgbClr val="808080"/>
      </a:dk1>
      <a:lt1>
        <a:srgbClr val="FFFFFF"/>
      </a:lt1>
      <a:dk2>
        <a:srgbClr val="000000"/>
      </a:dk2>
      <a:lt2>
        <a:srgbClr val="000000"/>
      </a:lt2>
      <a:accent1>
        <a:srgbClr val="FF00FF"/>
      </a:accent1>
      <a:accent2>
        <a:srgbClr val="333399"/>
      </a:accent2>
      <a:accent3>
        <a:srgbClr val="AAAAAA"/>
      </a:accent3>
      <a:accent4>
        <a:srgbClr val="DADADA"/>
      </a:accent4>
      <a:accent5>
        <a:srgbClr val="FFAA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