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703" r:id="rId3"/>
    <p:sldMasterId id="2147483704" r:id="rId4"/>
    <p:sldMasterId id="2147483705" r:id="rId5"/>
    <p:sldMasterId id="2147483706" r:id="rId6"/>
    <p:sldMasterId id="214748370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Lst>
  <p:sldSz cy="9144000" cx="16256000"/>
  <p:notesSz cx="6858000" cy="9144000"/>
  <p:embeddedFontLst>
    <p:embeddedFont>
      <p:font typeface="Cabin"/>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font" Target="fonts/Cabin-regular.fntdata"/><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font" Target="fonts/Cabin-italic.fntdata"/><Relationship Id="rId23" Type="http://schemas.openxmlformats.org/officeDocument/2006/relationships/slide" Target="slides/slide15.xml"/><Relationship Id="rId67" Type="http://schemas.openxmlformats.org/officeDocument/2006/relationships/font" Target="fonts/Cabin-bold.fntdata"/><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font" Target="fonts/Cabin-boldItalic.fntdata"/><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2" name="Shape 2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2" name="Shape 2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90" name="Shape 2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97" name="Shape 29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04" name="Shape 30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28" name="Shape 32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3" name="Shape 353"/>
        <p:cNvGrpSpPr/>
        <p:nvPr/>
      </p:nvGrpSpPr>
      <p:grpSpPr>
        <a:xfrm>
          <a:off x="0" y="0"/>
          <a:ext cx="0" cy="0"/>
          <a:chOff x="0" y="0"/>
          <a:chExt cx="0" cy="0"/>
        </a:xfrm>
      </p:grpSpPr>
      <p:sp>
        <p:nvSpPr>
          <p:cNvPr id="354" name="Shape 35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55" name="Shape 35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9" name="Shape 379"/>
        <p:cNvGrpSpPr/>
        <p:nvPr/>
      </p:nvGrpSpPr>
      <p:grpSpPr>
        <a:xfrm>
          <a:off x="0" y="0"/>
          <a:ext cx="0" cy="0"/>
          <a:chOff x="0" y="0"/>
          <a:chExt cx="0" cy="0"/>
        </a:xfrm>
      </p:grpSpPr>
      <p:sp>
        <p:nvSpPr>
          <p:cNvPr id="380" name="Shape 38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81" name="Shape 38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7" name="Shape 387"/>
        <p:cNvGrpSpPr/>
        <p:nvPr/>
      </p:nvGrpSpPr>
      <p:grpSpPr>
        <a:xfrm>
          <a:off x="0" y="0"/>
          <a:ext cx="0" cy="0"/>
          <a:chOff x="0" y="0"/>
          <a:chExt cx="0" cy="0"/>
        </a:xfrm>
      </p:grpSpPr>
      <p:sp>
        <p:nvSpPr>
          <p:cNvPr id="388" name="Shape 38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89" name="Shape 38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4" name="Shape 394"/>
        <p:cNvGrpSpPr/>
        <p:nvPr/>
      </p:nvGrpSpPr>
      <p:grpSpPr>
        <a:xfrm>
          <a:off x="0" y="0"/>
          <a:ext cx="0" cy="0"/>
          <a:chOff x="0" y="0"/>
          <a:chExt cx="0" cy="0"/>
        </a:xfrm>
      </p:grpSpPr>
      <p:sp>
        <p:nvSpPr>
          <p:cNvPr id="395" name="Shape 39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96" name="Shape 3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5" name="Shape 405"/>
        <p:cNvGrpSpPr/>
        <p:nvPr/>
      </p:nvGrpSpPr>
      <p:grpSpPr>
        <a:xfrm>
          <a:off x="0" y="0"/>
          <a:ext cx="0" cy="0"/>
          <a:chOff x="0" y="0"/>
          <a:chExt cx="0" cy="0"/>
        </a:xfrm>
      </p:grpSpPr>
      <p:sp>
        <p:nvSpPr>
          <p:cNvPr id="406" name="Shape 40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07" name="Shape 4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1" name="Shape 21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8" name="Shape 418"/>
        <p:cNvGrpSpPr/>
        <p:nvPr/>
      </p:nvGrpSpPr>
      <p:grpSpPr>
        <a:xfrm>
          <a:off x="0" y="0"/>
          <a:ext cx="0" cy="0"/>
          <a:chOff x="0" y="0"/>
          <a:chExt cx="0" cy="0"/>
        </a:xfrm>
      </p:grpSpPr>
      <p:sp>
        <p:nvSpPr>
          <p:cNvPr id="419" name="Shape 41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20" name="Shape 42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28" name="Shape 42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4" name="Shape 434"/>
        <p:cNvGrpSpPr/>
        <p:nvPr/>
      </p:nvGrpSpPr>
      <p:grpSpPr>
        <a:xfrm>
          <a:off x="0" y="0"/>
          <a:ext cx="0" cy="0"/>
          <a:chOff x="0" y="0"/>
          <a:chExt cx="0" cy="0"/>
        </a:xfrm>
      </p:grpSpPr>
      <p:sp>
        <p:nvSpPr>
          <p:cNvPr id="435" name="Shape 43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36" name="Shape 43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2" name="Shape 442"/>
        <p:cNvGrpSpPr/>
        <p:nvPr/>
      </p:nvGrpSpPr>
      <p:grpSpPr>
        <a:xfrm>
          <a:off x="0" y="0"/>
          <a:ext cx="0" cy="0"/>
          <a:chOff x="0" y="0"/>
          <a:chExt cx="0" cy="0"/>
        </a:xfrm>
      </p:grpSpPr>
      <p:sp>
        <p:nvSpPr>
          <p:cNvPr id="443" name="Shape 44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44" name="Shape 44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0" name="Shape 450"/>
        <p:cNvGrpSpPr/>
        <p:nvPr/>
      </p:nvGrpSpPr>
      <p:grpSpPr>
        <a:xfrm>
          <a:off x="0" y="0"/>
          <a:ext cx="0" cy="0"/>
          <a:chOff x="0" y="0"/>
          <a:chExt cx="0" cy="0"/>
        </a:xfrm>
      </p:grpSpPr>
      <p:sp>
        <p:nvSpPr>
          <p:cNvPr id="451" name="Shape 45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52" name="Shape 45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9" name="Shape 459"/>
        <p:cNvGrpSpPr/>
        <p:nvPr/>
      </p:nvGrpSpPr>
      <p:grpSpPr>
        <a:xfrm>
          <a:off x="0" y="0"/>
          <a:ext cx="0" cy="0"/>
          <a:chOff x="0" y="0"/>
          <a:chExt cx="0" cy="0"/>
        </a:xfrm>
      </p:grpSpPr>
      <p:sp>
        <p:nvSpPr>
          <p:cNvPr id="460" name="Shape 46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61" name="Shape 4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3" name="Shape 473"/>
        <p:cNvGrpSpPr/>
        <p:nvPr/>
      </p:nvGrpSpPr>
      <p:grpSpPr>
        <a:xfrm>
          <a:off x="0" y="0"/>
          <a:ext cx="0" cy="0"/>
          <a:chOff x="0" y="0"/>
          <a:chExt cx="0" cy="0"/>
        </a:xfrm>
      </p:grpSpPr>
      <p:sp>
        <p:nvSpPr>
          <p:cNvPr id="474" name="Shape 47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75" name="Shape 47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0" name="Shape 480"/>
        <p:cNvGrpSpPr/>
        <p:nvPr/>
      </p:nvGrpSpPr>
      <p:grpSpPr>
        <a:xfrm>
          <a:off x="0" y="0"/>
          <a:ext cx="0" cy="0"/>
          <a:chOff x="0" y="0"/>
          <a:chExt cx="0" cy="0"/>
        </a:xfrm>
      </p:grpSpPr>
      <p:sp>
        <p:nvSpPr>
          <p:cNvPr id="481" name="Shape 4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82" name="Shape 4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6" name="Shape 486"/>
        <p:cNvGrpSpPr/>
        <p:nvPr/>
      </p:nvGrpSpPr>
      <p:grpSpPr>
        <a:xfrm>
          <a:off x="0" y="0"/>
          <a:ext cx="0" cy="0"/>
          <a:chOff x="0" y="0"/>
          <a:chExt cx="0" cy="0"/>
        </a:xfrm>
      </p:grpSpPr>
      <p:sp>
        <p:nvSpPr>
          <p:cNvPr id="487" name="Shape 48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88" name="Shape 4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2" name="Shape 492"/>
        <p:cNvGrpSpPr/>
        <p:nvPr/>
      </p:nvGrpSpPr>
      <p:grpSpPr>
        <a:xfrm>
          <a:off x="0" y="0"/>
          <a:ext cx="0" cy="0"/>
          <a:chOff x="0" y="0"/>
          <a:chExt cx="0" cy="0"/>
        </a:xfrm>
      </p:grpSpPr>
      <p:sp>
        <p:nvSpPr>
          <p:cNvPr id="493" name="Shape 49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94" name="Shape 4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7" name="Shape 21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8" name="Shape 498"/>
        <p:cNvGrpSpPr/>
        <p:nvPr/>
      </p:nvGrpSpPr>
      <p:grpSpPr>
        <a:xfrm>
          <a:off x="0" y="0"/>
          <a:ext cx="0" cy="0"/>
          <a:chOff x="0" y="0"/>
          <a:chExt cx="0" cy="0"/>
        </a:xfrm>
      </p:grpSpPr>
      <p:sp>
        <p:nvSpPr>
          <p:cNvPr id="499" name="Shape 49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00" name="Shape 5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4" name="Shape 504"/>
        <p:cNvGrpSpPr/>
        <p:nvPr/>
      </p:nvGrpSpPr>
      <p:grpSpPr>
        <a:xfrm>
          <a:off x="0" y="0"/>
          <a:ext cx="0" cy="0"/>
          <a:chOff x="0" y="0"/>
          <a:chExt cx="0" cy="0"/>
        </a:xfrm>
      </p:grpSpPr>
      <p:sp>
        <p:nvSpPr>
          <p:cNvPr id="505" name="Shape 50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06" name="Shape 5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2" name="Shape 512"/>
        <p:cNvGrpSpPr/>
        <p:nvPr/>
      </p:nvGrpSpPr>
      <p:grpSpPr>
        <a:xfrm>
          <a:off x="0" y="0"/>
          <a:ext cx="0" cy="0"/>
          <a:chOff x="0" y="0"/>
          <a:chExt cx="0" cy="0"/>
        </a:xfrm>
      </p:grpSpPr>
      <p:sp>
        <p:nvSpPr>
          <p:cNvPr id="513" name="Shape 51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14" name="Shape 5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7" name="Shape 517"/>
        <p:cNvGrpSpPr/>
        <p:nvPr/>
      </p:nvGrpSpPr>
      <p:grpSpPr>
        <a:xfrm>
          <a:off x="0" y="0"/>
          <a:ext cx="0" cy="0"/>
          <a:chOff x="0" y="0"/>
          <a:chExt cx="0" cy="0"/>
        </a:xfrm>
      </p:grpSpPr>
      <p:sp>
        <p:nvSpPr>
          <p:cNvPr id="518" name="Shape 51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19" name="Shape 51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2" name="Shape 522"/>
        <p:cNvGrpSpPr/>
        <p:nvPr/>
      </p:nvGrpSpPr>
      <p:grpSpPr>
        <a:xfrm>
          <a:off x="0" y="0"/>
          <a:ext cx="0" cy="0"/>
          <a:chOff x="0" y="0"/>
          <a:chExt cx="0" cy="0"/>
        </a:xfrm>
      </p:grpSpPr>
      <p:sp>
        <p:nvSpPr>
          <p:cNvPr id="523" name="Shape 52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24" name="Shape 5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9" name="Shape 529"/>
        <p:cNvGrpSpPr/>
        <p:nvPr/>
      </p:nvGrpSpPr>
      <p:grpSpPr>
        <a:xfrm>
          <a:off x="0" y="0"/>
          <a:ext cx="0" cy="0"/>
          <a:chOff x="0" y="0"/>
          <a:chExt cx="0" cy="0"/>
        </a:xfrm>
      </p:grpSpPr>
      <p:sp>
        <p:nvSpPr>
          <p:cNvPr id="530" name="Shape 53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31" name="Shape 53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6" name="Shape 536"/>
        <p:cNvGrpSpPr/>
        <p:nvPr/>
      </p:nvGrpSpPr>
      <p:grpSpPr>
        <a:xfrm>
          <a:off x="0" y="0"/>
          <a:ext cx="0" cy="0"/>
          <a:chOff x="0" y="0"/>
          <a:chExt cx="0" cy="0"/>
        </a:xfrm>
      </p:grpSpPr>
      <p:sp>
        <p:nvSpPr>
          <p:cNvPr id="537" name="Shape 53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38" name="Shape 53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3" name="Shape 543"/>
        <p:cNvGrpSpPr/>
        <p:nvPr/>
      </p:nvGrpSpPr>
      <p:grpSpPr>
        <a:xfrm>
          <a:off x="0" y="0"/>
          <a:ext cx="0" cy="0"/>
          <a:chOff x="0" y="0"/>
          <a:chExt cx="0" cy="0"/>
        </a:xfrm>
      </p:grpSpPr>
      <p:sp>
        <p:nvSpPr>
          <p:cNvPr id="544" name="Shape 54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45" name="Shape 54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0" name="Shape 560"/>
        <p:cNvGrpSpPr/>
        <p:nvPr/>
      </p:nvGrpSpPr>
      <p:grpSpPr>
        <a:xfrm>
          <a:off x="0" y="0"/>
          <a:ext cx="0" cy="0"/>
          <a:chOff x="0" y="0"/>
          <a:chExt cx="0" cy="0"/>
        </a:xfrm>
      </p:grpSpPr>
      <p:sp>
        <p:nvSpPr>
          <p:cNvPr id="561" name="Shape 56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62" name="Shape 56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9" name="Shape 569"/>
        <p:cNvGrpSpPr/>
        <p:nvPr/>
      </p:nvGrpSpPr>
      <p:grpSpPr>
        <a:xfrm>
          <a:off x="0" y="0"/>
          <a:ext cx="0" cy="0"/>
          <a:chOff x="0" y="0"/>
          <a:chExt cx="0" cy="0"/>
        </a:xfrm>
      </p:grpSpPr>
      <p:sp>
        <p:nvSpPr>
          <p:cNvPr id="570" name="Shape 57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71" name="Shape 5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28" name="Shape 22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6" name="Shape 576"/>
        <p:cNvGrpSpPr/>
        <p:nvPr/>
      </p:nvGrpSpPr>
      <p:grpSpPr>
        <a:xfrm>
          <a:off x="0" y="0"/>
          <a:ext cx="0" cy="0"/>
          <a:chOff x="0" y="0"/>
          <a:chExt cx="0" cy="0"/>
        </a:xfrm>
      </p:grpSpPr>
      <p:sp>
        <p:nvSpPr>
          <p:cNvPr id="577" name="Shape 57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78" name="Shape 57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4" name="Shape 584"/>
        <p:cNvGrpSpPr/>
        <p:nvPr/>
      </p:nvGrpSpPr>
      <p:grpSpPr>
        <a:xfrm>
          <a:off x="0" y="0"/>
          <a:ext cx="0" cy="0"/>
          <a:chOff x="0" y="0"/>
          <a:chExt cx="0" cy="0"/>
        </a:xfrm>
      </p:grpSpPr>
      <p:sp>
        <p:nvSpPr>
          <p:cNvPr id="585" name="Shape 58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86" name="Shape 58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2" name="Shape 592"/>
        <p:cNvGrpSpPr/>
        <p:nvPr/>
      </p:nvGrpSpPr>
      <p:grpSpPr>
        <a:xfrm>
          <a:off x="0" y="0"/>
          <a:ext cx="0" cy="0"/>
          <a:chOff x="0" y="0"/>
          <a:chExt cx="0" cy="0"/>
        </a:xfrm>
      </p:grpSpPr>
      <p:sp>
        <p:nvSpPr>
          <p:cNvPr id="593" name="Shape 59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94" name="Shape 5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8" name="Shape 598"/>
        <p:cNvGrpSpPr/>
        <p:nvPr/>
      </p:nvGrpSpPr>
      <p:grpSpPr>
        <a:xfrm>
          <a:off x="0" y="0"/>
          <a:ext cx="0" cy="0"/>
          <a:chOff x="0" y="0"/>
          <a:chExt cx="0" cy="0"/>
        </a:xfrm>
      </p:grpSpPr>
      <p:sp>
        <p:nvSpPr>
          <p:cNvPr id="599" name="Shape 59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00" name="Shape 6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5" name="Shape 605"/>
        <p:cNvGrpSpPr/>
        <p:nvPr/>
      </p:nvGrpSpPr>
      <p:grpSpPr>
        <a:xfrm>
          <a:off x="0" y="0"/>
          <a:ext cx="0" cy="0"/>
          <a:chOff x="0" y="0"/>
          <a:chExt cx="0" cy="0"/>
        </a:xfrm>
      </p:grpSpPr>
      <p:sp>
        <p:nvSpPr>
          <p:cNvPr id="606" name="Shape 60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07" name="Shape 6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2" name="Shape 612"/>
        <p:cNvGrpSpPr/>
        <p:nvPr/>
      </p:nvGrpSpPr>
      <p:grpSpPr>
        <a:xfrm>
          <a:off x="0" y="0"/>
          <a:ext cx="0" cy="0"/>
          <a:chOff x="0" y="0"/>
          <a:chExt cx="0" cy="0"/>
        </a:xfrm>
      </p:grpSpPr>
      <p:sp>
        <p:nvSpPr>
          <p:cNvPr id="613" name="Shape 61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14" name="Shape 6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8" name="Shape 618"/>
        <p:cNvGrpSpPr/>
        <p:nvPr/>
      </p:nvGrpSpPr>
      <p:grpSpPr>
        <a:xfrm>
          <a:off x="0" y="0"/>
          <a:ext cx="0" cy="0"/>
          <a:chOff x="0" y="0"/>
          <a:chExt cx="0" cy="0"/>
        </a:xfrm>
      </p:grpSpPr>
      <p:sp>
        <p:nvSpPr>
          <p:cNvPr id="619" name="Shape 61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20" name="Shape 62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3" name="Shape 623"/>
        <p:cNvGrpSpPr/>
        <p:nvPr/>
      </p:nvGrpSpPr>
      <p:grpSpPr>
        <a:xfrm>
          <a:off x="0" y="0"/>
          <a:ext cx="0" cy="0"/>
          <a:chOff x="0" y="0"/>
          <a:chExt cx="0" cy="0"/>
        </a:xfrm>
      </p:grpSpPr>
      <p:sp>
        <p:nvSpPr>
          <p:cNvPr id="624" name="Shape 62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25" name="Shape 62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8" name="Shape 628"/>
        <p:cNvGrpSpPr/>
        <p:nvPr/>
      </p:nvGrpSpPr>
      <p:grpSpPr>
        <a:xfrm>
          <a:off x="0" y="0"/>
          <a:ext cx="0" cy="0"/>
          <a:chOff x="0" y="0"/>
          <a:chExt cx="0" cy="0"/>
        </a:xfrm>
      </p:grpSpPr>
      <p:sp>
        <p:nvSpPr>
          <p:cNvPr id="629" name="Shape 62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30" name="Shape 63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3" name="Shape 633"/>
        <p:cNvGrpSpPr/>
        <p:nvPr/>
      </p:nvGrpSpPr>
      <p:grpSpPr>
        <a:xfrm>
          <a:off x="0" y="0"/>
          <a:ext cx="0" cy="0"/>
          <a:chOff x="0" y="0"/>
          <a:chExt cx="0" cy="0"/>
        </a:xfrm>
      </p:grpSpPr>
      <p:sp>
        <p:nvSpPr>
          <p:cNvPr id="634" name="Shape 63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35" name="Shape 63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1" name="Shape 2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8" name="Shape 638"/>
        <p:cNvGrpSpPr/>
        <p:nvPr/>
      </p:nvGrpSpPr>
      <p:grpSpPr>
        <a:xfrm>
          <a:off x="0" y="0"/>
          <a:ext cx="0" cy="0"/>
          <a:chOff x="0" y="0"/>
          <a:chExt cx="0" cy="0"/>
        </a:xfrm>
      </p:grpSpPr>
      <p:sp>
        <p:nvSpPr>
          <p:cNvPr id="639" name="Shape 63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40" name="Shape 64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4" name="Shape 644"/>
        <p:cNvGrpSpPr/>
        <p:nvPr/>
      </p:nvGrpSpPr>
      <p:grpSpPr>
        <a:xfrm>
          <a:off x="0" y="0"/>
          <a:ext cx="0" cy="0"/>
          <a:chOff x="0" y="0"/>
          <a:chExt cx="0" cy="0"/>
        </a:xfrm>
      </p:grpSpPr>
      <p:sp>
        <p:nvSpPr>
          <p:cNvPr id="645" name="Shape 64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46" name="Shape 64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0" name="Shape 650"/>
        <p:cNvGrpSpPr/>
        <p:nvPr/>
      </p:nvGrpSpPr>
      <p:grpSpPr>
        <a:xfrm>
          <a:off x="0" y="0"/>
          <a:ext cx="0" cy="0"/>
          <a:chOff x="0" y="0"/>
          <a:chExt cx="0" cy="0"/>
        </a:xfrm>
      </p:grpSpPr>
      <p:sp>
        <p:nvSpPr>
          <p:cNvPr id="651" name="Shape 65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52" name="Shape 65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5" name="Shape 655"/>
        <p:cNvGrpSpPr/>
        <p:nvPr/>
      </p:nvGrpSpPr>
      <p:grpSpPr>
        <a:xfrm>
          <a:off x="0" y="0"/>
          <a:ext cx="0" cy="0"/>
          <a:chOff x="0" y="0"/>
          <a:chExt cx="0" cy="0"/>
        </a:xfrm>
      </p:grpSpPr>
      <p:sp>
        <p:nvSpPr>
          <p:cNvPr id="656" name="Shape 65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57" name="Shape 65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2" name="Shape 662"/>
        <p:cNvGrpSpPr/>
        <p:nvPr/>
      </p:nvGrpSpPr>
      <p:grpSpPr>
        <a:xfrm>
          <a:off x="0" y="0"/>
          <a:ext cx="0" cy="0"/>
          <a:chOff x="0" y="0"/>
          <a:chExt cx="0" cy="0"/>
        </a:xfrm>
      </p:grpSpPr>
      <p:sp>
        <p:nvSpPr>
          <p:cNvPr id="663" name="Shape 66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64" name="Shape 6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7" name="Shape 667"/>
        <p:cNvGrpSpPr/>
        <p:nvPr/>
      </p:nvGrpSpPr>
      <p:grpSpPr>
        <a:xfrm>
          <a:off x="0" y="0"/>
          <a:ext cx="0" cy="0"/>
          <a:chOff x="0" y="0"/>
          <a:chExt cx="0" cy="0"/>
        </a:xfrm>
      </p:grpSpPr>
      <p:sp>
        <p:nvSpPr>
          <p:cNvPr id="668" name="Shape 66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69" name="Shape 66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4" name="Shape 674"/>
        <p:cNvGrpSpPr/>
        <p:nvPr/>
      </p:nvGrpSpPr>
      <p:grpSpPr>
        <a:xfrm>
          <a:off x="0" y="0"/>
          <a:ext cx="0" cy="0"/>
          <a:chOff x="0" y="0"/>
          <a:chExt cx="0" cy="0"/>
        </a:xfrm>
      </p:grpSpPr>
      <p:sp>
        <p:nvSpPr>
          <p:cNvPr id="675" name="Shape 67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76" name="Shape 67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0" name="Shape 680"/>
        <p:cNvGrpSpPr/>
        <p:nvPr/>
      </p:nvGrpSpPr>
      <p:grpSpPr>
        <a:xfrm>
          <a:off x="0" y="0"/>
          <a:ext cx="0" cy="0"/>
          <a:chOff x="0" y="0"/>
          <a:chExt cx="0" cy="0"/>
        </a:xfrm>
      </p:grpSpPr>
      <p:sp>
        <p:nvSpPr>
          <p:cNvPr id="681" name="Shape 68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682" name="Shape 68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54" name="Shape 25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61" name="Shape 2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68" name="Shape 26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75" name="Shape 27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 name="Shape 8"/>
        <p:cNvGrpSpPr/>
        <p:nvPr/>
      </p:nvGrpSpPr>
      <p:grpSpPr>
        <a:xfrm>
          <a:off x="0" y="0"/>
          <a:ext cx="0" cy="0"/>
          <a:chOff x="0" y="0"/>
          <a:chExt cx="0" cy="0"/>
        </a:xfrm>
      </p:grpSpPr>
      <p:sp>
        <p:nvSpPr>
          <p:cNvPr id="9" name="Shape 9"/>
          <p:cNvSpPr txBox="1"/>
          <p:nvPr>
            <p:ph type="title"/>
          </p:nvPr>
        </p:nvSpPr>
        <p:spPr>
          <a:xfrm rot="5400000">
            <a:off x="11231562" y="1909762"/>
            <a:ext cx="4229100" cy="3482975"/>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0" name="Shape 10"/>
          <p:cNvSpPr txBox="1"/>
          <p:nvPr>
            <p:ph idx="1" type="body"/>
          </p:nvPr>
        </p:nvSpPr>
        <p:spPr>
          <a:xfrm rot="5400000">
            <a:off x="4189412" y="-1497012"/>
            <a:ext cx="4229100" cy="10296524"/>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8" name="Shape 38"/>
        <p:cNvGrpSpPr/>
        <p:nvPr/>
      </p:nvGrpSpPr>
      <p:grpSpPr>
        <a:xfrm>
          <a:off x="0" y="0"/>
          <a:ext cx="0" cy="0"/>
          <a:chOff x="0" y="0"/>
          <a:chExt cx="0" cy="0"/>
        </a:xfrm>
      </p:grpSpPr>
      <p:sp>
        <p:nvSpPr>
          <p:cNvPr id="39" name="Shape 39"/>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40" name="Shape 40"/>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1" name="Shape 41"/>
        <p:cNvGrpSpPr/>
        <p:nvPr/>
      </p:nvGrpSpPr>
      <p:grpSpPr>
        <a:xfrm>
          <a:off x="0" y="0"/>
          <a:ext cx="0" cy="0"/>
          <a:chOff x="0" y="0"/>
          <a:chExt cx="0" cy="0"/>
        </a:xfrm>
      </p:grpSpPr>
      <p:sp>
        <p:nvSpPr>
          <p:cNvPr id="42" name="Shape 42"/>
          <p:cNvSpPr txBox="1"/>
          <p:nvPr>
            <p:ph type="ctrTitle"/>
          </p:nvPr>
        </p:nvSpPr>
        <p:spPr>
          <a:xfrm>
            <a:off x="1219200" y="2840038"/>
            <a:ext cx="13817599" cy="1960561"/>
          </a:xfrm>
          <a:prstGeom prst="rect">
            <a:avLst/>
          </a:prstGeom>
          <a:noFill/>
          <a:ln>
            <a:noFill/>
          </a:ln>
        </p:spPr>
        <p:txBody>
          <a:bodyPr anchorCtr="0" anchor="b"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43" name="Shape 43"/>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0"/>
              </a:spcBef>
              <a:spcAft>
                <a:spcPts val="0"/>
              </a:spcAft>
              <a:buClr>
                <a:schemeClr val="lt1"/>
              </a:buClr>
              <a:buFont typeface="Cabin"/>
              <a:buNone/>
              <a:defRPr/>
            </a:lvl1pPr>
            <a:lvl2pPr indent="0" lvl="1" marL="457200" marR="0" rtl="0" algn="ctr">
              <a:spcBef>
                <a:spcPts val="0"/>
              </a:spcBef>
              <a:spcAft>
                <a:spcPts val="0"/>
              </a:spcAft>
              <a:buClr>
                <a:schemeClr val="lt1"/>
              </a:buClr>
              <a:buFont typeface="Cabin"/>
              <a:buNone/>
              <a:defRPr/>
            </a:lvl2pPr>
            <a:lvl3pPr indent="0" lvl="2" marL="914400" marR="0" rtl="0" algn="ctr">
              <a:spcBef>
                <a:spcPts val="0"/>
              </a:spcBef>
              <a:spcAft>
                <a:spcPts val="0"/>
              </a:spcAft>
              <a:buClr>
                <a:schemeClr val="lt1"/>
              </a:buClr>
              <a:buFont typeface="Cabin"/>
              <a:buNone/>
              <a:defRPr/>
            </a:lvl3pPr>
            <a:lvl4pPr indent="0" lvl="3" marL="1371600" marR="0" rtl="0" algn="ctr">
              <a:spcBef>
                <a:spcPts val="0"/>
              </a:spcBef>
              <a:spcAft>
                <a:spcPts val="0"/>
              </a:spcAft>
              <a:buClr>
                <a:schemeClr val="lt1"/>
              </a:buClr>
              <a:buFont typeface="Cabin"/>
              <a:buNone/>
              <a:defRPr/>
            </a:lvl4pPr>
            <a:lvl5pPr indent="0" lvl="4" marL="1828800" marR="0" rtl="0" algn="ctr">
              <a:spcBef>
                <a:spcPts val="0"/>
              </a:spcBef>
              <a:spcAft>
                <a:spcPts val="0"/>
              </a:spcAft>
              <a:buClr>
                <a:schemeClr val="lt1"/>
              </a:buClr>
              <a:buFont typeface="Cabin"/>
              <a:buNone/>
              <a:defRPr/>
            </a:lvl5pPr>
            <a:lvl6pPr indent="0" lvl="5" marL="2286000" marR="0" rtl="0" algn="ctr">
              <a:spcBef>
                <a:spcPts val="0"/>
              </a:spcBef>
              <a:spcAft>
                <a:spcPts val="0"/>
              </a:spcAft>
              <a:buClr>
                <a:schemeClr val="lt1"/>
              </a:buClr>
              <a:buFont typeface="Cabin"/>
              <a:buNone/>
              <a:defRPr/>
            </a:lvl6pPr>
            <a:lvl7pPr indent="0" lvl="6" marL="2743200" marR="0" rtl="0" algn="ctr">
              <a:spcBef>
                <a:spcPts val="0"/>
              </a:spcBef>
              <a:spcAft>
                <a:spcPts val="0"/>
              </a:spcAft>
              <a:buClr>
                <a:schemeClr val="lt1"/>
              </a:buClr>
              <a:buFont typeface="Cabin"/>
              <a:buNone/>
              <a:defRPr/>
            </a:lvl7pPr>
            <a:lvl8pPr indent="0" lvl="7" marL="3200400" marR="0" rtl="0" algn="ctr">
              <a:spcBef>
                <a:spcPts val="0"/>
              </a:spcBef>
              <a:spcAft>
                <a:spcPts val="0"/>
              </a:spcAft>
              <a:buClr>
                <a:schemeClr val="lt1"/>
              </a:buClr>
              <a:buFont typeface="Cabin"/>
              <a:buNone/>
              <a:defRPr/>
            </a:lvl8pPr>
            <a:lvl9pPr indent="0" lvl="8" marL="3657600" marR="0" rtl="0" algn="ctr">
              <a:spcBef>
                <a:spcPts val="0"/>
              </a:spcBef>
              <a:spcAft>
                <a:spcPts val="0"/>
              </a:spcAft>
              <a:buClr>
                <a:schemeClr val="lt1"/>
              </a:buClr>
              <a:buFont typeface="Cabin"/>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47" name="Shape 47"/>
        <p:cNvGrpSpPr/>
        <p:nvPr/>
      </p:nvGrpSpPr>
      <p:grpSpPr>
        <a:xfrm>
          <a:off x="0" y="0"/>
          <a:ext cx="0" cy="0"/>
          <a:chOff x="0" y="0"/>
          <a:chExt cx="0" cy="0"/>
        </a:xfrm>
      </p:grpSpPr>
      <p:sp>
        <p:nvSpPr>
          <p:cNvPr id="48" name="Shape 48"/>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49" name="Shape 49"/>
          <p:cNvSpPr txBox="1"/>
          <p:nvPr>
            <p:ph idx="1" type="body"/>
          </p:nvPr>
        </p:nvSpPr>
        <p:spPr>
          <a:xfrm rot="5400000">
            <a:off x="2271712" y="-874712"/>
            <a:ext cx="8064499" cy="10296524"/>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50" name="Shape 50"/>
        <p:cNvGrpSpPr/>
        <p:nvPr/>
      </p:nvGrpSpPr>
      <p:grpSpPr>
        <a:xfrm>
          <a:off x="0" y="0"/>
          <a:ext cx="0" cy="0"/>
          <a:chOff x="0" y="0"/>
          <a:chExt cx="0" cy="0"/>
        </a:xfrm>
      </p:grpSpPr>
      <p:sp>
        <p:nvSpPr>
          <p:cNvPr id="51" name="Shape 51"/>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52" name="Shape 52"/>
          <p:cNvSpPr txBox="1"/>
          <p:nvPr>
            <p:ph idx="1" type="body"/>
          </p:nvPr>
        </p:nvSpPr>
        <p:spPr>
          <a:xfrm rot="5400000">
            <a:off x="5270500" y="-1511300"/>
            <a:ext cx="5702299" cy="13931900"/>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53" name="Shape 53"/>
        <p:cNvGrpSpPr/>
        <p:nvPr/>
      </p:nvGrpSpPr>
      <p:grpSpPr>
        <a:xfrm>
          <a:off x="0" y="0"/>
          <a:ext cx="0" cy="0"/>
          <a:chOff x="0" y="0"/>
          <a:chExt cx="0" cy="0"/>
        </a:xfrm>
      </p:grpSpPr>
      <p:sp>
        <p:nvSpPr>
          <p:cNvPr id="54" name="Shape 54"/>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5" name="Shape 55"/>
          <p:cNvSpPr/>
          <p:nvPr>
            <p:ph idx="2" type="pic"/>
          </p:nvPr>
        </p:nvSpPr>
        <p:spPr>
          <a:xfrm>
            <a:off x="3186113" y="817562"/>
            <a:ext cx="9753599" cy="5486399"/>
          </a:xfrm>
          <a:prstGeom prst="rect">
            <a:avLst/>
          </a:prstGeom>
          <a:noFill/>
          <a:ln>
            <a:noFill/>
          </a:ln>
        </p:spPr>
      </p:sp>
      <p:sp>
        <p:nvSpPr>
          <p:cNvPr id="56" name="Shape 56"/>
          <p:cNvSpPr txBox="1"/>
          <p:nvPr>
            <p:ph idx="1" type="body"/>
          </p:nvPr>
        </p:nvSpPr>
        <p:spPr>
          <a:xfrm>
            <a:off x="3186113" y="7156450"/>
            <a:ext cx="9753599" cy="1073150"/>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7" name="Shape 57"/>
        <p:cNvGrpSpPr/>
        <p:nvPr/>
      </p:nvGrpSpPr>
      <p:grpSpPr>
        <a:xfrm>
          <a:off x="0" y="0"/>
          <a:ext cx="0" cy="0"/>
          <a:chOff x="0" y="0"/>
          <a:chExt cx="0" cy="0"/>
        </a:xfrm>
      </p:grpSpPr>
      <p:sp>
        <p:nvSpPr>
          <p:cNvPr id="58" name="Shape 58"/>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9" name="Shape 59"/>
          <p:cNvSpPr txBox="1"/>
          <p:nvPr>
            <p:ph idx="1" type="body"/>
          </p:nvPr>
        </p:nvSpPr>
        <p:spPr>
          <a:xfrm>
            <a:off x="6356350" y="363537"/>
            <a:ext cx="9086849" cy="780415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0" name="Shape 60"/>
          <p:cNvSpPr txBox="1"/>
          <p:nvPr>
            <p:ph idx="2" type="body"/>
          </p:nvPr>
        </p:nvSpPr>
        <p:spPr>
          <a:xfrm>
            <a:off x="812800" y="1912938"/>
            <a:ext cx="5348287" cy="625474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1" name="Shape 6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2" name="Shape 62"/>
        <p:cNvGrpSpPr/>
        <p:nvPr/>
      </p:nvGrpSpPr>
      <p:grpSpPr>
        <a:xfrm>
          <a:off x="0" y="0"/>
          <a:ext cx="0" cy="0"/>
          <a:chOff x="0" y="0"/>
          <a:chExt cx="0" cy="0"/>
        </a:xfrm>
      </p:grpSpPr>
      <p:sp>
        <p:nvSpPr>
          <p:cNvPr id="63" name="Shape 63"/>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4" name="Shape 64"/>
        <p:cNvGrpSpPr/>
        <p:nvPr/>
      </p:nvGrpSpPr>
      <p:grpSpPr>
        <a:xfrm>
          <a:off x="0" y="0"/>
          <a:ext cx="0" cy="0"/>
          <a:chOff x="0" y="0"/>
          <a:chExt cx="0" cy="0"/>
        </a:xfrm>
      </p:grpSpPr>
      <p:sp>
        <p:nvSpPr>
          <p:cNvPr id="65" name="Shape 65"/>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6" name="Shape 66"/>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67" name="Shape 67"/>
          <p:cNvSpPr txBox="1"/>
          <p:nvPr>
            <p:ph idx="2" type="body"/>
          </p:nvPr>
        </p:nvSpPr>
        <p:spPr>
          <a:xfrm>
            <a:off x="812800" y="2900363"/>
            <a:ext cx="7181849"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8" name="Shape 68"/>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69" name="Shape 69"/>
          <p:cNvSpPr txBox="1"/>
          <p:nvPr>
            <p:ph idx="4" type="body"/>
          </p:nvPr>
        </p:nvSpPr>
        <p:spPr>
          <a:xfrm>
            <a:off x="8258175" y="2900363"/>
            <a:ext cx="7185024"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70" name="Shape 70"/>
        <p:cNvGrpSpPr/>
        <p:nvPr/>
      </p:nvGrpSpPr>
      <p:grpSpPr>
        <a:xfrm>
          <a:off x="0" y="0"/>
          <a:ext cx="0" cy="0"/>
          <a:chOff x="0" y="0"/>
          <a:chExt cx="0" cy="0"/>
        </a:xfrm>
      </p:grpSpPr>
      <p:sp>
        <p:nvSpPr>
          <p:cNvPr id="71" name="Shape 71"/>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72" name="Shape 72"/>
          <p:cNvSpPr txBox="1"/>
          <p:nvPr>
            <p:ph idx="1" type="body"/>
          </p:nvPr>
        </p:nvSpPr>
        <p:spPr>
          <a:xfrm>
            <a:off x="1155700" y="2603500"/>
            <a:ext cx="6889750" cy="57022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3" name="Shape 73"/>
          <p:cNvSpPr txBox="1"/>
          <p:nvPr>
            <p:ph idx="2" type="body"/>
          </p:nvPr>
        </p:nvSpPr>
        <p:spPr>
          <a:xfrm>
            <a:off x="8197850" y="2603500"/>
            <a:ext cx="6889750" cy="57022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1" name="Shape 11"/>
        <p:cNvGrpSpPr/>
        <p:nvPr/>
      </p:nvGrpSpPr>
      <p:grpSpPr>
        <a:xfrm>
          <a:off x="0" y="0"/>
          <a:ext cx="0" cy="0"/>
          <a:chOff x="0" y="0"/>
          <a:chExt cx="0" cy="0"/>
        </a:xfrm>
      </p:grpSpPr>
      <p:sp>
        <p:nvSpPr>
          <p:cNvPr id="12" name="Shape 12"/>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3" name="Shape 13"/>
          <p:cNvSpPr txBox="1"/>
          <p:nvPr>
            <p:ph idx="1" type="body"/>
          </p:nvPr>
        </p:nvSpPr>
        <p:spPr>
          <a:xfrm rot="5400000">
            <a:off x="7594599" y="-1727200"/>
            <a:ext cx="1054100" cy="13931900"/>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4" name="Shape 74"/>
        <p:cNvGrpSpPr/>
        <p:nvPr/>
      </p:nvGrpSpPr>
      <p:grpSpPr>
        <a:xfrm>
          <a:off x="0" y="0"/>
          <a:ext cx="0" cy="0"/>
          <a:chOff x="0" y="0"/>
          <a:chExt cx="0" cy="0"/>
        </a:xfrm>
      </p:grpSpPr>
      <p:sp>
        <p:nvSpPr>
          <p:cNvPr id="75" name="Shape 75"/>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6" name="Shape 76"/>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7" name="Shape 77"/>
        <p:cNvGrpSpPr/>
        <p:nvPr/>
      </p:nvGrpSpPr>
      <p:grpSpPr>
        <a:xfrm>
          <a:off x="0" y="0"/>
          <a:ext cx="0" cy="0"/>
          <a:chOff x="0" y="0"/>
          <a:chExt cx="0" cy="0"/>
        </a:xfrm>
      </p:grpSpPr>
      <p:sp>
        <p:nvSpPr>
          <p:cNvPr id="78" name="Shape 78"/>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79" name="Shape 79"/>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0" name="Shape 80"/>
        <p:cNvGrpSpPr/>
        <p:nvPr/>
      </p:nvGrpSpPr>
      <p:grpSpPr>
        <a:xfrm>
          <a:off x="0" y="0"/>
          <a:ext cx="0" cy="0"/>
          <a:chOff x="0" y="0"/>
          <a:chExt cx="0" cy="0"/>
        </a:xfrm>
      </p:grpSpPr>
      <p:sp>
        <p:nvSpPr>
          <p:cNvPr id="81" name="Shape 81"/>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82" name="Shape 82"/>
          <p:cNvSpPr txBox="1"/>
          <p:nvPr>
            <p:ph idx="1" type="subTitle"/>
          </p:nvPr>
        </p:nvSpPr>
        <p:spPr>
          <a:xfrm>
            <a:off x="2438400" y="5181600"/>
            <a:ext cx="11379200" cy="2336800"/>
          </a:xfrm>
          <a:prstGeom prst="rect">
            <a:avLst/>
          </a:prstGeom>
          <a:noFill/>
          <a:ln>
            <a:noFill/>
          </a:ln>
        </p:spPr>
        <p:txBody>
          <a:bodyPr anchorCtr="0" anchor="ctr"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6" name="Shape 86"/>
        <p:cNvGrpSpPr/>
        <p:nvPr/>
      </p:nvGrpSpPr>
      <p:grpSpPr>
        <a:xfrm>
          <a:off x="0" y="0"/>
          <a:ext cx="0" cy="0"/>
          <a:chOff x="0" y="0"/>
          <a:chExt cx="0" cy="0"/>
        </a:xfrm>
      </p:grpSpPr>
      <p:sp>
        <p:nvSpPr>
          <p:cNvPr id="87" name="Shape 87"/>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88" name="Shape 88"/>
          <p:cNvSpPr txBox="1"/>
          <p:nvPr>
            <p:ph idx="1" type="body"/>
          </p:nvPr>
        </p:nvSpPr>
        <p:spPr>
          <a:xfrm rot="5400000">
            <a:off x="2271712" y="-874712"/>
            <a:ext cx="8064499" cy="10296524"/>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9" name="Shape 89"/>
        <p:cNvGrpSpPr/>
        <p:nvPr/>
      </p:nvGrpSpPr>
      <p:grpSpPr>
        <a:xfrm>
          <a:off x="0" y="0"/>
          <a:ext cx="0" cy="0"/>
          <a:chOff x="0" y="0"/>
          <a:chExt cx="0" cy="0"/>
        </a:xfrm>
      </p:grpSpPr>
      <p:sp>
        <p:nvSpPr>
          <p:cNvPr id="90" name="Shape 90"/>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91" name="Shape 91"/>
          <p:cNvSpPr txBox="1"/>
          <p:nvPr>
            <p:ph idx="1" type="body"/>
          </p:nvPr>
        </p:nvSpPr>
        <p:spPr>
          <a:xfrm rot="5400000">
            <a:off x="5270500" y="-1511300"/>
            <a:ext cx="5702299" cy="13931900"/>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2" name="Shape 92"/>
        <p:cNvGrpSpPr/>
        <p:nvPr/>
      </p:nvGrpSpPr>
      <p:grpSpPr>
        <a:xfrm>
          <a:off x="0" y="0"/>
          <a:ext cx="0" cy="0"/>
          <a:chOff x="0" y="0"/>
          <a:chExt cx="0" cy="0"/>
        </a:xfrm>
      </p:grpSpPr>
      <p:sp>
        <p:nvSpPr>
          <p:cNvPr id="93" name="Shape 93"/>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4" name="Shape 94"/>
          <p:cNvSpPr/>
          <p:nvPr>
            <p:ph idx="2" type="pic"/>
          </p:nvPr>
        </p:nvSpPr>
        <p:spPr>
          <a:xfrm>
            <a:off x="3186113" y="817562"/>
            <a:ext cx="9753599" cy="5486399"/>
          </a:xfrm>
          <a:prstGeom prst="rect">
            <a:avLst/>
          </a:prstGeom>
          <a:noFill/>
          <a:ln>
            <a:noFill/>
          </a:ln>
        </p:spPr>
      </p:sp>
      <p:sp>
        <p:nvSpPr>
          <p:cNvPr id="95" name="Shape 95"/>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6" name="Shape 96"/>
        <p:cNvGrpSpPr/>
        <p:nvPr/>
      </p:nvGrpSpPr>
      <p:grpSpPr>
        <a:xfrm>
          <a:off x="0" y="0"/>
          <a:ext cx="0" cy="0"/>
          <a:chOff x="0" y="0"/>
          <a:chExt cx="0" cy="0"/>
        </a:xfrm>
      </p:grpSpPr>
      <p:sp>
        <p:nvSpPr>
          <p:cNvPr id="97" name="Shape 97"/>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8" name="Shape 98"/>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9" name="Shape 99"/>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0" name="Shape 100"/>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01" name="Shape 101"/>
        <p:cNvGrpSpPr/>
        <p:nvPr/>
      </p:nvGrpSpPr>
      <p:grpSpPr>
        <a:xfrm>
          <a:off x="0" y="0"/>
          <a:ext cx="0" cy="0"/>
          <a:chOff x="0" y="0"/>
          <a:chExt cx="0" cy="0"/>
        </a:xfrm>
      </p:grpSpPr>
      <p:sp>
        <p:nvSpPr>
          <p:cNvPr id="102" name="Shape 102"/>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03" name="Shape 103"/>
        <p:cNvGrpSpPr/>
        <p:nvPr/>
      </p:nvGrpSpPr>
      <p:grpSpPr>
        <a:xfrm>
          <a:off x="0" y="0"/>
          <a:ext cx="0" cy="0"/>
          <a:chOff x="0" y="0"/>
          <a:chExt cx="0" cy="0"/>
        </a:xfrm>
      </p:grpSpPr>
      <p:sp>
        <p:nvSpPr>
          <p:cNvPr id="104" name="Shape 104"/>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5" name="Shape 105"/>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06" name="Shape 106"/>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7" name="Shape 107"/>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08" name="Shape 108"/>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4" name="Shape 14"/>
        <p:cNvGrpSpPr/>
        <p:nvPr/>
      </p:nvGrpSpPr>
      <p:grpSpPr>
        <a:xfrm>
          <a:off x="0" y="0"/>
          <a:ext cx="0" cy="0"/>
          <a:chOff x="0" y="0"/>
          <a:chExt cx="0" cy="0"/>
        </a:xfrm>
      </p:grpSpPr>
      <p:sp>
        <p:nvSpPr>
          <p:cNvPr id="15" name="Shape 15"/>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6" name="Shape 16"/>
          <p:cNvSpPr/>
          <p:nvPr>
            <p:ph idx="2" type="pic"/>
          </p:nvPr>
        </p:nvSpPr>
        <p:spPr>
          <a:xfrm>
            <a:off x="3186113" y="817562"/>
            <a:ext cx="9753599" cy="5486399"/>
          </a:xfrm>
          <a:prstGeom prst="rect">
            <a:avLst/>
          </a:prstGeom>
          <a:noFill/>
          <a:ln>
            <a:noFill/>
          </a:ln>
        </p:spPr>
      </p:sp>
      <p:sp>
        <p:nvSpPr>
          <p:cNvPr id="17" name="Shape 17"/>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09" name="Shape 109"/>
        <p:cNvGrpSpPr/>
        <p:nvPr/>
      </p:nvGrpSpPr>
      <p:grpSpPr>
        <a:xfrm>
          <a:off x="0" y="0"/>
          <a:ext cx="0" cy="0"/>
          <a:chOff x="0" y="0"/>
          <a:chExt cx="0" cy="0"/>
        </a:xfrm>
      </p:grpSpPr>
      <p:sp>
        <p:nvSpPr>
          <p:cNvPr id="110" name="Shape 110"/>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11" name="Shape 111"/>
          <p:cNvSpPr txBox="1"/>
          <p:nvPr>
            <p:ph idx="1" type="body"/>
          </p:nvPr>
        </p:nvSpPr>
        <p:spPr>
          <a:xfrm>
            <a:off x="1155700" y="2603500"/>
            <a:ext cx="6889750" cy="57022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2" name="Shape 112"/>
          <p:cNvSpPr txBox="1"/>
          <p:nvPr>
            <p:ph idx="2" type="body"/>
          </p:nvPr>
        </p:nvSpPr>
        <p:spPr>
          <a:xfrm>
            <a:off x="8197850" y="2603500"/>
            <a:ext cx="6889750" cy="57022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13" name="Shape 113"/>
        <p:cNvGrpSpPr/>
        <p:nvPr/>
      </p:nvGrpSpPr>
      <p:grpSpPr>
        <a:xfrm>
          <a:off x="0" y="0"/>
          <a:ext cx="0" cy="0"/>
          <a:chOff x="0" y="0"/>
          <a:chExt cx="0" cy="0"/>
        </a:xfrm>
      </p:grpSpPr>
      <p:sp>
        <p:nvSpPr>
          <p:cNvPr id="114" name="Shape 114"/>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5" name="Shape 115"/>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16" name="Shape 116"/>
        <p:cNvGrpSpPr/>
        <p:nvPr/>
      </p:nvGrpSpPr>
      <p:grpSpPr>
        <a:xfrm>
          <a:off x="0" y="0"/>
          <a:ext cx="0" cy="0"/>
          <a:chOff x="0" y="0"/>
          <a:chExt cx="0" cy="0"/>
        </a:xfrm>
      </p:grpSpPr>
      <p:sp>
        <p:nvSpPr>
          <p:cNvPr id="117" name="Shape 117"/>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18" name="Shape 118"/>
          <p:cNvSpPr txBox="1"/>
          <p:nvPr>
            <p:ph idx="1" type="body"/>
          </p:nvPr>
        </p:nvSpPr>
        <p:spPr>
          <a:xfrm>
            <a:off x="1155700" y="2603500"/>
            <a:ext cx="13931900" cy="5702299"/>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9" name="Shape 119"/>
        <p:cNvGrpSpPr/>
        <p:nvPr/>
      </p:nvGrpSpPr>
      <p:grpSpPr>
        <a:xfrm>
          <a:off x="0" y="0"/>
          <a:ext cx="0" cy="0"/>
          <a:chOff x="0" y="0"/>
          <a:chExt cx="0" cy="0"/>
        </a:xfrm>
      </p:grpSpPr>
      <p:sp>
        <p:nvSpPr>
          <p:cNvPr id="120" name="Shape 120"/>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21" name="Shape 121"/>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25" name="Shape 125"/>
        <p:cNvGrpSpPr/>
        <p:nvPr/>
      </p:nvGrpSpPr>
      <p:grpSpPr>
        <a:xfrm>
          <a:off x="0" y="0"/>
          <a:ext cx="0" cy="0"/>
          <a:chOff x="0" y="0"/>
          <a:chExt cx="0" cy="0"/>
        </a:xfrm>
      </p:grpSpPr>
      <p:sp>
        <p:nvSpPr>
          <p:cNvPr id="126" name="Shape 126"/>
          <p:cNvSpPr txBox="1"/>
          <p:nvPr>
            <p:ph type="title"/>
          </p:nvPr>
        </p:nvSpPr>
        <p:spPr>
          <a:xfrm rot="5400000">
            <a:off x="9236075" y="2441574"/>
            <a:ext cx="7708899" cy="330834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27" name="Shape 127"/>
          <p:cNvSpPr txBox="1"/>
          <p:nvPr>
            <p:ph idx="1" type="body"/>
          </p:nvPr>
        </p:nvSpPr>
        <p:spPr>
          <a:xfrm rot="5400000">
            <a:off x="2543175" y="-790575"/>
            <a:ext cx="7708899" cy="9772650"/>
          </a:xfrm>
          <a:prstGeom prst="rect">
            <a:avLst/>
          </a:prstGeom>
          <a:noFill/>
          <a:ln>
            <a:noFill/>
          </a:ln>
        </p:spPr>
        <p:txBody>
          <a:bodyPr anchorCtr="0" anchor="ctr" bIns="91425" lIns="91425" rIns="91425" tIns="91425"/>
          <a:lstStyle>
            <a:lvl1pPr indent="-374776" lvl="0" marL="1054100" rtl="0" algn="l">
              <a:spcBef>
                <a:spcPts val="2300"/>
              </a:spcBef>
              <a:spcAft>
                <a:spcPts val="0"/>
              </a:spcAft>
              <a:buClr>
                <a:schemeClr val="lt1"/>
              </a:buClr>
              <a:buFont typeface="Cabin"/>
              <a:buChar char="•"/>
              <a:defRPr/>
            </a:lvl1pPr>
            <a:lvl2pPr indent="-374776" lvl="1" marL="1498600" rtl="0" algn="l">
              <a:spcBef>
                <a:spcPts val="2300"/>
              </a:spcBef>
              <a:spcAft>
                <a:spcPts val="0"/>
              </a:spcAft>
              <a:buClr>
                <a:schemeClr val="lt1"/>
              </a:buClr>
              <a:buFont typeface="Cabin"/>
              <a:buChar char="•"/>
              <a:defRPr/>
            </a:lvl2pPr>
            <a:lvl3pPr indent="-374776" lvl="2" marL="1943100" rtl="0" algn="l">
              <a:spcBef>
                <a:spcPts val="2300"/>
              </a:spcBef>
              <a:spcAft>
                <a:spcPts val="0"/>
              </a:spcAft>
              <a:buClr>
                <a:schemeClr val="lt1"/>
              </a:buClr>
              <a:buFont typeface="Cabin"/>
              <a:buChar char="•"/>
              <a:defRPr/>
            </a:lvl3pPr>
            <a:lvl4pPr indent="-374776" lvl="3" marL="2387600" rtl="0" algn="l">
              <a:spcBef>
                <a:spcPts val="2300"/>
              </a:spcBef>
              <a:spcAft>
                <a:spcPts val="0"/>
              </a:spcAft>
              <a:buClr>
                <a:schemeClr val="lt1"/>
              </a:buClr>
              <a:buFont typeface="Cabin"/>
              <a:buChar char="•"/>
              <a:defRPr/>
            </a:lvl4pPr>
            <a:lvl5pPr indent="-374776" lvl="4" marL="2832100" rtl="0" algn="l">
              <a:spcBef>
                <a:spcPts val="2300"/>
              </a:spcBef>
              <a:spcAft>
                <a:spcPts val="0"/>
              </a:spcAft>
              <a:buClr>
                <a:schemeClr val="lt1"/>
              </a:buClr>
              <a:buFont typeface="Cabin"/>
              <a:buChar char="•"/>
              <a:defRPr/>
            </a:lvl5pPr>
            <a:lvl6pPr indent="-374776" lvl="5" marL="3289300" rtl="0" algn="l">
              <a:spcBef>
                <a:spcPts val="2300"/>
              </a:spcBef>
              <a:spcAft>
                <a:spcPts val="0"/>
              </a:spcAft>
              <a:buClr>
                <a:schemeClr val="lt1"/>
              </a:buClr>
              <a:buFont typeface="Cabin"/>
              <a:buChar char="•"/>
              <a:defRPr/>
            </a:lvl6pPr>
            <a:lvl7pPr indent="-374777" lvl="6" marL="3746500" rtl="0" algn="l">
              <a:spcBef>
                <a:spcPts val="2300"/>
              </a:spcBef>
              <a:spcAft>
                <a:spcPts val="0"/>
              </a:spcAft>
              <a:buClr>
                <a:schemeClr val="lt1"/>
              </a:buClr>
              <a:buFont typeface="Cabin"/>
              <a:buChar char="•"/>
              <a:defRPr/>
            </a:lvl7pPr>
            <a:lvl8pPr indent="-374777" lvl="7" marL="4203700" rtl="0" algn="l">
              <a:spcBef>
                <a:spcPts val="2300"/>
              </a:spcBef>
              <a:spcAft>
                <a:spcPts val="0"/>
              </a:spcAft>
              <a:buClr>
                <a:schemeClr val="lt1"/>
              </a:buClr>
              <a:buFont typeface="Cabin"/>
              <a:buChar char="•"/>
              <a:defRPr/>
            </a:lvl8pPr>
            <a:lvl9pPr indent="-374777" lvl="8" marL="4660900" rtl="0" algn="l">
              <a:spcBef>
                <a:spcPts val="2300"/>
              </a:spcBef>
              <a:spcAft>
                <a:spcPts val="0"/>
              </a:spcAft>
              <a:buClr>
                <a:schemeClr val="lt1"/>
              </a:buClr>
              <a:buFont typeface="Cabin"/>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8" name="Shape 128"/>
        <p:cNvGrpSpPr/>
        <p:nvPr/>
      </p:nvGrpSpPr>
      <p:grpSpPr>
        <a:xfrm>
          <a:off x="0" y="0"/>
          <a:ext cx="0" cy="0"/>
          <a:chOff x="0" y="0"/>
          <a:chExt cx="0" cy="0"/>
        </a:xfrm>
      </p:grpSpPr>
      <p:sp>
        <p:nvSpPr>
          <p:cNvPr id="129" name="Shape 129"/>
          <p:cNvSpPr txBox="1"/>
          <p:nvPr>
            <p:ph type="title"/>
          </p:nvPr>
        </p:nvSpPr>
        <p:spPr>
          <a:xfrm>
            <a:off x="1511300" y="241300"/>
            <a:ext cx="13233399" cy="2286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30" name="Shape 130"/>
          <p:cNvSpPr txBox="1"/>
          <p:nvPr>
            <p:ph idx="1" type="body"/>
          </p:nvPr>
        </p:nvSpPr>
        <p:spPr>
          <a:xfrm rot="5400000">
            <a:off x="5448299" y="-1346199"/>
            <a:ext cx="5359400" cy="13233399"/>
          </a:xfrm>
          <a:prstGeom prst="rect">
            <a:avLst/>
          </a:prstGeom>
          <a:noFill/>
          <a:ln>
            <a:noFill/>
          </a:ln>
        </p:spPr>
        <p:txBody>
          <a:bodyPr anchorCtr="0" anchor="ctr" bIns="91425" lIns="91425" rIns="91425" tIns="91425"/>
          <a:lstStyle>
            <a:lvl1pPr indent="-374776" lvl="0" marL="1054100" rtl="0" algn="l">
              <a:spcBef>
                <a:spcPts val="2300"/>
              </a:spcBef>
              <a:spcAft>
                <a:spcPts val="0"/>
              </a:spcAft>
              <a:buClr>
                <a:schemeClr val="lt1"/>
              </a:buClr>
              <a:buFont typeface="Cabin"/>
              <a:buChar char="•"/>
              <a:defRPr/>
            </a:lvl1pPr>
            <a:lvl2pPr indent="-374776" lvl="1" marL="1498600" rtl="0" algn="l">
              <a:spcBef>
                <a:spcPts val="2300"/>
              </a:spcBef>
              <a:spcAft>
                <a:spcPts val="0"/>
              </a:spcAft>
              <a:buClr>
                <a:schemeClr val="lt1"/>
              </a:buClr>
              <a:buFont typeface="Cabin"/>
              <a:buChar char="•"/>
              <a:defRPr/>
            </a:lvl2pPr>
            <a:lvl3pPr indent="-374776" lvl="2" marL="1943100" rtl="0" algn="l">
              <a:spcBef>
                <a:spcPts val="2300"/>
              </a:spcBef>
              <a:spcAft>
                <a:spcPts val="0"/>
              </a:spcAft>
              <a:buClr>
                <a:schemeClr val="lt1"/>
              </a:buClr>
              <a:buFont typeface="Cabin"/>
              <a:buChar char="•"/>
              <a:defRPr/>
            </a:lvl3pPr>
            <a:lvl4pPr indent="-374776" lvl="3" marL="2387600" rtl="0" algn="l">
              <a:spcBef>
                <a:spcPts val="2300"/>
              </a:spcBef>
              <a:spcAft>
                <a:spcPts val="0"/>
              </a:spcAft>
              <a:buClr>
                <a:schemeClr val="lt1"/>
              </a:buClr>
              <a:buFont typeface="Cabin"/>
              <a:buChar char="•"/>
              <a:defRPr/>
            </a:lvl4pPr>
            <a:lvl5pPr indent="-374776" lvl="4" marL="2832100" rtl="0" algn="l">
              <a:spcBef>
                <a:spcPts val="2300"/>
              </a:spcBef>
              <a:spcAft>
                <a:spcPts val="0"/>
              </a:spcAft>
              <a:buClr>
                <a:schemeClr val="lt1"/>
              </a:buClr>
              <a:buFont typeface="Cabin"/>
              <a:buChar char="•"/>
              <a:defRPr/>
            </a:lvl5pPr>
            <a:lvl6pPr indent="-374776" lvl="5" marL="3289300" rtl="0" algn="l">
              <a:spcBef>
                <a:spcPts val="2300"/>
              </a:spcBef>
              <a:spcAft>
                <a:spcPts val="0"/>
              </a:spcAft>
              <a:buClr>
                <a:schemeClr val="lt1"/>
              </a:buClr>
              <a:buFont typeface="Cabin"/>
              <a:buChar char="•"/>
              <a:defRPr/>
            </a:lvl6pPr>
            <a:lvl7pPr indent="-374777" lvl="6" marL="3746500" rtl="0" algn="l">
              <a:spcBef>
                <a:spcPts val="2300"/>
              </a:spcBef>
              <a:spcAft>
                <a:spcPts val="0"/>
              </a:spcAft>
              <a:buClr>
                <a:schemeClr val="lt1"/>
              </a:buClr>
              <a:buFont typeface="Cabin"/>
              <a:buChar char="•"/>
              <a:defRPr/>
            </a:lvl7pPr>
            <a:lvl8pPr indent="-374777" lvl="7" marL="4203700" rtl="0" algn="l">
              <a:spcBef>
                <a:spcPts val="2300"/>
              </a:spcBef>
              <a:spcAft>
                <a:spcPts val="0"/>
              </a:spcAft>
              <a:buClr>
                <a:schemeClr val="lt1"/>
              </a:buClr>
              <a:buFont typeface="Cabin"/>
              <a:buChar char="•"/>
              <a:defRPr/>
            </a:lvl8pPr>
            <a:lvl9pPr indent="-374777" lvl="8" marL="4660900" rtl="0" algn="l">
              <a:spcBef>
                <a:spcPts val="2300"/>
              </a:spcBef>
              <a:spcAft>
                <a:spcPts val="0"/>
              </a:spcAft>
              <a:buClr>
                <a:schemeClr val="lt1"/>
              </a:buClr>
              <a:buFont typeface="Cabin"/>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31" name="Shape 131"/>
        <p:cNvGrpSpPr/>
        <p:nvPr/>
      </p:nvGrpSpPr>
      <p:grpSpPr>
        <a:xfrm>
          <a:off x="0" y="0"/>
          <a:ext cx="0" cy="0"/>
          <a:chOff x="0" y="0"/>
          <a:chExt cx="0" cy="0"/>
        </a:xfrm>
      </p:grpSpPr>
      <p:sp>
        <p:nvSpPr>
          <p:cNvPr id="132" name="Shape 132"/>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3" name="Shape 133"/>
          <p:cNvSpPr/>
          <p:nvPr>
            <p:ph idx="2" type="pic"/>
          </p:nvPr>
        </p:nvSpPr>
        <p:spPr>
          <a:xfrm>
            <a:off x="3186113" y="817562"/>
            <a:ext cx="9753599" cy="5486399"/>
          </a:xfrm>
          <a:prstGeom prst="rect">
            <a:avLst/>
          </a:prstGeom>
          <a:noFill/>
          <a:ln>
            <a:noFill/>
          </a:ln>
        </p:spPr>
      </p:sp>
      <p:sp>
        <p:nvSpPr>
          <p:cNvPr id="134" name="Shape 134"/>
          <p:cNvSpPr txBox="1"/>
          <p:nvPr>
            <p:ph idx="1" type="body"/>
          </p:nvPr>
        </p:nvSpPr>
        <p:spPr>
          <a:xfrm>
            <a:off x="3186113" y="7156450"/>
            <a:ext cx="9753599" cy="1073150"/>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35" name="Shape 135"/>
        <p:cNvGrpSpPr/>
        <p:nvPr/>
      </p:nvGrpSpPr>
      <p:grpSpPr>
        <a:xfrm>
          <a:off x="0" y="0"/>
          <a:ext cx="0" cy="0"/>
          <a:chOff x="0" y="0"/>
          <a:chExt cx="0" cy="0"/>
        </a:xfrm>
      </p:grpSpPr>
      <p:sp>
        <p:nvSpPr>
          <p:cNvPr id="136" name="Shape 136"/>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7" name="Shape 137"/>
          <p:cNvSpPr txBox="1"/>
          <p:nvPr>
            <p:ph idx="1" type="body"/>
          </p:nvPr>
        </p:nvSpPr>
        <p:spPr>
          <a:xfrm>
            <a:off x="6356350" y="363537"/>
            <a:ext cx="9086849" cy="780415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8" name="Shape 138"/>
          <p:cNvSpPr txBox="1"/>
          <p:nvPr>
            <p:ph idx="2" type="body"/>
          </p:nvPr>
        </p:nvSpPr>
        <p:spPr>
          <a:xfrm>
            <a:off x="812800" y="1912938"/>
            <a:ext cx="5348287" cy="625474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39" name="Shape 139"/>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40" name="Shape 140"/>
        <p:cNvGrpSpPr/>
        <p:nvPr/>
      </p:nvGrpSpPr>
      <p:grpSpPr>
        <a:xfrm>
          <a:off x="0" y="0"/>
          <a:ext cx="0" cy="0"/>
          <a:chOff x="0" y="0"/>
          <a:chExt cx="0" cy="0"/>
        </a:xfrm>
      </p:grpSpPr>
      <p:sp>
        <p:nvSpPr>
          <p:cNvPr id="141" name="Shape 141"/>
          <p:cNvSpPr txBox="1"/>
          <p:nvPr>
            <p:ph type="title"/>
          </p:nvPr>
        </p:nvSpPr>
        <p:spPr>
          <a:xfrm>
            <a:off x="1511300" y="241300"/>
            <a:ext cx="13233399" cy="2286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8" name="Shape 18"/>
        <p:cNvGrpSpPr/>
        <p:nvPr/>
      </p:nvGrpSpPr>
      <p:grpSpPr>
        <a:xfrm>
          <a:off x="0" y="0"/>
          <a:ext cx="0" cy="0"/>
          <a:chOff x="0" y="0"/>
          <a:chExt cx="0" cy="0"/>
        </a:xfrm>
      </p:grpSpPr>
      <p:sp>
        <p:nvSpPr>
          <p:cNvPr id="19" name="Shape 19"/>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 name="Shape 20"/>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 name="Shape 21"/>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42" name="Shape 142"/>
        <p:cNvGrpSpPr/>
        <p:nvPr/>
      </p:nvGrpSpPr>
      <p:grpSpPr>
        <a:xfrm>
          <a:off x="0" y="0"/>
          <a:ext cx="0" cy="0"/>
          <a:chOff x="0" y="0"/>
          <a:chExt cx="0" cy="0"/>
        </a:xfrm>
      </p:grpSpPr>
      <p:sp>
        <p:nvSpPr>
          <p:cNvPr id="143" name="Shape 143"/>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4" name="Shape 144"/>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45" name="Shape 145"/>
          <p:cNvSpPr txBox="1"/>
          <p:nvPr>
            <p:ph idx="2" type="body"/>
          </p:nvPr>
        </p:nvSpPr>
        <p:spPr>
          <a:xfrm>
            <a:off x="812800" y="2900363"/>
            <a:ext cx="7181849"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6" name="Shape 146"/>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47" name="Shape 147"/>
          <p:cNvSpPr txBox="1"/>
          <p:nvPr>
            <p:ph idx="4" type="body"/>
          </p:nvPr>
        </p:nvSpPr>
        <p:spPr>
          <a:xfrm>
            <a:off x="8258175" y="2900363"/>
            <a:ext cx="7185024"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48" name="Shape 148"/>
        <p:cNvGrpSpPr/>
        <p:nvPr/>
      </p:nvGrpSpPr>
      <p:grpSpPr>
        <a:xfrm>
          <a:off x="0" y="0"/>
          <a:ext cx="0" cy="0"/>
          <a:chOff x="0" y="0"/>
          <a:chExt cx="0" cy="0"/>
        </a:xfrm>
      </p:grpSpPr>
      <p:sp>
        <p:nvSpPr>
          <p:cNvPr id="149" name="Shape 149"/>
          <p:cNvSpPr txBox="1"/>
          <p:nvPr>
            <p:ph type="title"/>
          </p:nvPr>
        </p:nvSpPr>
        <p:spPr>
          <a:xfrm>
            <a:off x="1511300" y="241300"/>
            <a:ext cx="13233399" cy="2286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50" name="Shape 150"/>
          <p:cNvSpPr txBox="1"/>
          <p:nvPr>
            <p:ph idx="1" type="body"/>
          </p:nvPr>
        </p:nvSpPr>
        <p:spPr>
          <a:xfrm>
            <a:off x="1511300" y="2590800"/>
            <a:ext cx="6540500" cy="5359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1" name="Shape 151"/>
          <p:cNvSpPr txBox="1"/>
          <p:nvPr>
            <p:ph idx="2" type="body"/>
          </p:nvPr>
        </p:nvSpPr>
        <p:spPr>
          <a:xfrm>
            <a:off x="8204200" y="2590800"/>
            <a:ext cx="6540500" cy="5359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2" name="Shape 152"/>
        <p:cNvGrpSpPr/>
        <p:nvPr/>
      </p:nvGrpSpPr>
      <p:grpSpPr>
        <a:xfrm>
          <a:off x="0" y="0"/>
          <a:ext cx="0" cy="0"/>
          <a:chOff x="0" y="0"/>
          <a:chExt cx="0" cy="0"/>
        </a:xfrm>
      </p:grpSpPr>
      <p:sp>
        <p:nvSpPr>
          <p:cNvPr id="153" name="Shape 153"/>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4" name="Shape 154"/>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55" name="Shape 155"/>
        <p:cNvGrpSpPr/>
        <p:nvPr/>
      </p:nvGrpSpPr>
      <p:grpSpPr>
        <a:xfrm>
          <a:off x="0" y="0"/>
          <a:ext cx="0" cy="0"/>
          <a:chOff x="0" y="0"/>
          <a:chExt cx="0" cy="0"/>
        </a:xfrm>
      </p:grpSpPr>
      <p:sp>
        <p:nvSpPr>
          <p:cNvPr id="156" name="Shape 156"/>
          <p:cNvSpPr txBox="1"/>
          <p:nvPr>
            <p:ph type="title"/>
          </p:nvPr>
        </p:nvSpPr>
        <p:spPr>
          <a:xfrm>
            <a:off x="1511300" y="241300"/>
            <a:ext cx="13233399" cy="2286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57" name="Shape 157"/>
          <p:cNvSpPr txBox="1"/>
          <p:nvPr>
            <p:ph idx="1" type="body"/>
          </p:nvPr>
        </p:nvSpPr>
        <p:spPr>
          <a:xfrm>
            <a:off x="1511300" y="2590800"/>
            <a:ext cx="13233399" cy="5359400"/>
          </a:xfrm>
          <a:prstGeom prst="rect">
            <a:avLst/>
          </a:prstGeom>
          <a:noFill/>
          <a:ln>
            <a:noFill/>
          </a:ln>
        </p:spPr>
        <p:txBody>
          <a:bodyPr anchorCtr="0" anchor="ctr" bIns="91425" lIns="91425" rIns="91425" tIns="91425"/>
          <a:lstStyle>
            <a:lvl1pPr indent="-374776" lvl="0" marL="1054100" rtl="0" algn="l">
              <a:spcBef>
                <a:spcPts val="2300"/>
              </a:spcBef>
              <a:spcAft>
                <a:spcPts val="0"/>
              </a:spcAft>
              <a:buClr>
                <a:schemeClr val="lt1"/>
              </a:buClr>
              <a:buFont typeface="Cabin"/>
              <a:buChar char="•"/>
              <a:defRPr/>
            </a:lvl1pPr>
            <a:lvl2pPr indent="-374776" lvl="1" marL="1498600" rtl="0" algn="l">
              <a:spcBef>
                <a:spcPts val="2300"/>
              </a:spcBef>
              <a:spcAft>
                <a:spcPts val="0"/>
              </a:spcAft>
              <a:buClr>
                <a:schemeClr val="lt1"/>
              </a:buClr>
              <a:buFont typeface="Cabin"/>
              <a:buChar char="•"/>
              <a:defRPr/>
            </a:lvl2pPr>
            <a:lvl3pPr indent="-374776" lvl="2" marL="1943100" rtl="0" algn="l">
              <a:spcBef>
                <a:spcPts val="2300"/>
              </a:spcBef>
              <a:spcAft>
                <a:spcPts val="0"/>
              </a:spcAft>
              <a:buClr>
                <a:schemeClr val="lt1"/>
              </a:buClr>
              <a:buFont typeface="Cabin"/>
              <a:buChar char="•"/>
              <a:defRPr/>
            </a:lvl3pPr>
            <a:lvl4pPr indent="-374776" lvl="3" marL="2387600" rtl="0" algn="l">
              <a:spcBef>
                <a:spcPts val="2300"/>
              </a:spcBef>
              <a:spcAft>
                <a:spcPts val="0"/>
              </a:spcAft>
              <a:buClr>
                <a:schemeClr val="lt1"/>
              </a:buClr>
              <a:buFont typeface="Cabin"/>
              <a:buChar char="•"/>
              <a:defRPr/>
            </a:lvl4pPr>
            <a:lvl5pPr indent="-374776" lvl="4" marL="2832100" rtl="0" algn="l">
              <a:spcBef>
                <a:spcPts val="2300"/>
              </a:spcBef>
              <a:spcAft>
                <a:spcPts val="0"/>
              </a:spcAft>
              <a:buClr>
                <a:schemeClr val="lt1"/>
              </a:buClr>
              <a:buFont typeface="Cabin"/>
              <a:buChar char="•"/>
              <a:defRPr/>
            </a:lvl5pPr>
            <a:lvl6pPr indent="-374776" lvl="5" marL="3289300" rtl="0" algn="l">
              <a:spcBef>
                <a:spcPts val="2300"/>
              </a:spcBef>
              <a:spcAft>
                <a:spcPts val="0"/>
              </a:spcAft>
              <a:buClr>
                <a:schemeClr val="lt1"/>
              </a:buClr>
              <a:buFont typeface="Cabin"/>
              <a:buChar char="•"/>
              <a:defRPr/>
            </a:lvl6pPr>
            <a:lvl7pPr indent="-374777" lvl="6" marL="3746500" rtl="0" algn="l">
              <a:spcBef>
                <a:spcPts val="2300"/>
              </a:spcBef>
              <a:spcAft>
                <a:spcPts val="0"/>
              </a:spcAft>
              <a:buClr>
                <a:schemeClr val="lt1"/>
              </a:buClr>
              <a:buFont typeface="Cabin"/>
              <a:buChar char="•"/>
              <a:defRPr/>
            </a:lvl7pPr>
            <a:lvl8pPr indent="-374777" lvl="7" marL="4203700" rtl="0" algn="l">
              <a:spcBef>
                <a:spcPts val="2300"/>
              </a:spcBef>
              <a:spcAft>
                <a:spcPts val="0"/>
              </a:spcAft>
              <a:buClr>
                <a:schemeClr val="lt1"/>
              </a:buClr>
              <a:buFont typeface="Cabin"/>
              <a:buChar char="•"/>
              <a:defRPr/>
            </a:lvl8pPr>
            <a:lvl9pPr indent="-374777" lvl="8" marL="4660900" rtl="0" algn="l">
              <a:spcBef>
                <a:spcPts val="2300"/>
              </a:spcBef>
              <a:spcAft>
                <a:spcPts val="0"/>
              </a:spcAft>
              <a:buClr>
                <a:schemeClr val="lt1"/>
              </a:buClr>
              <a:buFont typeface="Cabin"/>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8" name="Shape 158"/>
        <p:cNvGrpSpPr/>
        <p:nvPr/>
      </p:nvGrpSpPr>
      <p:grpSpPr>
        <a:xfrm>
          <a:off x="0" y="0"/>
          <a:ext cx="0" cy="0"/>
          <a:chOff x="0" y="0"/>
          <a:chExt cx="0" cy="0"/>
        </a:xfrm>
      </p:grpSpPr>
      <p:sp>
        <p:nvSpPr>
          <p:cNvPr id="159" name="Shape 159"/>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60" name="Shape 160"/>
          <p:cNvSpPr txBox="1"/>
          <p:nvPr>
            <p:ph idx="1" type="subTitle"/>
          </p:nvPr>
        </p:nvSpPr>
        <p:spPr>
          <a:xfrm>
            <a:off x="2438400" y="5181600"/>
            <a:ext cx="11379200" cy="2336800"/>
          </a:xfrm>
          <a:prstGeom prst="rect">
            <a:avLst/>
          </a:prstGeom>
          <a:noFill/>
          <a:ln>
            <a:noFill/>
          </a:ln>
        </p:spPr>
        <p:txBody>
          <a:bodyPr anchorCtr="0" anchor="ctr" bIns="91425" lIns="91425" rIns="91425" tIns="91425"/>
          <a:lstStyle>
            <a:lvl1pPr indent="0" lvl="0" marL="0" marR="0" rtl="0" algn="ctr">
              <a:spcBef>
                <a:spcPts val="2300"/>
              </a:spcBef>
              <a:spcAft>
                <a:spcPts val="0"/>
              </a:spcAft>
              <a:buClr>
                <a:schemeClr val="lt1"/>
              </a:buClr>
              <a:buFont typeface="Cabin"/>
              <a:buNone/>
              <a:defRPr/>
            </a:lvl1pPr>
            <a:lvl2pPr indent="0" lvl="1" marL="457200" marR="0" rtl="0" algn="ctr">
              <a:spcBef>
                <a:spcPts val="2300"/>
              </a:spcBef>
              <a:spcAft>
                <a:spcPts val="0"/>
              </a:spcAft>
              <a:buClr>
                <a:schemeClr val="lt1"/>
              </a:buClr>
              <a:buFont typeface="Cabin"/>
              <a:buNone/>
              <a:defRPr/>
            </a:lvl2pPr>
            <a:lvl3pPr indent="0" lvl="2" marL="914400" marR="0" rtl="0" algn="ctr">
              <a:spcBef>
                <a:spcPts val="2300"/>
              </a:spcBef>
              <a:spcAft>
                <a:spcPts val="0"/>
              </a:spcAft>
              <a:buClr>
                <a:schemeClr val="lt1"/>
              </a:buClr>
              <a:buFont typeface="Cabin"/>
              <a:buNone/>
              <a:defRPr/>
            </a:lvl3pPr>
            <a:lvl4pPr indent="0" lvl="3" marL="1371600" marR="0" rtl="0" algn="ctr">
              <a:spcBef>
                <a:spcPts val="2300"/>
              </a:spcBef>
              <a:spcAft>
                <a:spcPts val="0"/>
              </a:spcAft>
              <a:buClr>
                <a:schemeClr val="lt1"/>
              </a:buClr>
              <a:buFont typeface="Cabin"/>
              <a:buNone/>
              <a:defRPr/>
            </a:lvl4pPr>
            <a:lvl5pPr indent="0" lvl="4" marL="1828800" marR="0" rtl="0" algn="ctr">
              <a:spcBef>
                <a:spcPts val="2300"/>
              </a:spcBef>
              <a:spcAft>
                <a:spcPts val="0"/>
              </a:spcAft>
              <a:buClr>
                <a:schemeClr val="lt1"/>
              </a:buClr>
              <a:buFont typeface="Cabin"/>
              <a:buNone/>
              <a:defRPr/>
            </a:lvl5pPr>
            <a:lvl6pPr indent="0" lvl="5" marL="2286000" marR="0" rtl="0" algn="ctr">
              <a:spcBef>
                <a:spcPts val="2300"/>
              </a:spcBef>
              <a:spcAft>
                <a:spcPts val="0"/>
              </a:spcAft>
              <a:buClr>
                <a:schemeClr val="lt1"/>
              </a:buClr>
              <a:buFont typeface="Cabin"/>
              <a:buNone/>
              <a:defRPr/>
            </a:lvl6pPr>
            <a:lvl7pPr indent="0" lvl="6" marL="2743200" marR="0" rtl="0" algn="ctr">
              <a:spcBef>
                <a:spcPts val="2300"/>
              </a:spcBef>
              <a:spcAft>
                <a:spcPts val="0"/>
              </a:spcAft>
              <a:buClr>
                <a:schemeClr val="lt1"/>
              </a:buClr>
              <a:buFont typeface="Cabin"/>
              <a:buNone/>
              <a:defRPr/>
            </a:lvl7pPr>
            <a:lvl8pPr indent="0" lvl="7" marL="3200400" marR="0" rtl="0" algn="ctr">
              <a:spcBef>
                <a:spcPts val="2300"/>
              </a:spcBef>
              <a:spcAft>
                <a:spcPts val="0"/>
              </a:spcAft>
              <a:buClr>
                <a:schemeClr val="lt1"/>
              </a:buClr>
              <a:buFont typeface="Cabin"/>
              <a:buNone/>
              <a:defRPr/>
            </a:lvl8pPr>
            <a:lvl9pPr indent="0" lvl="8" marL="3657600" marR="0" rtl="0" algn="ctr">
              <a:spcBef>
                <a:spcPts val="2300"/>
              </a:spcBef>
              <a:spcAft>
                <a:spcPts val="0"/>
              </a:spcAft>
              <a:buClr>
                <a:schemeClr val="lt1"/>
              </a:buClr>
              <a:buFont typeface="Cabin"/>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64" name="Shape 164"/>
        <p:cNvGrpSpPr/>
        <p:nvPr/>
      </p:nvGrpSpPr>
      <p:grpSpPr>
        <a:xfrm>
          <a:off x="0" y="0"/>
          <a:ext cx="0" cy="0"/>
          <a:chOff x="0" y="0"/>
          <a:chExt cx="0" cy="0"/>
        </a:xfrm>
      </p:grpSpPr>
      <p:sp>
        <p:nvSpPr>
          <p:cNvPr id="165" name="Shape 165"/>
          <p:cNvSpPr txBox="1"/>
          <p:nvPr>
            <p:ph type="title"/>
          </p:nvPr>
        </p:nvSpPr>
        <p:spPr>
          <a:xfrm rot="5400000">
            <a:off x="9313799" y="2532099"/>
            <a:ext cx="8064599" cy="3483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66" name="Shape 166"/>
          <p:cNvSpPr txBox="1"/>
          <p:nvPr>
            <p:ph idx="1" type="body"/>
          </p:nvPr>
        </p:nvSpPr>
        <p:spPr>
          <a:xfrm rot="5400000">
            <a:off x="2271625" y="-874699"/>
            <a:ext cx="8064599" cy="102965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67" name="Shape 167"/>
        <p:cNvGrpSpPr/>
        <p:nvPr/>
      </p:nvGrpSpPr>
      <p:grpSpPr>
        <a:xfrm>
          <a:off x="0" y="0"/>
          <a:ext cx="0" cy="0"/>
          <a:chOff x="0" y="0"/>
          <a:chExt cx="0" cy="0"/>
        </a:xfrm>
      </p:grpSpPr>
      <p:sp>
        <p:nvSpPr>
          <p:cNvPr id="168" name="Shape 168"/>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69" name="Shape 169"/>
          <p:cNvSpPr txBox="1"/>
          <p:nvPr>
            <p:ph idx="1" type="body"/>
          </p:nvPr>
        </p:nvSpPr>
        <p:spPr>
          <a:xfrm rot="5400000">
            <a:off x="5270399" y="-1511300"/>
            <a:ext cx="5702399" cy="13932000"/>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70" name="Shape 170"/>
        <p:cNvGrpSpPr/>
        <p:nvPr/>
      </p:nvGrpSpPr>
      <p:grpSpPr>
        <a:xfrm>
          <a:off x="0" y="0"/>
          <a:ext cx="0" cy="0"/>
          <a:chOff x="0" y="0"/>
          <a:chExt cx="0" cy="0"/>
        </a:xfrm>
      </p:grpSpPr>
      <p:sp>
        <p:nvSpPr>
          <p:cNvPr id="171" name="Shape 171"/>
          <p:cNvSpPr txBox="1"/>
          <p:nvPr>
            <p:ph type="title"/>
          </p:nvPr>
        </p:nvSpPr>
        <p:spPr>
          <a:xfrm>
            <a:off x="3186113" y="6400800"/>
            <a:ext cx="9753599" cy="75569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2" name="Shape 172"/>
          <p:cNvSpPr/>
          <p:nvPr>
            <p:ph idx="2" type="pic"/>
          </p:nvPr>
        </p:nvSpPr>
        <p:spPr>
          <a:xfrm>
            <a:off x="3186113" y="817562"/>
            <a:ext cx="9753599" cy="5486399"/>
          </a:xfrm>
          <a:prstGeom prst="rect">
            <a:avLst/>
          </a:prstGeom>
          <a:noFill/>
          <a:ln>
            <a:noFill/>
          </a:ln>
        </p:spPr>
      </p:sp>
      <p:sp>
        <p:nvSpPr>
          <p:cNvPr id="173" name="Shape 173"/>
          <p:cNvSpPr txBox="1"/>
          <p:nvPr>
            <p:ph idx="1" type="body"/>
          </p:nvPr>
        </p:nvSpPr>
        <p:spPr>
          <a:xfrm>
            <a:off x="3186113" y="7156450"/>
            <a:ext cx="9753599" cy="107309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74" name="Shape 174"/>
        <p:cNvGrpSpPr/>
        <p:nvPr/>
      </p:nvGrpSpPr>
      <p:grpSpPr>
        <a:xfrm>
          <a:off x="0" y="0"/>
          <a:ext cx="0" cy="0"/>
          <a:chOff x="0" y="0"/>
          <a:chExt cx="0" cy="0"/>
        </a:xfrm>
      </p:grpSpPr>
      <p:sp>
        <p:nvSpPr>
          <p:cNvPr id="175" name="Shape 175"/>
          <p:cNvSpPr txBox="1"/>
          <p:nvPr>
            <p:ph type="title"/>
          </p:nvPr>
        </p:nvSpPr>
        <p:spPr>
          <a:xfrm>
            <a:off x="812800" y="363537"/>
            <a:ext cx="5348399" cy="154949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6" name="Shape 176"/>
          <p:cNvSpPr txBox="1"/>
          <p:nvPr>
            <p:ph idx="1" type="body"/>
          </p:nvPr>
        </p:nvSpPr>
        <p:spPr>
          <a:xfrm>
            <a:off x="6356350" y="363537"/>
            <a:ext cx="9086699" cy="78041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7" name="Shape 177"/>
          <p:cNvSpPr txBox="1"/>
          <p:nvPr>
            <p:ph idx="2" type="body"/>
          </p:nvPr>
        </p:nvSpPr>
        <p:spPr>
          <a:xfrm>
            <a:off x="812800" y="1912938"/>
            <a:ext cx="5348399" cy="625469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78" name="Shape 17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9" name="Shape 179"/>
        <p:cNvGrpSpPr/>
        <p:nvPr/>
      </p:nvGrpSpPr>
      <p:grpSpPr>
        <a:xfrm>
          <a:off x="0" y="0"/>
          <a:ext cx="0" cy="0"/>
          <a:chOff x="0" y="0"/>
          <a:chExt cx="0" cy="0"/>
        </a:xfrm>
      </p:grpSpPr>
      <p:sp>
        <p:nvSpPr>
          <p:cNvPr id="180" name="Shape 180"/>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81" name="Shape 181"/>
        <p:cNvGrpSpPr/>
        <p:nvPr/>
      </p:nvGrpSpPr>
      <p:grpSpPr>
        <a:xfrm>
          <a:off x="0" y="0"/>
          <a:ext cx="0" cy="0"/>
          <a:chOff x="0" y="0"/>
          <a:chExt cx="0" cy="0"/>
        </a:xfrm>
      </p:grpSpPr>
      <p:sp>
        <p:nvSpPr>
          <p:cNvPr id="182" name="Shape 182"/>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3" name="Shape 183"/>
          <p:cNvSpPr txBox="1"/>
          <p:nvPr>
            <p:ph idx="1" type="body"/>
          </p:nvPr>
        </p:nvSpPr>
        <p:spPr>
          <a:xfrm>
            <a:off x="812800" y="2046288"/>
            <a:ext cx="7181699" cy="8541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84" name="Shape 184"/>
          <p:cNvSpPr txBox="1"/>
          <p:nvPr>
            <p:ph idx="2" type="body"/>
          </p:nvPr>
        </p:nvSpPr>
        <p:spPr>
          <a:xfrm>
            <a:off x="812800" y="2900363"/>
            <a:ext cx="7181699" cy="5267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5" name="Shape 185"/>
          <p:cNvSpPr txBox="1"/>
          <p:nvPr>
            <p:ph idx="3" type="body"/>
          </p:nvPr>
        </p:nvSpPr>
        <p:spPr>
          <a:xfrm>
            <a:off x="8258175" y="2046288"/>
            <a:ext cx="7184999" cy="8541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86" name="Shape 186"/>
          <p:cNvSpPr txBox="1"/>
          <p:nvPr>
            <p:ph idx="4" type="body"/>
          </p:nvPr>
        </p:nvSpPr>
        <p:spPr>
          <a:xfrm>
            <a:off x="8258175" y="2900363"/>
            <a:ext cx="7184999" cy="5267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87" name="Shape 187"/>
        <p:cNvGrpSpPr/>
        <p:nvPr/>
      </p:nvGrpSpPr>
      <p:grpSpPr>
        <a:xfrm>
          <a:off x="0" y="0"/>
          <a:ext cx="0" cy="0"/>
          <a:chOff x="0" y="0"/>
          <a:chExt cx="0" cy="0"/>
        </a:xfrm>
      </p:grpSpPr>
      <p:sp>
        <p:nvSpPr>
          <p:cNvPr id="188" name="Shape 188"/>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89" name="Shape 189"/>
          <p:cNvSpPr txBox="1"/>
          <p:nvPr>
            <p:ph idx="1" type="body"/>
          </p:nvPr>
        </p:nvSpPr>
        <p:spPr>
          <a:xfrm>
            <a:off x="1155700" y="2603500"/>
            <a:ext cx="6889800" cy="57023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0" name="Shape 190"/>
          <p:cNvSpPr txBox="1"/>
          <p:nvPr>
            <p:ph idx="2" type="body"/>
          </p:nvPr>
        </p:nvSpPr>
        <p:spPr>
          <a:xfrm>
            <a:off x="8197850" y="2603500"/>
            <a:ext cx="6889800" cy="57023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91" name="Shape 191"/>
        <p:cNvGrpSpPr/>
        <p:nvPr/>
      </p:nvGrpSpPr>
      <p:grpSpPr>
        <a:xfrm>
          <a:off x="0" y="0"/>
          <a:ext cx="0" cy="0"/>
          <a:chOff x="0" y="0"/>
          <a:chExt cx="0" cy="0"/>
        </a:xfrm>
      </p:grpSpPr>
      <p:sp>
        <p:nvSpPr>
          <p:cNvPr id="192" name="Shape 192"/>
          <p:cNvSpPr txBox="1"/>
          <p:nvPr>
            <p:ph type="title"/>
          </p:nvPr>
        </p:nvSpPr>
        <p:spPr>
          <a:xfrm>
            <a:off x="1284287" y="5875337"/>
            <a:ext cx="13817699" cy="1816200"/>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3" name="Shape 193"/>
          <p:cNvSpPr txBox="1"/>
          <p:nvPr>
            <p:ph idx="1" type="body"/>
          </p:nvPr>
        </p:nvSpPr>
        <p:spPr>
          <a:xfrm>
            <a:off x="1284287" y="3875087"/>
            <a:ext cx="13817699" cy="20004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94" name="Shape 194"/>
        <p:cNvGrpSpPr/>
        <p:nvPr/>
      </p:nvGrpSpPr>
      <p:grpSpPr>
        <a:xfrm>
          <a:off x="0" y="0"/>
          <a:ext cx="0" cy="0"/>
          <a:chOff x="0" y="0"/>
          <a:chExt cx="0" cy="0"/>
        </a:xfrm>
      </p:grpSpPr>
      <p:sp>
        <p:nvSpPr>
          <p:cNvPr id="195" name="Shape 195"/>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96" name="Shape 196"/>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97" name="Shape 197"/>
        <p:cNvGrpSpPr/>
        <p:nvPr/>
      </p:nvGrpSpPr>
      <p:grpSpPr>
        <a:xfrm>
          <a:off x="0" y="0"/>
          <a:ext cx="0" cy="0"/>
          <a:chOff x="0" y="0"/>
          <a:chExt cx="0" cy="0"/>
        </a:xfrm>
      </p:grpSpPr>
      <p:sp>
        <p:nvSpPr>
          <p:cNvPr id="198" name="Shape 198"/>
          <p:cNvSpPr txBox="1"/>
          <p:nvPr>
            <p:ph type="ctrTitle"/>
          </p:nvPr>
        </p:nvSpPr>
        <p:spPr>
          <a:xfrm>
            <a:off x="1219200" y="2840038"/>
            <a:ext cx="13817699" cy="19605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99" name="Shape 199"/>
          <p:cNvSpPr txBox="1"/>
          <p:nvPr>
            <p:ph idx="1" type="subTitle"/>
          </p:nvPr>
        </p:nvSpPr>
        <p:spPr>
          <a:xfrm>
            <a:off x="2438400" y="5181600"/>
            <a:ext cx="11379300" cy="2336700"/>
          </a:xfrm>
          <a:prstGeom prst="rect">
            <a:avLst/>
          </a:prstGeom>
          <a:noFill/>
          <a:ln>
            <a:noFill/>
          </a:ln>
        </p:spPr>
        <p:txBody>
          <a:bodyPr anchorCtr="0" anchor="ctr"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3" name="Shape 23"/>
        <p:cNvGrpSpPr/>
        <p:nvPr/>
      </p:nvGrpSpPr>
      <p:grpSpPr>
        <a:xfrm>
          <a:off x="0" y="0"/>
          <a:ext cx="0" cy="0"/>
          <a:chOff x="0" y="0"/>
          <a:chExt cx="0" cy="0"/>
        </a:xfrm>
      </p:grpSpPr>
      <p:sp>
        <p:nvSpPr>
          <p:cNvPr id="24" name="Shape 24"/>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5" name="Shape 25"/>
        <p:cNvGrpSpPr/>
        <p:nvPr/>
      </p:nvGrpSpPr>
      <p:grpSpPr>
        <a:xfrm>
          <a:off x="0" y="0"/>
          <a:ext cx="0" cy="0"/>
          <a:chOff x="0" y="0"/>
          <a:chExt cx="0" cy="0"/>
        </a:xfrm>
      </p:grpSpPr>
      <p:sp>
        <p:nvSpPr>
          <p:cNvPr id="26" name="Shape 26"/>
          <p:cNvSpPr txBox="1"/>
          <p:nvPr>
            <p:ph type="title"/>
          </p:nvPr>
        </p:nvSpPr>
        <p:spPr>
          <a:xfrm>
            <a:off x="812800" y="366712"/>
            <a:ext cx="14630400" cy="15240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28" name="Shape 28"/>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9" name="Shape 29"/>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30" name="Shape 30"/>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1" name="Shape 31"/>
        <p:cNvGrpSpPr/>
        <p:nvPr/>
      </p:nvGrpSpPr>
      <p:grpSpPr>
        <a:xfrm>
          <a:off x="0" y="0"/>
          <a:ext cx="0" cy="0"/>
          <a:chOff x="0" y="0"/>
          <a:chExt cx="0" cy="0"/>
        </a:xfrm>
      </p:grpSpPr>
      <p:sp>
        <p:nvSpPr>
          <p:cNvPr id="32" name="Shape 32"/>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33" name="Shape 33"/>
          <p:cNvSpPr txBox="1"/>
          <p:nvPr>
            <p:ph idx="1" type="body"/>
          </p:nvPr>
        </p:nvSpPr>
        <p:spPr>
          <a:xfrm>
            <a:off x="1155700" y="4711700"/>
            <a:ext cx="6889750" cy="10541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4" name="Shape 34"/>
          <p:cNvSpPr txBox="1"/>
          <p:nvPr>
            <p:ph idx="2" type="body"/>
          </p:nvPr>
        </p:nvSpPr>
        <p:spPr>
          <a:xfrm>
            <a:off x="8197850" y="4711700"/>
            <a:ext cx="6889750" cy="10541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5" name="Shape 35"/>
        <p:cNvGrpSpPr/>
        <p:nvPr/>
      </p:nvGrpSpPr>
      <p:grpSpPr>
        <a:xfrm>
          <a:off x="0" y="0"/>
          <a:ext cx="0" cy="0"/>
          <a:chOff x="0" y="0"/>
          <a:chExt cx="0" cy="0"/>
        </a:xfrm>
      </p:grpSpPr>
      <p:sp>
        <p:nvSpPr>
          <p:cNvPr id="36" name="Shape 36"/>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7" name="Shape 37"/>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4.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2" Type="http://schemas.openxmlformats.org/officeDocument/2006/relationships/theme" Target="../theme/theme2.xml"/><Relationship Id="rId9" Type="http://schemas.openxmlformats.org/officeDocument/2006/relationships/slideLayout" Target="../slideLayouts/slideLayout53.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5" name="Shape 5"/>
        <p:cNvGrpSpPr/>
        <p:nvPr/>
      </p:nvGrpSpPr>
      <p:grpSpPr>
        <a:xfrm>
          <a:off x="0" y="0"/>
          <a:ext cx="0" cy="0"/>
          <a:chOff x="0" y="0"/>
          <a:chExt cx="0" cy="0"/>
        </a:xfrm>
      </p:grpSpPr>
      <p:sp>
        <p:nvSpPr>
          <p:cNvPr id="6" name="Shape 6"/>
          <p:cNvSpPr txBox="1"/>
          <p:nvPr>
            <p:ph type="title"/>
          </p:nvPr>
        </p:nvSpPr>
        <p:spPr>
          <a:xfrm>
            <a:off x="1155700" y="1536700"/>
            <a:ext cx="13931900" cy="3086099"/>
          </a:xfrm>
          <a:prstGeom prst="rect">
            <a:avLst/>
          </a:prstGeom>
          <a:noFill/>
          <a:ln>
            <a:noFill/>
          </a:ln>
        </p:spPr>
        <p:txBody>
          <a:bodyPr anchorCtr="0" anchor="b"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7" name="Shape 7"/>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indent="-342900" lvl="0" marL="342900" marR="0" rtl="0" algn="ctr">
              <a:spcBef>
                <a:spcPts val="0"/>
              </a:spcBef>
              <a:spcAft>
                <a:spcPts val="0"/>
              </a:spcAft>
              <a:defRPr/>
            </a:lvl1pPr>
            <a:lvl2pPr indent="-285750" lvl="1" marL="742950" marR="0" rtl="0" algn="ctr">
              <a:spcBef>
                <a:spcPts val="0"/>
              </a:spcBef>
              <a:spcAft>
                <a:spcPts val="0"/>
              </a:spcAft>
              <a:defRPr/>
            </a:lvl2pPr>
            <a:lvl3pPr indent="-228600" lvl="2" marL="1143000" marR="0" rtl="0" algn="ctr">
              <a:spcBef>
                <a:spcPts val="0"/>
              </a:spcBef>
              <a:spcAft>
                <a:spcPts val="0"/>
              </a:spcAft>
              <a:defRPr/>
            </a:lvl3pPr>
            <a:lvl4pPr indent="-228600" lvl="3" marL="1600200" marR="0" rtl="0" algn="ctr">
              <a:spcBef>
                <a:spcPts val="0"/>
              </a:spcBef>
              <a:spcAft>
                <a:spcPts val="0"/>
              </a:spcAft>
              <a:defRPr/>
            </a:lvl4pPr>
            <a:lvl5pPr indent="-228600" lvl="4" marL="205740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4" name="Shape 44"/>
        <p:cNvGrpSpPr/>
        <p:nvPr/>
      </p:nvGrpSpPr>
      <p:grpSpPr>
        <a:xfrm>
          <a:off x="0" y="0"/>
          <a:ext cx="0" cy="0"/>
          <a:chOff x="0" y="0"/>
          <a:chExt cx="0" cy="0"/>
        </a:xfrm>
      </p:grpSpPr>
      <p:sp>
        <p:nvSpPr>
          <p:cNvPr id="45" name="Shape 45"/>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46" name="Shape 46"/>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lvl="0" marL="711200" marR="0" rtl="0" algn="l">
              <a:spcBef>
                <a:spcPts val="3500"/>
              </a:spcBef>
              <a:spcAft>
                <a:spcPts val="0"/>
              </a:spcAft>
              <a:buClr>
                <a:schemeClr val="lt1"/>
              </a:buClr>
              <a:buFont typeface="Cabin"/>
              <a:buChar char="•"/>
              <a:defRPr/>
            </a:lvl1pPr>
            <a:lvl2pPr indent="-142494" lvl="1" marL="1003300" marR="0" rtl="0" algn="l">
              <a:spcBef>
                <a:spcPts val="3500"/>
              </a:spcBef>
              <a:spcAft>
                <a:spcPts val="0"/>
              </a:spcAft>
              <a:buClr>
                <a:schemeClr val="lt1"/>
              </a:buClr>
              <a:buFont typeface="Cabin"/>
              <a:buChar char="•"/>
              <a:defRPr/>
            </a:lvl2pPr>
            <a:lvl3pPr indent="-142494" lvl="2" marL="1295400" marR="0" rtl="0" algn="l">
              <a:spcBef>
                <a:spcPts val="3500"/>
              </a:spcBef>
              <a:spcAft>
                <a:spcPts val="0"/>
              </a:spcAft>
              <a:buClr>
                <a:schemeClr val="lt1"/>
              </a:buClr>
              <a:buFont typeface="Cabin"/>
              <a:buChar char="•"/>
              <a:defRPr/>
            </a:lvl3pPr>
            <a:lvl4pPr indent="-142494" lvl="3" marL="1600200" marR="0" rtl="0" algn="l">
              <a:spcBef>
                <a:spcPts val="3500"/>
              </a:spcBef>
              <a:spcAft>
                <a:spcPts val="0"/>
              </a:spcAft>
              <a:buClr>
                <a:schemeClr val="lt1"/>
              </a:buClr>
              <a:buFont typeface="Cabin"/>
              <a:buChar char="•"/>
              <a:defRPr/>
            </a:lvl4pPr>
            <a:lvl5pPr indent="-142494" lvl="4" marL="1892300" marR="0" rtl="0" algn="l">
              <a:spcBef>
                <a:spcPts val="3500"/>
              </a:spcBef>
              <a:spcAft>
                <a:spcPts val="0"/>
              </a:spcAft>
              <a:buClr>
                <a:schemeClr val="lt1"/>
              </a:buClr>
              <a:buFont typeface="Cabin"/>
              <a:buChar char="•"/>
              <a:defRPr/>
            </a:lvl5pPr>
            <a:lvl6pPr indent="-142494" lvl="5" marL="2349500" marR="0" rtl="0" algn="l">
              <a:spcBef>
                <a:spcPts val="3500"/>
              </a:spcBef>
              <a:spcAft>
                <a:spcPts val="0"/>
              </a:spcAft>
              <a:buClr>
                <a:schemeClr val="lt1"/>
              </a:buClr>
              <a:buFont typeface="Cabin"/>
              <a:buChar char="•"/>
              <a:defRPr/>
            </a:lvl6pPr>
            <a:lvl7pPr indent="-142494" lvl="6" marL="2806700" marR="0" rtl="0" algn="l">
              <a:spcBef>
                <a:spcPts val="3500"/>
              </a:spcBef>
              <a:spcAft>
                <a:spcPts val="0"/>
              </a:spcAft>
              <a:buClr>
                <a:schemeClr val="lt1"/>
              </a:buClr>
              <a:buFont typeface="Cabin"/>
              <a:buChar char="•"/>
              <a:defRPr/>
            </a:lvl7pPr>
            <a:lvl8pPr indent="-142494" lvl="7" marL="3263900" marR="0" rtl="0" algn="l">
              <a:spcBef>
                <a:spcPts val="3500"/>
              </a:spcBef>
              <a:spcAft>
                <a:spcPts val="0"/>
              </a:spcAft>
              <a:buClr>
                <a:schemeClr val="lt1"/>
              </a:buClr>
              <a:buFont typeface="Cabin"/>
              <a:buChar char="•"/>
              <a:defRPr/>
            </a:lvl8pPr>
            <a:lvl9pPr indent="-142494" lvl="8"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83" name="Shape 83"/>
        <p:cNvGrpSpPr/>
        <p:nvPr/>
      </p:nvGrpSpPr>
      <p:grpSpPr>
        <a:xfrm>
          <a:off x="0" y="0"/>
          <a:ext cx="0" cy="0"/>
          <a:chOff x="0" y="0"/>
          <a:chExt cx="0" cy="0"/>
        </a:xfrm>
      </p:grpSpPr>
      <p:sp>
        <p:nvSpPr>
          <p:cNvPr id="84" name="Shape 84"/>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85" name="Shape 85"/>
          <p:cNvSpPr txBox="1"/>
          <p:nvPr>
            <p:ph idx="1" type="body"/>
          </p:nvPr>
        </p:nvSpPr>
        <p:spPr>
          <a:xfrm>
            <a:off x="1155700" y="2603500"/>
            <a:ext cx="13931900" cy="5702299"/>
          </a:xfrm>
          <a:prstGeom prst="rect">
            <a:avLst/>
          </a:prstGeom>
          <a:noFill/>
          <a:ln>
            <a:noFill/>
          </a:ln>
        </p:spPr>
        <p:txBody>
          <a:bodyPr anchorCtr="0" anchor="t" bIns="91425" lIns="91425" rIns="91425" tIns="91425"/>
          <a:lstStyle>
            <a:lvl1pPr indent="-165861" lvl="0" marL="647700" marR="0" rtl="0" algn="l">
              <a:spcBef>
                <a:spcPts val="3500"/>
              </a:spcBef>
              <a:spcAft>
                <a:spcPts val="0"/>
              </a:spcAft>
              <a:buClr>
                <a:schemeClr val="lt1"/>
              </a:buClr>
              <a:buFont typeface="Cabin"/>
              <a:buChar char="•"/>
              <a:defRPr/>
            </a:lvl1pPr>
            <a:lvl2pPr indent="-165861" lvl="1" marL="939800" marR="0" rtl="0" algn="l">
              <a:spcBef>
                <a:spcPts val="3500"/>
              </a:spcBef>
              <a:spcAft>
                <a:spcPts val="0"/>
              </a:spcAft>
              <a:buClr>
                <a:schemeClr val="lt1"/>
              </a:buClr>
              <a:buFont typeface="Cabin"/>
              <a:buChar char="•"/>
              <a:defRPr/>
            </a:lvl2pPr>
            <a:lvl3pPr indent="-165861" lvl="2" marL="1231900" marR="0" rtl="0" algn="l">
              <a:spcBef>
                <a:spcPts val="3500"/>
              </a:spcBef>
              <a:spcAft>
                <a:spcPts val="0"/>
              </a:spcAft>
              <a:buClr>
                <a:schemeClr val="lt1"/>
              </a:buClr>
              <a:buFont typeface="Cabin"/>
              <a:buChar char="•"/>
              <a:defRPr/>
            </a:lvl3pPr>
            <a:lvl4pPr indent="-165861" lvl="3" marL="1536700" marR="0" rtl="0" algn="l">
              <a:spcBef>
                <a:spcPts val="3500"/>
              </a:spcBef>
              <a:spcAft>
                <a:spcPts val="0"/>
              </a:spcAft>
              <a:buClr>
                <a:schemeClr val="lt1"/>
              </a:buClr>
              <a:buFont typeface="Cabin"/>
              <a:buChar char="•"/>
              <a:defRPr/>
            </a:lvl4pPr>
            <a:lvl5pPr indent="-165861" lvl="4" marL="1828800" marR="0" rtl="0" algn="l">
              <a:spcBef>
                <a:spcPts val="3500"/>
              </a:spcBef>
              <a:spcAft>
                <a:spcPts val="0"/>
              </a:spcAft>
              <a:buClr>
                <a:schemeClr val="lt1"/>
              </a:buClr>
              <a:buFont typeface="Cabin"/>
              <a:buChar char="•"/>
              <a:defRPr/>
            </a:lvl5pPr>
            <a:lvl6pPr indent="-165861" lvl="5" marL="2286000" marR="0" rtl="0" algn="l">
              <a:spcBef>
                <a:spcPts val="3500"/>
              </a:spcBef>
              <a:spcAft>
                <a:spcPts val="0"/>
              </a:spcAft>
              <a:buClr>
                <a:schemeClr val="lt1"/>
              </a:buClr>
              <a:buFont typeface="Cabin"/>
              <a:buChar char="•"/>
              <a:defRPr/>
            </a:lvl6pPr>
            <a:lvl7pPr indent="-165861" lvl="6" marL="2743200" marR="0" rtl="0" algn="l">
              <a:spcBef>
                <a:spcPts val="3500"/>
              </a:spcBef>
              <a:spcAft>
                <a:spcPts val="0"/>
              </a:spcAft>
              <a:buClr>
                <a:schemeClr val="lt1"/>
              </a:buClr>
              <a:buFont typeface="Cabin"/>
              <a:buChar char="•"/>
              <a:defRPr/>
            </a:lvl7pPr>
            <a:lvl8pPr indent="-165861" lvl="7" marL="3200400" marR="0" rtl="0" algn="l">
              <a:spcBef>
                <a:spcPts val="3500"/>
              </a:spcBef>
              <a:spcAft>
                <a:spcPts val="0"/>
              </a:spcAft>
              <a:buClr>
                <a:schemeClr val="lt1"/>
              </a:buClr>
              <a:buFont typeface="Cabin"/>
              <a:buChar char="•"/>
              <a:defRPr/>
            </a:lvl8pPr>
            <a:lvl9pPr indent="-165861" lvl="8" marL="36576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22" name="Shape 122"/>
        <p:cNvGrpSpPr/>
        <p:nvPr/>
      </p:nvGrpSpPr>
      <p:grpSpPr>
        <a:xfrm>
          <a:off x="0" y="0"/>
          <a:ext cx="0" cy="0"/>
          <a:chOff x="0" y="0"/>
          <a:chExt cx="0" cy="0"/>
        </a:xfrm>
      </p:grpSpPr>
      <p:sp>
        <p:nvSpPr>
          <p:cNvPr id="123" name="Shape 123"/>
          <p:cNvSpPr txBox="1"/>
          <p:nvPr>
            <p:ph type="title"/>
          </p:nvPr>
        </p:nvSpPr>
        <p:spPr>
          <a:xfrm>
            <a:off x="1511300" y="241300"/>
            <a:ext cx="13233399" cy="22860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24" name="Shape 124"/>
          <p:cNvSpPr txBox="1"/>
          <p:nvPr>
            <p:ph idx="1" type="body"/>
          </p:nvPr>
        </p:nvSpPr>
        <p:spPr>
          <a:xfrm>
            <a:off x="1511300" y="2590800"/>
            <a:ext cx="13233399" cy="5359400"/>
          </a:xfrm>
          <a:prstGeom prst="rect">
            <a:avLst/>
          </a:prstGeom>
          <a:noFill/>
          <a:ln>
            <a:noFill/>
          </a:ln>
        </p:spPr>
        <p:txBody>
          <a:bodyPr anchorCtr="0" anchor="ctr" bIns="91425" lIns="91425" rIns="91425" tIns="91425"/>
          <a:lstStyle>
            <a:lvl1pPr indent="-374776" lvl="0" marL="1054100" marR="0" rtl="0" algn="l">
              <a:spcBef>
                <a:spcPts val="2300"/>
              </a:spcBef>
              <a:spcAft>
                <a:spcPts val="0"/>
              </a:spcAft>
              <a:buClr>
                <a:schemeClr val="lt1"/>
              </a:buClr>
              <a:buFont typeface="Cabin"/>
              <a:buChar char="•"/>
              <a:defRPr/>
            </a:lvl1pPr>
            <a:lvl2pPr indent="-374776" lvl="1" marL="1498600" marR="0" rtl="0" algn="l">
              <a:spcBef>
                <a:spcPts val="2300"/>
              </a:spcBef>
              <a:spcAft>
                <a:spcPts val="0"/>
              </a:spcAft>
              <a:buClr>
                <a:schemeClr val="lt1"/>
              </a:buClr>
              <a:buFont typeface="Cabin"/>
              <a:buChar char="•"/>
              <a:defRPr/>
            </a:lvl2pPr>
            <a:lvl3pPr indent="-374776" lvl="2" marL="1943100" marR="0" rtl="0" algn="l">
              <a:spcBef>
                <a:spcPts val="2300"/>
              </a:spcBef>
              <a:spcAft>
                <a:spcPts val="0"/>
              </a:spcAft>
              <a:buClr>
                <a:schemeClr val="lt1"/>
              </a:buClr>
              <a:buFont typeface="Cabin"/>
              <a:buChar char="•"/>
              <a:defRPr/>
            </a:lvl3pPr>
            <a:lvl4pPr indent="-374776" lvl="3" marL="2387600" marR="0" rtl="0" algn="l">
              <a:spcBef>
                <a:spcPts val="2300"/>
              </a:spcBef>
              <a:spcAft>
                <a:spcPts val="0"/>
              </a:spcAft>
              <a:buClr>
                <a:schemeClr val="lt1"/>
              </a:buClr>
              <a:buFont typeface="Cabin"/>
              <a:buChar char="•"/>
              <a:defRPr/>
            </a:lvl4pPr>
            <a:lvl5pPr indent="-374776" lvl="4" marL="2832100" marR="0" rtl="0" algn="l">
              <a:spcBef>
                <a:spcPts val="2300"/>
              </a:spcBef>
              <a:spcAft>
                <a:spcPts val="0"/>
              </a:spcAft>
              <a:buClr>
                <a:schemeClr val="lt1"/>
              </a:buClr>
              <a:buFont typeface="Cabin"/>
              <a:buChar char="•"/>
              <a:defRPr/>
            </a:lvl5pPr>
            <a:lvl6pPr indent="-374776" lvl="5" marL="3289300" marR="0" rtl="0" algn="l">
              <a:spcBef>
                <a:spcPts val="2300"/>
              </a:spcBef>
              <a:spcAft>
                <a:spcPts val="0"/>
              </a:spcAft>
              <a:buClr>
                <a:schemeClr val="lt1"/>
              </a:buClr>
              <a:buFont typeface="Cabin"/>
              <a:buChar char="•"/>
              <a:defRPr/>
            </a:lvl6pPr>
            <a:lvl7pPr indent="-374777" lvl="6" marL="3746500" marR="0" rtl="0" algn="l">
              <a:spcBef>
                <a:spcPts val="2300"/>
              </a:spcBef>
              <a:spcAft>
                <a:spcPts val="0"/>
              </a:spcAft>
              <a:buClr>
                <a:schemeClr val="lt1"/>
              </a:buClr>
              <a:buFont typeface="Cabin"/>
              <a:buChar char="•"/>
              <a:defRPr/>
            </a:lvl7pPr>
            <a:lvl8pPr indent="-374777" lvl="7" marL="4203700" marR="0" rtl="0" algn="l">
              <a:spcBef>
                <a:spcPts val="2300"/>
              </a:spcBef>
              <a:spcAft>
                <a:spcPts val="0"/>
              </a:spcAft>
              <a:buClr>
                <a:schemeClr val="lt1"/>
              </a:buClr>
              <a:buFont typeface="Cabin"/>
              <a:buChar char="•"/>
              <a:defRPr/>
            </a:lvl8pPr>
            <a:lvl9pPr indent="-374777" lvl="8" marL="4660900" marR="0" rtl="0" algn="l">
              <a:spcBef>
                <a:spcPts val="23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61" name="Shape 161"/>
        <p:cNvGrpSpPr/>
        <p:nvPr/>
      </p:nvGrpSpPr>
      <p:grpSpPr>
        <a:xfrm>
          <a:off x="0" y="0"/>
          <a:ext cx="0" cy="0"/>
          <a:chOff x="0" y="0"/>
          <a:chExt cx="0" cy="0"/>
        </a:xfrm>
      </p:grpSpPr>
      <p:sp>
        <p:nvSpPr>
          <p:cNvPr id="162" name="Shape 162"/>
          <p:cNvSpPr txBox="1"/>
          <p:nvPr>
            <p:ph type="title"/>
          </p:nvPr>
        </p:nvSpPr>
        <p:spPr>
          <a:xfrm>
            <a:off x="1155700" y="241300"/>
            <a:ext cx="13932000" cy="22986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63" name="Shape 163"/>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lvl="0" marL="711200" marR="0" rtl="0" algn="l">
              <a:spcBef>
                <a:spcPts val="3500"/>
              </a:spcBef>
              <a:spcAft>
                <a:spcPts val="0"/>
              </a:spcAft>
              <a:buClr>
                <a:schemeClr val="lt1"/>
              </a:buClr>
              <a:buFont typeface="Cabin"/>
              <a:buChar char="•"/>
              <a:defRPr/>
            </a:lvl1pPr>
            <a:lvl2pPr indent="-142494" lvl="1" marL="1003300" marR="0" rtl="0" algn="l">
              <a:spcBef>
                <a:spcPts val="3500"/>
              </a:spcBef>
              <a:spcAft>
                <a:spcPts val="0"/>
              </a:spcAft>
              <a:buClr>
                <a:schemeClr val="lt1"/>
              </a:buClr>
              <a:buFont typeface="Cabin"/>
              <a:buChar char="•"/>
              <a:defRPr/>
            </a:lvl2pPr>
            <a:lvl3pPr indent="-142494" lvl="2" marL="1295400" marR="0" rtl="0" algn="l">
              <a:spcBef>
                <a:spcPts val="3500"/>
              </a:spcBef>
              <a:spcAft>
                <a:spcPts val="0"/>
              </a:spcAft>
              <a:buClr>
                <a:schemeClr val="lt1"/>
              </a:buClr>
              <a:buFont typeface="Cabin"/>
              <a:buChar char="•"/>
              <a:defRPr/>
            </a:lvl3pPr>
            <a:lvl4pPr indent="-142494" lvl="3" marL="1600200" marR="0" rtl="0" algn="l">
              <a:spcBef>
                <a:spcPts val="3500"/>
              </a:spcBef>
              <a:spcAft>
                <a:spcPts val="0"/>
              </a:spcAft>
              <a:buClr>
                <a:schemeClr val="lt1"/>
              </a:buClr>
              <a:buFont typeface="Cabin"/>
              <a:buChar char="•"/>
              <a:defRPr/>
            </a:lvl4pPr>
            <a:lvl5pPr indent="-142494" lvl="4" marL="1892300" marR="0" rtl="0" algn="l">
              <a:spcBef>
                <a:spcPts val="3500"/>
              </a:spcBef>
              <a:spcAft>
                <a:spcPts val="0"/>
              </a:spcAft>
              <a:buClr>
                <a:schemeClr val="lt1"/>
              </a:buClr>
              <a:buFont typeface="Cabin"/>
              <a:buChar char="•"/>
              <a:defRPr/>
            </a:lvl5pPr>
            <a:lvl6pPr indent="-142494" lvl="5" marL="2349500" marR="0" rtl="0" algn="l">
              <a:spcBef>
                <a:spcPts val="3500"/>
              </a:spcBef>
              <a:spcAft>
                <a:spcPts val="0"/>
              </a:spcAft>
              <a:buClr>
                <a:schemeClr val="lt1"/>
              </a:buClr>
              <a:buFont typeface="Cabin"/>
              <a:buChar char="•"/>
              <a:defRPr/>
            </a:lvl6pPr>
            <a:lvl7pPr indent="-142494" lvl="6" marL="2806700" marR="0" rtl="0" algn="l">
              <a:spcBef>
                <a:spcPts val="3500"/>
              </a:spcBef>
              <a:spcAft>
                <a:spcPts val="0"/>
              </a:spcAft>
              <a:buClr>
                <a:schemeClr val="lt1"/>
              </a:buClr>
              <a:buFont typeface="Cabin"/>
              <a:buChar char="•"/>
              <a:defRPr/>
            </a:lvl7pPr>
            <a:lvl8pPr indent="-142494" lvl="7" marL="3263900" marR="0" rtl="0" algn="l">
              <a:spcBef>
                <a:spcPts val="3500"/>
              </a:spcBef>
              <a:spcAft>
                <a:spcPts val="0"/>
              </a:spcAft>
              <a:buClr>
                <a:schemeClr val="lt1"/>
              </a:buClr>
              <a:buFont typeface="Cabin"/>
              <a:buChar char="•"/>
              <a:defRPr/>
            </a:lvl8pPr>
            <a:lvl9pPr indent="-142494" lvl="8"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hyperlink" Target="http://en.wikipedia.org/wiki/XML" TargetMode="Externa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hyperlink" Target="http://en.wikipedia.org/wiki/Serializa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hyperlink" Target="http://en.wikipedia.org/wiki/Xml_schema" TargetMode="External"/><Relationship Id="rId4" Type="http://schemas.openxmlformats.org/officeDocument/2006/relationships/hyperlink" Target="http://en.wikibooks.org/wiki/XML_Schema"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hyperlink" Target="http://en.wikipedia.org/wiki/XML" TargetMode="External"/><Relationship Id="rId4" Type="http://schemas.openxmlformats.org/officeDocument/2006/relationships/hyperlink" Target="http://en.wikipedia.org/wiki/Xml_schema"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 Id="rId3" Type="http://schemas.openxmlformats.org/officeDocument/2006/relationships/image" Target="../media/image7.jpg"/><Relationship Id="rId4" Type="http://schemas.openxmlformats.org/officeDocument/2006/relationships/hyperlink" Target="http://en.wikipedia.org/wiki/Xml_schema"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 Id="rId3" Type="http://schemas.openxmlformats.org/officeDocument/2006/relationships/hyperlink" Target="http://www.w3.org/XML/Schema" TargetMode="External"/><Relationship Id="rId4" Type="http://schemas.openxmlformats.org/officeDocument/2006/relationships/hyperlink" Target="http://en.wikipedia.org/wiki/XML_Schema_(W3C)"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 Id="rId3" Type="http://schemas.openxmlformats.org/officeDocument/2006/relationships/hyperlink" Target="http://www.w3schools.com/Schema/schema_complex_indicators.as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4.xml"/><Relationship Id="rId3" Type="http://schemas.openxmlformats.org/officeDocument/2006/relationships/hyperlink" Target="http://www.w3schools.com/Schema/schema_dtypes_numeric.asp"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5.xml"/><Relationship Id="rId3" Type="http://schemas.openxmlformats.org/officeDocument/2006/relationships/hyperlink" Target="http://en.wikipedia.org/wiki/ISO_8601" TargetMode="External"/><Relationship Id="rId4" Type="http://schemas.openxmlformats.org/officeDocument/2006/relationships/hyperlink" Target="http://en.wikipedia.org/wiki/Coordinated_Universal_Tim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 Id="rId3" Type="http://schemas.openxmlformats.org/officeDocument/2006/relationships/hyperlink" Target="http://www.w3schools.com/Schema/schema_example.asp" TargetMode="Externa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1.xml"/><Relationship Id="rId3" Type="http://schemas.openxmlformats.org/officeDocument/2006/relationships/hyperlink" Target="http://www.youtube.com/watch?v=kc8BAR7SHJI" TargetMode="Externa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2.xml"/><Relationship Id="rId3"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 Id="rId3" Type="http://schemas.openxmlformats.org/officeDocument/2006/relationships/hyperlink" Target="http://en.wikipedia.org/wiki/Service-oriented_architecture"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7.xml"/><Relationship Id="rId3" Type="http://schemas.openxmlformats.org/officeDocument/2006/relationships/image" Target="../media/image13.png"/><Relationship Id="rId4" Type="http://schemas.openxmlformats.org/officeDocument/2006/relationships/image" Target="../media/image26.jpg"/><Relationship Id="rId5" Type="http://schemas.openxmlformats.org/officeDocument/2006/relationships/image" Target="../media/image15.jpg"/><Relationship Id="rId6" Type="http://schemas.openxmlformats.org/officeDocument/2006/relationships/image" Target="../media/image14.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8.xml"/><Relationship Id="rId3" Type="http://schemas.openxmlformats.org/officeDocument/2006/relationships/image" Target="../media/image18.jpg"/><Relationship Id="rId4" Type="http://schemas.openxmlformats.org/officeDocument/2006/relationships/hyperlink" Target="http://www.youtube.com/watch?v=mj-kCFzF0ME"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9.xml"/><Relationship Id="rId3" Type="http://schemas.openxmlformats.org/officeDocument/2006/relationships/hyperlink" Target="http://en.wikipedia.org/wiki/Web_servic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0.xml"/><Relationship Id="rId3" Type="http://schemas.openxmlformats.org/officeDocument/2006/relationships/hyperlink" Target="http://en.wikipedia.org/wiki/API"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1.xml"/><Relationship Id="rId3" Type="http://schemas.openxmlformats.org/officeDocument/2006/relationships/hyperlink" Target="http://en.wikipedia.org/wiki/SOAP_(protocol)" TargetMode="External"/><Relationship Id="rId4" Type="http://schemas.openxmlformats.org/officeDocument/2006/relationships/hyperlink" Target="http://en.wikipedia.org/wiki/REST"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2.xml"/><Relationship Id="rId3" Type="http://schemas.openxmlformats.org/officeDocument/2006/relationships/hyperlink" Target="https://developers.google.com/maps/documentation/geocoding/" TargetMode="External"/><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6.xml"/><Relationship Id="rId3"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7.xml"/><Relationship Id="rId3"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8.xml"/><Relationship Id="rId3" Type="http://schemas.openxmlformats.org/officeDocument/2006/relationships/image" Target="../media/image3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9.xml"/><Relationship Id="rId3"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2.xml"/><Relationship Id="rId3" Type="http://schemas.openxmlformats.org/officeDocument/2006/relationships/image" Target="../media/image2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3.xml"/><Relationship Id="rId3" Type="http://schemas.openxmlformats.org/officeDocument/2006/relationships/image" Target="../media/image2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4.xml"/><Relationship Id="rId3" Type="http://schemas.openxmlformats.org/officeDocument/2006/relationships/image" Target="../media/image2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57.xml"/><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31.jpg"/><Relationship Id="rId6"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hyperlink" Target="http://en.wikipedia.org/wiki/X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hyperlink" Target="http://en.wikipedia.org/wiki/X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1155700" y="1257300"/>
            <a:ext cx="13932000" cy="3551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1" i="0" lang="en-US" sz="7600" u="none" cap="none" strike="noStrike">
                <a:solidFill>
                  <a:srgbClr val="FFD966"/>
                </a:solidFill>
                <a:latin typeface="Cabin"/>
                <a:ea typeface="Cabin"/>
                <a:cs typeface="Cabin"/>
                <a:sym typeface="Cabin"/>
              </a:rPr>
              <a:t>Using Web Services</a:t>
            </a:r>
          </a:p>
        </p:txBody>
      </p:sp>
      <p:sp>
        <p:nvSpPr>
          <p:cNvPr id="205" name="Shape 205"/>
          <p:cNvSpPr txBox="1"/>
          <p:nvPr>
            <p:ph idx="1" type="body"/>
          </p:nvPr>
        </p:nvSpPr>
        <p:spPr>
          <a:xfrm>
            <a:off x="1215825" y="5037000"/>
            <a:ext cx="13932000" cy="1562099"/>
          </a:xfrm>
          <a:prstGeom prst="rect">
            <a:avLst/>
          </a:prstGeom>
          <a:noFill/>
          <a:ln>
            <a:noFill/>
          </a:ln>
        </p:spPr>
        <p:txBody>
          <a:bodyPr anchorCtr="0" anchor="t"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4800" u="none" cap="none" strike="noStrike">
                <a:solidFill>
                  <a:schemeClr val="lt1"/>
                </a:solidFill>
                <a:latin typeface="Cabin"/>
                <a:ea typeface="Cabin"/>
                <a:cs typeface="Cabin"/>
                <a:sym typeface="Cabin"/>
              </a:rPr>
              <a:t>Chapter 13</a:t>
            </a:r>
          </a:p>
        </p:txBody>
      </p:sp>
      <p:sp>
        <p:nvSpPr>
          <p:cNvPr id="206" name="Shape 206"/>
          <p:cNvSpPr txBox="1"/>
          <p:nvPr/>
        </p:nvSpPr>
        <p:spPr>
          <a:xfrm>
            <a:off x="3885750" y="7759700"/>
            <a:ext cx="8073899" cy="1016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200" u="none" cap="none" strike="noStrike">
                <a:solidFill>
                  <a:srgbClr val="FFFF00"/>
                </a:solidFill>
                <a:latin typeface="Cabin"/>
                <a:ea typeface="Cabin"/>
                <a:cs typeface="Cabin"/>
                <a:sym typeface="Cabin"/>
              </a:rPr>
              <a:t>Python for Informatics: Exploring Information</a:t>
            </a:r>
          </a:p>
          <a:p>
            <a:pPr indent="0" lvl="0" marL="0" marR="0" rtl="0" algn="ctr">
              <a:lnSpc>
                <a:spcPct val="100000"/>
              </a:lnSpc>
              <a:spcBef>
                <a:spcPts val="0"/>
              </a:spcBef>
              <a:spcAft>
                <a:spcPts val="0"/>
              </a:spcAft>
              <a:buClr>
                <a:srgbClr val="FFFF00"/>
              </a:buClr>
              <a:buSzPct val="25000"/>
              <a:buFont typeface="Cabin"/>
              <a:buNone/>
            </a:pPr>
            <a:r>
              <a:rPr b="0" i="0" lang="en-US" sz="3200" u="none" cap="none" strike="noStrike">
                <a:solidFill>
                  <a:srgbClr val="FFFF00"/>
                </a:solidFill>
                <a:latin typeface="Cabin"/>
                <a:ea typeface="Cabin"/>
                <a:cs typeface="Cabin"/>
                <a:sym typeface="Cabin"/>
              </a:rPr>
              <a:t>www.</a:t>
            </a:r>
            <a:r>
              <a:rPr lang="en-US" sz="3200">
                <a:solidFill>
                  <a:srgbClr val="FFFF00"/>
                </a:solidFill>
                <a:latin typeface="Cabin"/>
                <a:ea typeface="Cabin"/>
                <a:cs typeface="Cabin"/>
                <a:sym typeface="Cabin"/>
              </a:rPr>
              <a:t>pythonlearn</a:t>
            </a:r>
            <a:r>
              <a:rPr b="0" i="0" lang="en-US" sz="3200" u="none" cap="none" strike="noStrike">
                <a:solidFill>
                  <a:srgbClr val="FFFF00"/>
                </a:solidFill>
                <a:latin typeface="Cabin"/>
                <a:ea typeface="Cabin"/>
                <a:cs typeface="Cabin"/>
                <a:sym typeface="Cabin"/>
              </a:rPr>
              <a:t>.com</a:t>
            </a:r>
          </a:p>
        </p:txBody>
      </p:sp>
      <p:pic>
        <p:nvPicPr>
          <p:cNvPr id="207" name="Shape 207"/>
          <p:cNvPicPr preferRelativeResize="0"/>
          <p:nvPr/>
        </p:nvPicPr>
        <p:blipFill rotWithShape="1">
          <a:blip r:embed="rId3">
            <a:alphaModFix/>
          </a:blip>
          <a:srcRect b="0" l="0" r="0" t="0"/>
          <a:stretch/>
        </p:blipFill>
        <p:spPr>
          <a:xfrm>
            <a:off x="13573125" y="8083550"/>
            <a:ext cx="2087700" cy="723900"/>
          </a:xfrm>
          <a:prstGeom prst="rect">
            <a:avLst/>
          </a:prstGeom>
          <a:noFill/>
          <a:ln>
            <a:noFill/>
          </a:ln>
        </p:spPr>
      </p:pic>
      <p:pic>
        <p:nvPicPr>
          <p:cNvPr id="208" name="Shape 208"/>
          <p:cNvPicPr preferRelativeResize="0"/>
          <p:nvPr/>
        </p:nvPicPr>
        <p:blipFill rotWithShape="1">
          <a:blip r:embed="rId4">
            <a:alphaModFix/>
          </a:blip>
          <a:srcRect b="0" l="0" r="0" t="0"/>
          <a:stretch/>
        </p:blipFill>
        <p:spPr>
          <a:xfrm>
            <a:off x="635250" y="7733400"/>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8597900" y="241300"/>
            <a:ext cx="72263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1C232"/>
                </a:solidFill>
                <a:latin typeface="Cabin"/>
                <a:ea typeface="Cabin"/>
                <a:cs typeface="Cabin"/>
                <a:sym typeface="Cabin"/>
              </a:rPr>
              <a:t>White Space</a:t>
            </a:r>
          </a:p>
        </p:txBody>
      </p:sp>
      <p:sp>
        <p:nvSpPr>
          <p:cNvPr id="285" name="Shape 285"/>
          <p:cNvSpPr txBox="1"/>
          <p:nvPr/>
        </p:nvSpPr>
        <p:spPr>
          <a:xfrm>
            <a:off x="623887" y="584200"/>
            <a:ext cx="5915025" cy="46354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4400" u="none" cap="none" strike="noStrike">
                <a:solidFill>
                  <a:srgbClr val="00FF00"/>
                </a:solidFill>
                <a:latin typeface="Cabin"/>
                <a:ea typeface="Cabin"/>
                <a:cs typeface="Cabin"/>
                <a:sym typeface="Cabin"/>
              </a:rPr>
              <a:t>&lt;person&gt;</a:t>
            </a:r>
          </a:p>
          <a:p>
            <a:pPr indent="0" lvl="0" marL="0" marR="0" rtl="0" algn="l">
              <a:lnSpc>
                <a:spcPct val="100000"/>
              </a:lnSpc>
              <a:spcBef>
                <a:spcPts val="0"/>
              </a:spcBef>
              <a:spcAft>
                <a:spcPts val="0"/>
              </a:spcAft>
              <a:buClr>
                <a:srgbClr val="00FF00"/>
              </a:buClr>
              <a:buSzPct val="25000"/>
              <a:buFont typeface="Cabin"/>
              <a:buNone/>
            </a:pPr>
            <a:r>
              <a:rPr b="0" i="0" lang="en-US" sz="4400" u="none" cap="none" strike="noStrike">
                <a:solidFill>
                  <a:srgbClr val="00FF00"/>
                </a:solidFill>
                <a:latin typeface="Cabin"/>
                <a:ea typeface="Cabin"/>
                <a:cs typeface="Cabin"/>
                <a:sym typeface="Cabin"/>
              </a:rPr>
              <a:t>  &lt;name&gt;Chuck&lt;/name&gt;</a:t>
            </a:r>
          </a:p>
          <a:p>
            <a:pPr indent="0" lvl="0" marL="0" marR="0" rtl="0" algn="l">
              <a:lnSpc>
                <a:spcPct val="100000"/>
              </a:lnSpc>
              <a:spcBef>
                <a:spcPts val="0"/>
              </a:spcBef>
              <a:spcAft>
                <a:spcPts val="0"/>
              </a:spcAft>
              <a:buClr>
                <a:srgbClr val="00FF00"/>
              </a:buClr>
              <a:buSzPct val="25000"/>
              <a:buFont typeface="Cabin"/>
              <a:buNone/>
            </a:pPr>
            <a:r>
              <a:rPr b="0" i="0" lang="en-US" sz="4400" u="none" cap="none" strike="noStrike">
                <a:solidFill>
                  <a:srgbClr val="00FF00"/>
                </a:solidFill>
                <a:latin typeface="Cabin"/>
                <a:ea typeface="Cabin"/>
                <a:cs typeface="Cabin"/>
                <a:sym typeface="Cabin"/>
              </a:rPr>
              <a:t>  &lt;phone type=</a:t>
            </a:r>
            <a:r>
              <a:rPr lang="en-US" sz="4400">
                <a:solidFill>
                  <a:srgbClr val="00FF00"/>
                </a:solidFill>
              </a:rPr>
              <a:t>"</a:t>
            </a:r>
            <a:r>
              <a:rPr b="0" i="0" lang="en-US" sz="4400" u="none" cap="none" strike="noStrike">
                <a:solidFill>
                  <a:srgbClr val="00FF00"/>
                </a:solidFill>
                <a:latin typeface="Cabin"/>
                <a:ea typeface="Cabin"/>
                <a:cs typeface="Cabin"/>
                <a:sym typeface="Cabin"/>
              </a:rPr>
              <a:t>intl</a:t>
            </a:r>
            <a:r>
              <a:rPr lang="en-US" sz="4400">
                <a:solidFill>
                  <a:srgbClr val="00FF00"/>
                </a:solidFill>
              </a:rPr>
              <a:t>"</a:t>
            </a:r>
            <a:r>
              <a:rPr b="0" i="0" lang="en-US" sz="4400" u="none" cap="none" strike="noStrike">
                <a:solidFill>
                  <a:srgbClr val="00FF00"/>
                </a:solidFill>
                <a:latin typeface="Cabin"/>
                <a:ea typeface="Cabin"/>
                <a:cs typeface="Cabin"/>
                <a:sym typeface="Cabin"/>
              </a:rPr>
              <a:t>&gt;</a:t>
            </a:r>
          </a:p>
          <a:p>
            <a:pPr indent="0" lvl="0" marL="0" marR="0" rtl="0" algn="l">
              <a:lnSpc>
                <a:spcPct val="100000"/>
              </a:lnSpc>
              <a:spcBef>
                <a:spcPts val="0"/>
              </a:spcBef>
              <a:spcAft>
                <a:spcPts val="0"/>
              </a:spcAft>
              <a:buClr>
                <a:srgbClr val="00FF00"/>
              </a:buClr>
              <a:buSzPct val="25000"/>
              <a:buFont typeface="Cabin"/>
              <a:buNone/>
            </a:pPr>
            <a:r>
              <a:rPr b="0" i="0" lang="en-US" sz="4400" u="none" cap="none" strike="noStrike">
                <a:solidFill>
                  <a:srgbClr val="00FF00"/>
                </a:solidFill>
                <a:latin typeface="Cabin"/>
                <a:ea typeface="Cabin"/>
                <a:cs typeface="Cabin"/>
                <a:sym typeface="Cabin"/>
              </a:rPr>
              <a:t>     +1 734 303 4456</a:t>
            </a:r>
          </a:p>
          <a:p>
            <a:pPr indent="0" lvl="0" marL="0" marR="0" rtl="0" algn="l">
              <a:lnSpc>
                <a:spcPct val="100000"/>
              </a:lnSpc>
              <a:spcBef>
                <a:spcPts val="0"/>
              </a:spcBef>
              <a:spcAft>
                <a:spcPts val="0"/>
              </a:spcAft>
              <a:buClr>
                <a:srgbClr val="00FF00"/>
              </a:buClr>
              <a:buSzPct val="25000"/>
              <a:buFont typeface="Cabin"/>
              <a:buNone/>
            </a:pPr>
            <a:r>
              <a:rPr b="0" i="0" lang="en-US" sz="4400" u="none" cap="none" strike="noStrike">
                <a:solidFill>
                  <a:srgbClr val="00FF00"/>
                </a:solidFill>
                <a:latin typeface="Cabin"/>
                <a:ea typeface="Cabin"/>
                <a:cs typeface="Cabin"/>
                <a:sym typeface="Cabin"/>
              </a:rPr>
              <a:t>   &lt;/phone&gt;</a:t>
            </a:r>
          </a:p>
          <a:p>
            <a:pPr indent="0" lvl="0" marL="0" marR="0" rtl="0" algn="l">
              <a:lnSpc>
                <a:spcPct val="100000"/>
              </a:lnSpc>
              <a:spcBef>
                <a:spcPts val="0"/>
              </a:spcBef>
              <a:spcAft>
                <a:spcPts val="0"/>
              </a:spcAft>
              <a:buClr>
                <a:srgbClr val="00FF00"/>
              </a:buClr>
              <a:buSzPct val="25000"/>
              <a:buFont typeface="Cabin"/>
              <a:buNone/>
            </a:pPr>
            <a:r>
              <a:rPr b="0" i="0" lang="en-US" sz="4400" u="none" cap="none" strike="noStrike">
                <a:solidFill>
                  <a:srgbClr val="00FF00"/>
                </a:solidFill>
                <a:latin typeface="Cabin"/>
                <a:ea typeface="Cabin"/>
                <a:cs typeface="Cabin"/>
                <a:sym typeface="Cabin"/>
              </a:rPr>
              <a:t>   &lt;email hide=</a:t>
            </a:r>
            <a:r>
              <a:rPr lang="en-US" sz="4400">
                <a:solidFill>
                  <a:srgbClr val="00FF00"/>
                </a:solidFill>
              </a:rPr>
              <a:t>"</a:t>
            </a:r>
            <a:r>
              <a:rPr b="0" i="0" lang="en-US" sz="4400" u="none" cap="none" strike="noStrike">
                <a:solidFill>
                  <a:srgbClr val="00FF00"/>
                </a:solidFill>
                <a:latin typeface="Cabin"/>
                <a:ea typeface="Cabin"/>
                <a:cs typeface="Cabin"/>
                <a:sym typeface="Cabin"/>
              </a:rPr>
              <a:t>yes</a:t>
            </a:r>
            <a:r>
              <a:rPr lang="en-US" sz="4400">
                <a:solidFill>
                  <a:srgbClr val="00FF00"/>
                </a:solidFill>
              </a:rPr>
              <a:t>"</a:t>
            </a:r>
            <a:r>
              <a:rPr b="0" i="0" lang="en-US" sz="4400" u="none" cap="none" strike="noStrike">
                <a:solidFill>
                  <a:srgbClr val="00FF00"/>
                </a:solidFill>
                <a:latin typeface="Cabin"/>
                <a:ea typeface="Cabin"/>
                <a:cs typeface="Cabin"/>
                <a:sym typeface="Cabin"/>
              </a:rPr>
              <a:t> /&gt;</a:t>
            </a:r>
          </a:p>
          <a:p>
            <a:pPr indent="0" lvl="0" marL="0" marR="0" rtl="0" algn="l">
              <a:lnSpc>
                <a:spcPct val="100000"/>
              </a:lnSpc>
              <a:spcBef>
                <a:spcPts val="0"/>
              </a:spcBef>
              <a:spcAft>
                <a:spcPts val="0"/>
              </a:spcAft>
              <a:buClr>
                <a:srgbClr val="00FF00"/>
              </a:buClr>
              <a:buSzPct val="25000"/>
              <a:buFont typeface="Cabin"/>
              <a:buNone/>
            </a:pPr>
            <a:r>
              <a:rPr b="0" i="0" lang="en-US" sz="4400" u="none" cap="none" strike="noStrike">
                <a:solidFill>
                  <a:srgbClr val="00FF00"/>
                </a:solidFill>
                <a:latin typeface="Cabin"/>
                <a:ea typeface="Cabin"/>
                <a:cs typeface="Cabin"/>
                <a:sym typeface="Cabin"/>
              </a:rPr>
              <a:t>&lt;/person&gt;</a:t>
            </a:r>
          </a:p>
        </p:txBody>
      </p:sp>
      <p:sp>
        <p:nvSpPr>
          <p:cNvPr id="286" name="Shape 286"/>
          <p:cNvSpPr txBox="1"/>
          <p:nvPr/>
        </p:nvSpPr>
        <p:spPr>
          <a:xfrm>
            <a:off x="4344987" y="5473700"/>
            <a:ext cx="11493500" cy="3340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4400" u="none" cap="none" strike="noStrike">
                <a:solidFill>
                  <a:srgbClr val="FFFF00"/>
                </a:solidFill>
                <a:latin typeface="Cabin"/>
                <a:ea typeface="Cabin"/>
                <a:cs typeface="Cabin"/>
                <a:sym typeface="Cabin"/>
              </a:rPr>
              <a:t>&lt;person&gt;</a:t>
            </a:r>
          </a:p>
          <a:p>
            <a:pPr indent="0" lvl="0" marL="0" marR="0" rtl="0" algn="l">
              <a:lnSpc>
                <a:spcPct val="100000"/>
              </a:lnSpc>
              <a:spcBef>
                <a:spcPts val="0"/>
              </a:spcBef>
              <a:spcAft>
                <a:spcPts val="0"/>
              </a:spcAft>
              <a:buClr>
                <a:srgbClr val="FFFF00"/>
              </a:buClr>
              <a:buSzPct val="25000"/>
              <a:buFont typeface="Cabin"/>
              <a:buNone/>
            </a:pPr>
            <a:r>
              <a:rPr b="0" i="0" lang="en-US" sz="4400" u="none" cap="none" strike="noStrike">
                <a:solidFill>
                  <a:srgbClr val="FFFF00"/>
                </a:solidFill>
                <a:latin typeface="Cabin"/>
                <a:ea typeface="Cabin"/>
                <a:cs typeface="Cabin"/>
                <a:sym typeface="Cabin"/>
              </a:rPr>
              <a:t>  &lt;name&gt;Chuck&lt;/name&gt;</a:t>
            </a:r>
          </a:p>
          <a:p>
            <a:pPr indent="0" lvl="0" marL="0" marR="0" rtl="0" algn="l">
              <a:lnSpc>
                <a:spcPct val="100000"/>
              </a:lnSpc>
              <a:spcBef>
                <a:spcPts val="0"/>
              </a:spcBef>
              <a:spcAft>
                <a:spcPts val="0"/>
              </a:spcAft>
              <a:buClr>
                <a:srgbClr val="FFFF00"/>
              </a:buClr>
              <a:buSzPct val="25000"/>
              <a:buFont typeface="Cabin"/>
              <a:buNone/>
            </a:pPr>
            <a:r>
              <a:rPr b="0" i="0" lang="en-US" sz="4400" u="none" cap="none" strike="noStrike">
                <a:solidFill>
                  <a:srgbClr val="FFFF00"/>
                </a:solidFill>
                <a:latin typeface="Cabin"/>
                <a:ea typeface="Cabin"/>
                <a:cs typeface="Cabin"/>
                <a:sym typeface="Cabin"/>
              </a:rPr>
              <a:t>  &lt;phone type=</a:t>
            </a:r>
            <a:r>
              <a:rPr lang="en-US" sz="4400">
                <a:solidFill>
                  <a:srgbClr val="FFFF00"/>
                </a:solidFill>
              </a:rPr>
              <a:t>"</a:t>
            </a:r>
            <a:r>
              <a:rPr b="0" i="0" lang="en-US" sz="4400" u="none" cap="none" strike="noStrike">
                <a:solidFill>
                  <a:srgbClr val="FFFF00"/>
                </a:solidFill>
                <a:latin typeface="Cabin"/>
                <a:ea typeface="Cabin"/>
                <a:cs typeface="Cabin"/>
                <a:sym typeface="Cabin"/>
              </a:rPr>
              <a:t>intl</a:t>
            </a:r>
            <a:r>
              <a:rPr lang="en-US" sz="4400">
                <a:solidFill>
                  <a:srgbClr val="FFFF00"/>
                </a:solidFill>
              </a:rPr>
              <a:t>"</a:t>
            </a:r>
            <a:r>
              <a:rPr b="0" i="0" lang="en-US" sz="4400" u="none" cap="none" strike="noStrike">
                <a:solidFill>
                  <a:srgbClr val="FFFF00"/>
                </a:solidFill>
                <a:latin typeface="Cabin"/>
                <a:ea typeface="Cabin"/>
                <a:cs typeface="Cabin"/>
                <a:sym typeface="Cabin"/>
              </a:rPr>
              <a:t>&gt;+1 734 303 4456&lt;/phone&gt;</a:t>
            </a:r>
          </a:p>
          <a:p>
            <a:pPr indent="0" lvl="0" marL="0" marR="0" rtl="0" algn="l">
              <a:lnSpc>
                <a:spcPct val="100000"/>
              </a:lnSpc>
              <a:spcBef>
                <a:spcPts val="0"/>
              </a:spcBef>
              <a:spcAft>
                <a:spcPts val="0"/>
              </a:spcAft>
              <a:buClr>
                <a:srgbClr val="FFFF00"/>
              </a:buClr>
              <a:buSzPct val="25000"/>
              <a:buFont typeface="Cabin"/>
              <a:buNone/>
            </a:pPr>
            <a:r>
              <a:rPr b="0" i="0" lang="en-US" sz="4400" u="none" cap="none" strike="noStrike">
                <a:solidFill>
                  <a:srgbClr val="FFFF00"/>
                </a:solidFill>
                <a:latin typeface="Cabin"/>
                <a:ea typeface="Cabin"/>
                <a:cs typeface="Cabin"/>
                <a:sym typeface="Cabin"/>
              </a:rPr>
              <a:t>   &lt;email hide=</a:t>
            </a:r>
            <a:r>
              <a:rPr lang="en-US" sz="4400">
                <a:solidFill>
                  <a:srgbClr val="FFFF00"/>
                </a:solidFill>
              </a:rPr>
              <a:t>"</a:t>
            </a:r>
            <a:r>
              <a:rPr b="0" i="0" lang="en-US" sz="4400" u="none" cap="none" strike="noStrike">
                <a:solidFill>
                  <a:srgbClr val="FFFF00"/>
                </a:solidFill>
                <a:latin typeface="Cabin"/>
                <a:ea typeface="Cabin"/>
                <a:cs typeface="Cabin"/>
                <a:sym typeface="Cabin"/>
              </a:rPr>
              <a:t>yes</a:t>
            </a:r>
            <a:r>
              <a:rPr lang="en-US" sz="4400">
                <a:solidFill>
                  <a:srgbClr val="FFFF00"/>
                </a:solidFill>
              </a:rPr>
              <a:t>"</a:t>
            </a:r>
            <a:r>
              <a:rPr b="0" i="0" lang="en-US" sz="4400" u="none" cap="none" strike="noStrike">
                <a:solidFill>
                  <a:srgbClr val="FFFF00"/>
                </a:solidFill>
                <a:latin typeface="Cabin"/>
                <a:ea typeface="Cabin"/>
                <a:cs typeface="Cabin"/>
                <a:sym typeface="Cabin"/>
              </a:rPr>
              <a:t> /&gt;</a:t>
            </a:r>
          </a:p>
          <a:p>
            <a:pPr indent="0" lvl="0" marL="0" marR="0" rtl="0" algn="l">
              <a:lnSpc>
                <a:spcPct val="100000"/>
              </a:lnSpc>
              <a:spcBef>
                <a:spcPts val="0"/>
              </a:spcBef>
              <a:spcAft>
                <a:spcPts val="0"/>
              </a:spcAft>
              <a:buClr>
                <a:srgbClr val="FFFF00"/>
              </a:buClr>
              <a:buSzPct val="25000"/>
              <a:buFont typeface="Cabin"/>
              <a:buNone/>
            </a:pPr>
            <a:r>
              <a:rPr b="0" i="0" lang="en-US" sz="4400" u="none" cap="none" strike="noStrike">
                <a:solidFill>
                  <a:srgbClr val="FFFF00"/>
                </a:solidFill>
                <a:latin typeface="Cabin"/>
                <a:ea typeface="Cabin"/>
                <a:cs typeface="Cabin"/>
                <a:sym typeface="Cabin"/>
              </a:rPr>
              <a:t>&lt;/person&gt;</a:t>
            </a:r>
          </a:p>
        </p:txBody>
      </p:sp>
      <p:sp>
        <p:nvSpPr>
          <p:cNvPr id="287" name="Shape 287"/>
          <p:cNvSpPr txBox="1"/>
          <p:nvPr/>
        </p:nvSpPr>
        <p:spPr>
          <a:xfrm>
            <a:off x="9204325" y="2571750"/>
            <a:ext cx="6019799" cy="21843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Line ends do not matter.  White space is generally discarded on text elements.  We indent only to be readable.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FD966"/>
                </a:solidFill>
                <a:latin typeface="Cabin"/>
                <a:ea typeface="Cabin"/>
                <a:cs typeface="Cabin"/>
                <a:sym typeface="Cabin"/>
              </a:rPr>
              <a:t>Some XML...</a:t>
            </a:r>
          </a:p>
        </p:txBody>
      </p:sp>
      <p:sp>
        <p:nvSpPr>
          <p:cNvPr id="293" name="Shape 293"/>
          <p:cNvSpPr txBox="1"/>
          <p:nvPr/>
        </p:nvSpPr>
        <p:spPr>
          <a:xfrm>
            <a:off x="4760075" y="8204200"/>
            <a:ext cx="70580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http://en.wikipedia.org/wiki/XML</a:t>
            </a:r>
          </a:p>
        </p:txBody>
      </p:sp>
      <p:pic>
        <p:nvPicPr>
          <p:cNvPr id="294" name="Shape 294"/>
          <p:cNvPicPr preferRelativeResize="0"/>
          <p:nvPr/>
        </p:nvPicPr>
        <p:blipFill rotWithShape="1">
          <a:blip r:embed="rId4">
            <a:alphaModFix/>
          </a:blip>
          <a:srcRect b="0" l="0" r="0" t="0"/>
          <a:stretch/>
        </p:blipFill>
        <p:spPr>
          <a:xfrm>
            <a:off x="1422400" y="2133600"/>
            <a:ext cx="14020800" cy="55498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x="0" y="0"/>
          <a:ext cx="0" cy="0"/>
          <a:chOff x="0" y="0"/>
          <a:chExt cx="0" cy="0"/>
        </a:xfrm>
      </p:grpSpPr>
      <p:sp>
        <p:nvSpPr>
          <p:cNvPr id="299" name="Shape 299"/>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1" i="0" lang="en-US" sz="7600" u="none" cap="none" strike="noStrike">
                <a:solidFill>
                  <a:srgbClr val="FFD966"/>
                </a:solidFill>
                <a:latin typeface="Cabin"/>
                <a:ea typeface="Cabin"/>
                <a:cs typeface="Cabin"/>
                <a:sym typeface="Cabin"/>
              </a:rPr>
              <a:t>XML Terminology</a:t>
            </a:r>
          </a:p>
        </p:txBody>
      </p:sp>
      <p:sp>
        <p:nvSpPr>
          <p:cNvPr id="300" name="Shape 300"/>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457200" lvl="0" marL="457200" marR="0" rtl="0" algn="l">
              <a:lnSpc>
                <a:spcPct val="115000"/>
              </a:lnSpc>
              <a:spcBef>
                <a:spcPts val="1000"/>
              </a:spcBef>
              <a:spcAft>
                <a:spcPts val="1000"/>
              </a:spcAft>
              <a:buSzPct val="100000"/>
              <a:buFont typeface="Cabin"/>
            </a:pPr>
            <a:r>
              <a:rPr b="0" i="0" lang="en-US" sz="3600" u="none" cap="none" strike="noStrike">
                <a:solidFill>
                  <a:srgbClr val="00FF00"/>
                </a:solidFill>
                <a:latin typeface="Cabin"/>
                <a:ea typeface="Cabin"/>
                <a:cs typeface="Cabin"/>
                <a:sym typeface="Cabin"/>
              </a:rPr>
              <a:t>Tags</a:t>
            </a:r>
            <a:r>
              <a:rPr b="0" i="0" lang="en-US" sz="3600" u="none" cap="none" strike="noStrike">
                <a:solidFill>
                  <a:schemeClr val="lt1"/>
                </a:solidFill>
                <a:latin typeface="Cabin"/>
                <a:ea typeface="Cabin"/>
                <a:cs typeface="Cabin"/>
                <a:sym typeface="Cabin"/>
              </a:rPr>
              <a:t> indicate the beginning and ending of elements</a:t>
            </a:r>
          </a:p>
          <a:p>
            <a:pPr indent="-457200" lvl="0" marL="457200" marR="0" rtl="0" algn="l">
              <a:lnSpc>
                <a:spcPct val="115000"/>
              </a:lnSpc>
              <a:spcBef>
                <a:spcPts val="1000"/>
              </a:spcBef>
              <a:spcAft>
                <a:spcPts val="1000"/>
              </a:spcAft>
              <a:buSzPct val="100000"/>
              <a:buFont typeface="Cabin"/>
            </a:pPr>
            <a:r>
              <a:rPr b="0" i="0" lang="en-US" sz="3600" u="none" cap="none" strike="noStrike">
                <a:solidFill>
                  <a:srgbClr val="FF00FF"/>
                </a:solidFill>
                <a:latin typeface="Cabin"/>
                <a:ea typeface="Cabin"/>
                <a:cs typeface="Cabin"/>
                <a:sym typeface="Cabin"/>
              </a:rPr>
              <a:t>Attributes</a:t>
            </a:r>
            <a:r>
              <a:rPr b="0" i="0" lang="en-US" sz="3600" u="none" cap="none" strike="noStrike">
                <a:solidFill>
                  <a:schemeClr val="lt1"/>
                </a:solidFill>
                <a:latin typeface="Cabin"/>
                <a:ea typeface="Cabin"/>
                <a:cs typeface="Cabin"/>
                <a:sym typeface="Cabin"/>
              </a:rPr>
              <a:t> - Keyword/value pairs on the opening tag of XML</a:t>
            </a:r>
          </a:p>
          <a:p>
            <a:pPr indent="-457200" lvl="0" marL="457200" marR="0" rtl="0" algn="l">
              <a:lnSpc>
                <a:spcPct val="115000"/>
              </a:lnSpc>
              <a:spcBef>
                <a:spcPts val="1000"/>
              </a:spcBef>
              <a:spcAft>
                <a:spcPts val="1000"/>
              </a:spcAft>
              <a:buSzPct val="100000"/>
              <a:buFont typeface="Cabin"/>
            </a:pPr>
            <a:r>
              <a:rPr b="0" i="0" lang="en-US" sz="3600" u="none" cap="none" strike="noStrike">
                <a:solidFill>
                  <a:srgbClr val="FF7F00"/>
                </a:solidFill>
                <a:latin typeface="Cabin"/>
                <a:ea typeface="Cabin"/>
                <a:cs typeface="Cabin"/>
                <a:sym typeface="Cabin"/>
              </a:rPr>
              <a:t>Serialize / De-Serialize</a:t>
            </a:r>
            <a:r>
              <a:rPr b="0" i="0" lang="en-US" sz="3600" u="none" cap="none" strike="noStrike">
                <a:solidFill>
                  <a:schemeClr val="lt1"/>
                </a:solidFill>
                <a:latin typeface="Cabin"/>
                <a:ea typeface="Cabin"/>
                <a:cs typeface="Cabin"/>
                <a:sym typeface="Cabin"/>
              </a:rPr>
              <a:t> - Convert data in one program into a common format that can be stored and/or transmitted between systems in a programming language</a:t>
            </a:r>
            <a:r>
              <a:rPr lang="en-US" sz="3600">
                <a:solidFill>
                  <a:schemeClr val="lt1"/>
                </a:solidFill>
                <a:latin typeface="Cabin"/>
                <a:ea typeface="Cabin"/>
                <a:cs typeface="Cabin"/>
                <a:sym typeface="Cabin"/>
              </a:rPr>
              <a:t>-</a:t>
            </a:r>
            <a:r>
              <a:rPr b="0" i="0" lang="en-US" sz="3600" u="none" cap="none" strike="noStrike">
                <a:solidFill>
                  <a:schemeClr val="lt1"/>
                </a:solidFill>
                <a:latin typeface="Cabin"/>
                <a:ea typeface="Cabin"/>
                <a:cs typeface="Cabin"/>
                <a:sym typeface="Cabin"/>
              </a:rPr>
              <a:t>independent manner</a:t>
            </a:r>
          </a:p>
        </p:txBody>
      </p:sp>
      <p:sp>
        <p:nvSpPr>
          <p:cNvPr id="301" name="Shape 301"/>
          <p:cNvSpPr txBox="1"/>
          <p:nvPr/>
        </p:nvSpPr>
        <p:spPr>
          <a:xfrm>
            <a:off x="4050675" y="8280400"/>
            <a:ext cx="81518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http://en.wikipedia.org/wiki/Serialization</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FD966"/>
                </a:solidFill>
                <a:latin typeface="Cabin"/>
                <a:ea typeface="Cabin"/>
                <a:cs typeface="Cabin"/>
                <a:sym typeface="Cabin"/>
              </a:rPr>
              <a:t>XML as a Tree</a:t>
            </a:r>
          </a:p>
        </p:txBody>
      </p:sp>
      <p:sp>
        <p:nvSpPr>
          <p:cNvPr id="307" name="Shape 307"/>
          <p:cNvSpPr txBox="1"/>
          <p:nvPr/>
        </p:nvSpPr>
        <p:spPr>
          <a:xfrm>
            <a:off x="2578100" y="3160711"/>
            <a:ext cx="2727325" cy="3876675"/>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&lt;a&gt;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&lt;b&gt;</a:t>
            </a:r>
            <a:r>
              <a:rPr b="0" i="0" lang="en-US" sz="3600" u="none" cap="none" strike="noStrike">
                <a:solidFill>
                  <a:srgbClr val="FF00FF"/>
                </a:solidFill>
                <a:latin typeface="Cabin"/>
                <a:ea typeface="Cabin"/>
                <a:cs typeface="Cabin"/>
                <a:sym typeface="Cabin"/>
              </a:rPr>
              <a:t>X</a:t>
            </a:r>
            <a:r>
              <a:rPr b="0" i="0" lang="en-US" sz="3600" u="none" cap="none" strike="noStrike">
                <a:solidFill>
                  <a:srgbClr val="FF7F00"/>
                </a:solidFill>
                <a:latin typeface="Cabin"/>
                <a:ea typeface="Cabin"/>
                <a:cs typeface="Cabin"/>
                <a:sym typeface="Cabin"/>
              </a:rPr>
              <a:t>&lt;/b&gt;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&lt;c&gt;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&lt;d&gt;</a:t>
            </a:r>
            <a:r>
              <a:rPr b="0" i="0" lang="en-US" sz="3600" u="none" cap="none" strike="noStrike">
                <a:solidFill>
                  <a:srgbClr val="FF00FF"/>
                </a:solidFill>
                <a:latin typeface="Cabin"/>
                <a:ea typeface="Cabin"/>
                <a:cs typeface="Cabin"/>
                <a:sym typeface="Cabin"/>
              </a:rPr>
              <a:t>Y</a:t>
            </a:r>
            <a:r>
              <a:rPr b="0" i="0" lang="en-US" sz="3600" u="none" cap="none" strike="noStrike">
                <a:solidFill>
                  <a:srgbClr val="FF7F00"/>
                </a:solidFill>
                <a:latin typeface="Cabin"/>
                <a:ea typeface="Cabin"/>
                <a:cs typeface="Cabin"/>
                <a:sym typeface="Cabin"/>
              </a:rPr>
              <a:t>&lt;/d&gt;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&lt;e&gt;</a:t>
            </a:r>
            <a:r>
              <a:rPr b="0" i="0" lang="en-US" sz="3600" u="none" cap="none" strike="noStrike">
                <a:solidFill>
                  <a:srgbClr val="FF00FF"/>
                </a:solidFill>
                <a:latin typeface="Cabin"/>
                <a:ea typeface="Cabin"/>
                <a:cs typeface="Cabin"/>
                <a:sym typeface="Cabin"/>
              </a:rPr>
              <a:t>Z</a:t>
            </a:r>
            <a:r>
              <a:rPr b="0" i="0" lang="en-US" sz="3600" u="none" cap="none" strike="noStrike">
                <a:solidFill>
                  <a:srgbClr val="FF7F00"/>
                </a:solidFill>
                <a:latin typeface="Cabin"/>
                <a:ea typeface="Cabin"/>
                <a:cs typeface="Cabin"/>
                <a:sym typeface="Cabin"/>
              </a:rPr>
              <a:t>&lt;/e&gt;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&lt;/c&gt;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&lt;/a&gt;</a:t>
            </a:r>
          </a:p>
        </p:txBody>
      </p:sp>
      <p:grpSp>
        <p:nvGrpSpPr>
          <p:cNvPr id="308" name="Shape 308"/>
          <p:cNvGrpSpPr/>
          <p:nvPr/>
        </p:nvGrpSpPr>
        <p:grpSpPr>
          <a:xfrm>
            <a:off x="10185400" y="2527300"/>
            <a:ext cx="5143499" cy="5524499"/>
            <a:chOff x="0" y="0"/>
            <a:chExt cx="5143499" cy="5524499"/>
          </a:xfrm>
        </p:grpSpPr>
        <p:cxnSp>
          <p:nvCxnSpPr>
            <p:cNvPr id="309" name="Shape 309"/>
            <p:cNvCxnSpPr/>
            <p:nvPr/>
          </p:nvCxnSpPr>
          <p:spPr>
            <a:xfrm>
              <a:off x="430212" y="2054225"/>
              <a:ext cx="0" cy="1031875"/>
            </a:xfrm>
            <a:prstGeom prst="straightConnector1">
              <a:avLst/>
            </a:prstGeom>
            <a:noFill/>
            <a:ln cap="rnd" cmpd="sng" w="76200">
              <a:solidFill>
                <a:srgbClr val="FF00FF"/>
              </a:solidFill>
              <a:prstDash val="solid"/>
              <a:miter/>
              <a:headEnd len="med" w="med" type="none"/>
              <a:tailEnd len="med" w="med" type="none"/>
            </a:ln>
          </p:spPr>
        </p:cxnSp>
        <p:cxnSp>
          <p:nvCxnSpPr>
            <p:cNvPr id="310" name="Shape 310"/>
            <p:cNvCxnSpPr/>
            <p:nvPr/>
          </p:nvCxnSpPr>
          <p:spPr>
            <a:xfrm>
              <a:off x="2868611" y="3667125"/>
              <a:ext cx="0" cy="1031875"/>
            </a:xfrm>
            <a:prstGeom prst="straightConnector1">
              <a:avLst/>
            </a:prstGeom>
            <a:noFill/>
            <a:ln cap="rnd" cmpd="sng" w="76200">
              <a:solidFill>
                <a:srgbClr val="FF00FF"/>
              </a:solidFill>
              <a:prstDash val="solid"/>
              <a:miter/>
              <a:headEnd len="med" w="med" type="none"/>
              <a:tailEnd len="med" w="med" type="none"/>
            </a:ln>
          </p:spPr>
        </p:cxnSp>
        <p:cxnSp>
          <p:nvCxnSpPr>
            <p:cNvPr id="311" name="Shape 311"/>
            <p:cNvCxnSpPr/>
            <p:nvPr/>
          </p:nvCxnSpPr>
          <p:spPr>
            <a:xfrm>
              <a:off x="4710112" y="3667125"/>
              <a:ext cx="0" cy="1031875"/>
            </a:xfrm>
            <a:prstGeom prst="straightConnector1">
              <a:avLst/>
            </a:prstGeom>
            <a:noFill/>
            <a:ln cap="rnd" cmpd="sng" w="76200">
              <a:solidFill>
                <a:srgbClr val="FF00FF"/>
              </a:solidFill>
              <a:prstDash val="solid"/>
              <a:miter/>
              <a:headEnd len="med" w="med" type="none"/>
              <a:tailEnd len="med" w="med" type="none"/>
            </a:ln>
          </p:spPr>
        </p:cxnSp>
        <p:sp>
          <p:nvSpPr>
            <p:cNvPr id="312" name="Shape 312"/>
            <p:cNvSpPr/>
            <p:nvPr/>
          </p:nvSpPr>
          <p:spPr>
            <a:xfrm>
              <a:off x="1790700" y="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900" u="none" cap="none" strike="noStrike">
                  <a:solidFill>
                    <a:schemeClr val="lt1"/>
                  </a:solidFill>
                  <a:latin typeface="Cabin"/>
                  <a:ea typeface="Cabin"/>
                  <a:cs typeface="Cabin"/>
                  <a:sym typeface="Cabin"/>
                </a:rPr>
                <a:t>a</a:t>
              </a:r>
            </a:p>
          </p:txBody>
        </p:sp>
        <p:sp>
          <p:nvSpPr>
            <p:cNvPr id="313" name="Shape 313"/>
            <p:cNvSpPr/>
            <p:nvPr/>
          </p:nvSpPr>
          <p:spPr>
            <a:xfrm>
              <a:off x="0" y="13462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b</a:t>
              </a:r>
            </a:p>
          </p:txBody>
        </p:sp>
        <p:sp>
          <p:nvSpPr>
            <p:cNvPr id="314" name="Shape 314"/>
            <p:cNvSpPr/>
            <p:nvPr/>
          </p:nvSpPr>
          <p:spPr>
            <a:xfrm>
              <a:off x="3276600" y="13462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c</a:t>
              </a:r>
            </a:p>
          </p:txBody>
        </p:sp>
        <p:sp>
          <p:nvSpPr>
            <p:cNvPr id="315" name="Shape 315"/>
            <p:cNvSpPr/>
            <p:nvPr/>
          </p:nvSpPr>
          <p:spPr>
            <a:xfrm>
              <a:off x="0" y="28829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400" u="none" cap="none" strike="noStrike">
                  <a:solidFill>
                    <a:schemeClr val="lt1"/>
                  </a:solidFill>
                  <a:latin typeface="Cabin"/>
                  <a:ea typeface="Cabin"/>
                  <a:cs typeface="Cabin"/>
                  <a:sym typeface="Cabin"/>
                </a:rPr>
                <a:t>X</a:t>
              </a:r>
            </a:p>
          </p:txBody>
        </p:sp>
        <p:sp>
          <p:nvSpPr>
            <p:cNvPr id="316" name="Shape 316"/>
            <p:cNvSpPr/>
            <p:nvPr/>
          </p:nvSpPr>
          <p:spPr>
            <a:xfrm>
              <a:off x="2438400" y="28829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d</a:t>
              </a:r>
            </a:p>
          </p:txBody>
        </p:sp>
        <p:sp>
          <p:nvSpPr>
            <p:cNvPr id="317" name="Shape 317"/>
            <p:cNvSpPr/>
            <p:nvPr/>
          </p:nvSpPr>
          <p:spPr>
            <a:xfrm>
              <a:off x="4279900" y="28829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e</a:t>
              </a:r>
            </a:p>
          </p:txBody>
        </p:sp>
        <p:sp>
          <p:nvSpPr>
            <p:cNvPr id="318" name="Shape 318"/>
            <p:cNvSpPr/>
            <p:nvPr/>
          </p:nvSpPr>
          <p:spPr>
            <a:xfrm>
              <a:off x="2438400" y="46609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400" u="none" cap="none" strike="noStrike">
                  <a:solidFill>
                    <a:schemeClr val="lt1"/>
                  </a:solidFill>
                  <a:latin typeface="Cabin"/>
                  <a:ea typeface="Cabin"/>
                  <a:cs typeface="Cabin"/>
                  <a:sym typeface="Cabin"/>
                </a:rPr>
                <a:t>Y</a:t>
              </a:r>
            </a:p>
          </p:txBody>
        </p:sp>
        <p:sp>
          <p:nvSpPr>
            <p:cNvPr id="319" name="Shape 319"/>
            <p:cNvSpPr/>
            <p:nvPr/>
          </p:nvSpPr>
          <p:spPr>
            <a:xfrm>
              <a:off x="4279900" y="46609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400" u="none" cap="none" strike="noStrike">
                  <a:solidFill>
                    <a:schemeClr val="lt1"/>
                  </a:solidFill>
                  <a:latin typeface="Cabin"/>
                  <a:ea typeface="Cabin"/>
                  <a:cs typeface="Cabin"/>
                  <a:sym typeface="Cabin"/>
                </a:rPr>
                <a:t>Z</a:t>
              </a:r>
            </a:p>
          </p:txBody>
        </p:sp>
        <p:cxnSp>
          <p:nvCxnSpPr>
            <p:cNvPr id="320" name="Shape 320"/>
            <p:cNvCxnSpPr/>
            <p:nvPr/>
          </p:nvCxnSpPr>
          <p:spPr>
            <a:xfrm flipH="1">
              <a:off x="622299" y="612775"/>
              <a:ext cx="1449386" cy="989012"/>
            </a:xfrm>
            <a:prstGeom prst="straightConnector1">
              <a:avLst/>
            </a:prstGeom>
            <a:noFill/>
            <a:ln cap="rnd" cmpd="sng" w="76200">
              <a:solidFill>
                <a:srgbClr val="FF7F00"/>
              </a:solidFill>
              <a:prstDash val="solid"/>
              <a:miter/>
              <a:headEnd len="med" w="med" type="none"/>
              <a:tailEnd len="med" w="med" type="none"/>
            </a:ln>
          </p:spPr>
        </p:cxnSp>
        <p:cxnSp>
          <p:nvCxnSpPr>
            <p:cNvPr id="321" name="Shape 321"/>
            <p:cNvCxnSpPr/>
            <p:nvPr/>
          </p:nvCxnSpPr>
          <p:spPr>
            <a:xfrm>
              <a:off x="2444750" y="657225"/>
              <a:ext cx="1054100" cy="879474"/>
            </a:xfrm>
            <a:prstGeom prst="straightConnector1">
              <a:avLst/>
            </a:prstGeom>
            <a:noFill/>
            <a:ln cap="rnd" cmpd="sng" w="76200">
              <a:solidFill>
                <a:srgbClr val="FF7F00"/>
              </a:solidFill>
              <a:prstDash val="solid"/>
              <a:miter/>
              <a:headEnd len="med" w="med" type="none"/>
              <a:tailEnd len="med" w="med" type="none"/>
            </a:ln>
          </p:spPr>
        </p:cxnSp>
        <p:cxnSp>
          <p:nvCxnSpPr>
            <p:cNvPr id="322" name="Shape 322"/>
            <p:cNvCxnSpPr/>
            <p:nvPr/>
          </p:nvCxnSpPr>
          <p:spPr>
            <a:xfrm flipH="1">
              <a:off x="2994024" y="2084386"/>
              <a:ext cx="549275" cy="966787"/>
            </a:xfrm>
            <a:prstGeom prst="straightConnector1">
              <a:avLst/>
            </a:prstGeom>
            <a:noFill/>
            <a:ln cap="rnd" cmpd="sng" w="76200">
              <a:solidFill>
                <a:srgbClr val="FF7F00"/>
              </a:solidFill>
              <a:prstDash val="solid"/>
              <a:miter/>
              <a:headEnd len="med" w="med" type="none"/>
              <a:tailEnd len="med" w="med" type="none"/>
            </a:ln>
          </p:spPr>
        </p:cxnSp>
        <p:cxnSp>
          <p:nvCxnSpPr>
            <p:cNvPr id="323" name="Shape 323"/>
            <p:cNvCxnSpPr/>
            <p:nvPr/>
          </p:nvCxnSpPr>
          <p:spPr>
            <a:xfrm>
              <a:off x="3873500" y="2063750"/>
              <a:ext cx="768349" cy="855661"/>
            </a:xfrm>
            <a:prstGeom prst="straightConnector1">
              <a:avLst/>
            </a:prstGeom>
            <a:noFill/>
            <a:ln cap="rnd" cmpd="sng" w="76200">
              <a:solidFill>
                <a:srgbClr val="FF7F00"/>
              </a:solidFill>
              <a:prstDash val="solid"/>
              <a:miter/>
              <a:headEnd len="med" w="med" type="none"/>
              <a:tailEnd len="med" w="med" type="none"/>
            </a:ln>
          </p:spPr>
        </p:cxnSp>
      </p:grpSp>
      <p:sp>
        <p:nvSpPr>
          <p:cNvPr id="324" name="Shape 324"/>
          <p:cNvSpPr txBox="1"/>
          <p:nvPr/>
        </p:nvSpPr>
        <p:spPr>
          <a:xfrm>
            <a:off x="1185600" y="7861300"/>
            <a:ext cx="21257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Elements</a:t>
            </a:r>
          </a:p>
        </p:txBody>
      </p:sp>
      <p:sp>
        <p:nvSpPr>
          <p:cNvPr id="325" name="Shape 325"/>
          <p:cNvSpPr txBox="1"/>
          <p:nvPr/>
        </p:nvSpPr>
        <p:spPr>
          <a:xfrm>
            <a:off x="3721100" y="7861300"/>
            <a:ext cx="9206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Text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FD966"/>
                </a:solidFill>
                <a:latin typeface="Cabin"/>
                <a:ea typeface="Cabin"/>
                <a:cs typeface="Cabin"/>
                <a:sym typeface="Cabin"/>
              </a:rPr>
              <a:t>XML Text and Attributes</a:t>
            </a:r>
          </a:p>
        </p:txBody>
      </p:sp>
      <p:sp>
        <p:nvSpPr>
          <p:cNvPr id="331" name="Shape 331"/>
          <p:cNvSpPr txBox="1"/>
          <p:nvPr/>
        </p:nvSpPr>
        <p:spPr>
          <a:xfrm>
            <a:off x="2578100" y="3160711"/>
            <a:ext cx="3675061" cy="3876675"/>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&lt;a&gt; 	</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&lt;b </a:t>
            </a:r>
            <a:r>
              <a:rPr b="0" i="0" lang="en-US" sz="3600" u="none" cap="none" strike="noStrike">
                <a:solidFill>
                  <a:srgbClr val="00FF00"/>
                </a:solidFill>
                <a:latin typeface="Cabin"/>
                <a:ea typeface="Cabin"/>
                <a:cs typeface="Cabin"/>
                <a:sym typeface="Cabin"/>
              </a:rPr>
              <a:t>w=</a:t>
            </a:r>
            <a:r>
              <a:rPr lang="en-US" sz="3600">
                <a:solidFill>
                  <a:srgbClr val="00FF00"/>
                </a:solidFill>
              </a:rPr>
              <a:t>"</a:t>
            </a:r>
            <a:r>
              <a:rPr b="0" i="0" lang="en-US" sz="3600" u="none" cap="none" strike="noStrike">
                <a:solidFill>
                  <a:srgbClr val="00FF00"/>
                </a:solidFill>
                <a:latin typeface="Cabin"/>
                <a:ea typeface="Cabin"/>
                <a:cs typeface="Cabin"/>
                <a:sym typeface="Cabin"/>
              </a:rPr>
              <a:t>5</a:t>
            </a:r>
            <a:r>
              <a:rPr lang="en-US" sz="3600">
                <a:solidFill>
                  <a:srgbClr val="00FF00"/>
                </a:solidFill>
              </a:rPr>
              <a:t>"</a:t>
            </a:r>
            <a:r>
              <a:rPr b="0" i="0" lang="en-US" sz="3600" u="none" cap="none" strike="noStrike">
                <a:solidFill>
                  <a:srgbClr val="FF7F00"/>
                </a:solidFill>
                <a:latin typeface="Cabin"/>
                <a:ea typeface="Cabin"/>
                <a:cs typeface="Cabin"/>
                <a:sym typeface="Cabin"/>
              </a:rPr>
              <a:t>&gt;</a:t>
            </a:r>
            <a:r>
              <a:rPr b="0" i="0" lang="en-US" sz="3600" u="none" cap="none" strike="noStrike">
                <a:solidFill>
                  <a:srgbClr val="FF00FF"/>
                </a:solidFill>
                <a:latin typeface="Cabin"/>
                <a:ea typeface="Cabin"/>
                <a:cs typeface="Cabin"/>
                <a:sym typeface="Cabin"/>
              </a:rPr>
              <a:t>X</a:t>
            </a:r>
            <a:r>
              <a:rPr b="0" i="0" lang="en-US" sz="3600" u="none" cap="none" strike="noStrike">
                <a:solidFill>
                  <a:srgbClr val="FF7F00"/>
                </a:solidFill>
                <a:latin typeface="Cabin"/>
                <a:ea typeface="Cabin"/>
                <a:cs typeface="Cabin"/>
                <a:sym typeface="Cabin"/>
              </a:rPr>
              <a:t>&lt;/b&gt;  </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&lt;c&gt; 	    </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&lt;d&gt;</a:t>
            </a:r>
            <a:r>
              <a:rPr b="0" i="0" lang="en-US" sz="3600" u="none" cap="none" strike="noStrike">
                <a:solidFill>
                  <a:srgbClr val="FF00FF"/>
                </a:solidFill>
                <a:latin typeface="Cabin"/>
                <a:ea typeface="Cabin"/>
                <a:cs typeface="Cabin"/>
                <a:sym typeface="Cabin"/>
              </a:rPr>
              <a:t>Y</a:t>
            </a:r>
            <a:r>
              <a:rPr b="0" i="0" lang="en-US" sz="3600" u="none" cap="none" strike="noStrike">
                <a:solidFill>
                  <a:srgbClr val="FF7F00"/>
                </a:solidFill>
                <a:latin typeface="Cabin"/>
                <a:ea typeface="Cabin"/>
                <a:cs typeface="Cabin"/>
                <a:sym typeface="Cabin"/>
              </a:rPr>
              <a:t>&lt;/d&gt;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&lt;e&gt;</a:t>
            </a:r>
            <a:r>
              <a:rPr b="0" i="0" lang="en-US" sz="3600" u="none" cap="none" strike="noStrike">
                <a:solidFill>
                  <a:srgbClr val="FF00FF"/>
                </a:solidFill>
                <a:latin typeface="Cabin"/>
                <a:ea typeface="Cabin"/>
                <a:cs typeface="Cabin"/>
                <a:sym typeface="Cabin"/>
              </a:rPr>
              <a:t>Z</a:t>
            </a:r>
            <a:r>
              <a:rPr b="0" i="0" lang="en-US" sz="3600" u="none" cap="none" strike="noStrike">
                <a:solidFill>
                  <a:srgbClr val="FF7F00"/>
                </a:solidFill>
                <a:latin typeface="Cabin"/>
                <a:ea typeface="Cabin"/>
                <a:cs typeface="Cabin"/>
                <a:sym typeface="Cabin"/>
              </a:rPr>
              <a:t>&lt;/e&gt;	</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&lt;/c&gt;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&lt;/a&gt;</a:t>
            </a:r>
          </a:p>
        </p:txBody>
      </p:sp>
      <p:cxnSp>
        <p:nvCxnSpPr>
          <p:cNvPr id="332" name="Shape 332"/>
          <p:cNvCxnSpPr/>
          <p:nvPr/>
        </p:nvCxnSpPr>
        <p:spPr>
          <a:xfrm>
            <a:off x="10615611" y="4581525"/>
            <a:ext cx="558799" cy="938212"/>
          </a:xfrm>
          <a:prstGeom prst="straightConnector1">
            <a:avLst/>
          </a:prstGeom>
          <a:noFill/>
          <a:ln cap="rnd" cmpd="sng" w="76200">
            <a:solidFill>
              <a:srgbClr val="FF00FF"/>
            </a:solidFill>
            <a:prstDash val="solid"/>
            <a:miter/>
            <a:headEnd len="med" w="med" type="none"/>
            <a:tailEnd len="med" w="med" type="none"/>
          </a:ln>
        </p:spPr>
      </p:cxnSp>
      <p:cxnSp>
        <p:nvCxnSpPr>
          <p:cNvPr id="333" name="Shape 333"/>
          <p:cNvCxnSpPr/>
          <p:nvPr/>
        </p:nvCxnSpPr>
        <p:spPr>
          <a:xfrm>
            <a:off x="13054011" y="6194425"/>
            <a:ext cx="0" cy="1031875"/>
          </a:xfrm>
          <a:prstGeom prst="straightConnector1">
            <a:avLst/>
          </a:prstGeom>
          <a:noFill/>
          <a:ln cap="rnd" cmpd="sng" w="76200">
            <a:solidFill>
              <a:srgbClr val="FF00FF"/>
            </a:solidFill>
            <a:prstDash val="solid"/>
            <a:miter/>
            <a:headEnd len="med" w="med" type="none"/>
            <a:tailEnd len="med" w="med" type="none"/>
          </a:ln>
        </p:spPr>
      </p:cxnSp>
      <p:cxnSp>
        <p:nvCxnSpPr>
          <p:cNvPr id="334" name="Shape 334"/>
          <p:cNvCxnSpPr/>
          <p:nvPr/>
        </p:nvCxnSpPr>
        <p:spPr>
          <a:xfrm>
            <a:off x="14895512" y="6194425"/>
            <a:ext cx="0" cy="1031875"/>
          </a:xfrm>
          <a:prstGeom prst="straightConnector1">
            <a:avLst/>
          </a:prstGeom>
          <a:noFill/>
          <a:ln cap="rnd" cmpd="sng" w="76200">
            <a:solidFill>
              <a:srgbClr val="FF00FF"/>
            </a:solidFill>
            <a:prstDash val="solid"/>
            <a:miter/>
            <a:headEnd len="med" w="med" type="none"/>
            <a:tailEnd len="med" w="med" type="none"/>
          </a:ln>
        </p:spPr>
      </p:cxnSp>
      <p:sp>
        <p:nvSpPr>
          <p:cNvPr id="335" name="Shape 335"/>
          <p:cNvSpPr/>
          <p:nvPr/>
        </p:nvSpPr>
        <p:spPr>
          <a:xfrm>
            <a:off x="11976100" y="25273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900" u="none" cap="none" strike="noStrike">
                <a:solidFill>
                  <a:schemeClr val="lt1"/>
                </a:solidFill>
                <a:latin typeface="Cabin"/>
                <a:ea typeface="Cabin"/>
                <a:cs typeface="Cabin"/>
                <a:sym typeface="Cabin"/>
              </a:rPr>
              <a:t>a</a:t>
            </a:r>
          </a:p>
        </p:txBody>
      </p:sp>
      <p:sp>
        <p:nvSpPr>
          <p:cNvPr id="336" name="Shape 336"/>
          <p:cNvSpPr/>
          <p:nvPr/>
        </p:nvSpPr>
        <p:spPr>
          <a:xfrm>
            <a:off x="10185400" y="38735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b</a:t>
            </a:r>
          </a:p>
        </p:txBody>
      </p:sp>
      <p:sp>
        <p:nvSpPr>
          <p:cNvPr id="337" name="Shape 337"/>
          <p:cNvSpPr/>
          <p:nvPr/>
        </p:nvSpPr>
        <p:spPr>
          <a:xfrm>
            <a:off x="13462000" y="38735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c</a:t>
            </a:r>
          </a:p>
        </p:txBody>
      </p:sp>
      <p:sp>
        <p:nvSpPr>
          <p:cNvPr id="338" name="Shape 338"/>
          <p:cNvSpPr/>
          <p:nvPr/>
        </p:nvSpPr>
        <p:spPr>
          <a:xfrm>
            <a:off x="10922000" y="54102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400" u="none" cap="none" strike="noStrike">
                <a:solidFill>
                  <a:schemeClr val="lt1"/>
                </a:solidFill>
                <a:latin typeface="Cabin"/>
                <a:ea typeface="Cabin"/>
                <a:cs typeface="Cabin"/>
                <a:sym typeface="Cabin"/>
              </a:rPr>
              <a:t>X</a:t>
            </a:r>
          </a:p>
        </p:txBody>
      </p:sp>
      <p:sp>
        <p:nvSpPr>
          <p:cNvPr id="339" name="Shape 339"/>
          <p:cNvSpPr/>
          <p:nvPr/>
        </p:nvSpPr>
        <p:spPr>
          <a:xfrm>
            <a:off x="12623800" y="54102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d</a:t>
            </a:r>
          </a:p>
        </p:txBody>
      </p:sp>
      <p:sp>
        <p:nvSpPr>
          <p:cNvPr id="340" name="Shape 340"/>
          <p:cNvSpPr/>
          <p:nvPr/>
        </p:nvSpPr>
        <p:spPr>
          <a:xfrm>
            <a:off x="14465300" y="54102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e</a:t>
            </a:r>
          </a:p>
        </p:txBody>
      </p:sp>
      <p:sp>
        <p:nvSpPr>
          <p:cNvPr id="341" name="Shape 341"/>
          <p:cNvSpPr/>
          <p:nvPr/>
        </p:nvSpPr>
        <p:spPr>
          <a:xfrm>
            <a:off x="12623800" y="71882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400" u="none" cap="none" strike="noStrike">
                <a:solidFill>
                  <a:schemeClr val="lt1"/>
                </a:solidFill>
                <a:latin typeface="Cabin"/>
                <a:ea typeface="Cabin"/>
                <a:cs typeface="Cabin"/>
                <a:sym typeface="Cabin"/>
              </a:rPr>
              <a:t>Y</a:t>
            </a:r>
          </a:p>
        </p:txBody>
      </p:sp>
      <p:sp>
        <p:nvSpPr>
          <p:cNvPr id="342" name="Shape 342"/>
          <p:cNvSpPr/>
          <p:nvPr/>
        </p:nvSpPr>
        <p:spPr>
          <a:xfrm>
            <a:off x="14465300" y="71882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400" u="none" cap="none" strike="noStrike">
                <a:solidFill>
                  <a:schemeClr val="lt1"/>
                </a:solidFill>
                <a:latin typeface="Cabin"/>
                <a:ea typeface="Cabin"/>
                <a:cs typeface="Cabin"/>
                <a:sym typeface="Cabin"/>
              </a:rPr>
              <a:t>Z</a:t>
            </a:r>
          </a:p>
        </p:txBody>
      </p:sp>
      <p:cxnSp>
        <p:nvCxnSpPr>
          <p:cNvPr id="343" name="Shape 343"/>
          <p:cNvCxnSpPr/>
          <p:nvPr/>
        </p:nvCxnSpPr>
        <p:spPr>
          <a:xfrm flipH="1">
            <a:off x="10807699" y="3140075"/>
            <a:ext cx="1449386" cy="989012"/>
          </a:xfrm>
          <a:prstGeom prst="straightConnector1">
            <a:avLst/>
          </a:prstGeom>
          <a:noFill/>
          <a:ln cap="rnd" cmpd="sng" w="76200">
            <a:solidFill>
              <a:srgbClr val="FF7F00"/>
            </a:solidFill>
            <a:prstDash val="solid"/>
            <a:miter/>
            <a:headEnd len="med" w="med" type="none"/>
            <a:tailEnd len="med" w="med" type="none"/>
          </a:ln>
        </p:spPr>
      </p:cxnSp>
      <p:cxnSp>
        <p:nvCxnSpPr>
          <p:cNvPr id="344" name="Shape 344"/>
          <p:cNvCxnSpPr/>
          <p:nvPr/>
        </p:nvCxnSpPr>
        <p:spPr>
          <a:xfrm>
            <a:off x="12630150" y="3184525"/>
            <a:ext cx="1054100" cy="879474"/>
          </a:xfrm>
          <a:prstGeom prst="straightConnector1">
            <a:avLst/>
          </a:prstGeom>
          <a:noFill/>
          <a:ln cap="rnd" cmpd="sng" w="76200">
            <a:solidFill>
              <a:srgbClr val="FF7F00"/>
            </a:solidFill>
            <a:prstDash val="solid"/>
            <a:miter/>
            <a:headEnd len="med" w="med" type="none"/>
            <a:tailEnd len="med" w="med" type="none"/>
          </a:ln>
        </p:spPr>
      </p:cxnSp>
      <p:cxnSp>
        <p:nvCxnSpPr>
          <p:cNvPr id="345" name="Shape 345"/>
          <p:cNvCxnSpPr/>
          <p:nvPr/>
        </p:nvCxnSpPr>
        <p:spPr>
          <a:xfrm flipH="1">
            <a:off x="13179424" y="4611687"/>
            <a:ext cx="549275" cy="966787"/>
          </a:xfrm>
          <a:prstGeom prst="straightConnector1">
            <a:avLst/>
          </a:prstGeom>
          <a:noFill/>
          <a:ln cap="rnd" cmpd="sng" w="76200">
            <a:solidFill>
              <a:srgbClr val="FF7F00"/>
            </a:solidFill>
            <a:prstDash val="solid"/>
            <a:miter/>
            <a:headEnd len="med" w="med" type="none"/>
            <a:tailEnd len="med" w="med" type="none"/>
          </a:ln>
        </p:spPr>
      </p:cxnSp>
      <p:cxnSp>
        <p:nvCxnSpPr>
          <p:cNvPr id="346" name="Shape 346"/>
          <p:cNvCxnSpPr/>
          <p:nvPr/>
        </p:nvCxnSpPr>
        <p:spPr>
          <a:xfrm>
            <a:off x="14058900" y="4591050"/>
            <a:ext cx="768349" cy="855661"/>
          </a:xfrm>
          <a:prstGeom prst="straightConnector1">
            <a:avLst/>
          </a:prstGeom>
          <a:noFill/>
          <a:ln cap="rnd" cmpd="sng" w="76200">
            <a:solidFill>
              <a:srgbClr val="FF7F00"/>
            </a:solidFill>
            <a:prstDash val="solid"/>
            <a:miter/>
            <a:headEnd len="med" w="med" type="none"/>
            <a:tailEnd len="med" w="med" type="none"/>
          </a:ln>
        </p:spPr>
      </p:cxnSp>
      <p:cxnSp>
        <p:nvCxnSpPr>
          <p:cNvPr id="347" name="Shape 347"/>
          <p:cNvCxnSpPr/>
          <p:nvPr/>
        </p:nvCxnSpPr>
        <p:spPr>
          <a:xfrm flipH="1">
            <a:off x="10029824" y="4706937"/>
            <a:ext cx="417511" cy="769937"/>
          </a:xfrm>
          <a:prstGeom prst="straightConnector1">
            <a:avLst/>
          </a:prstGeom>
          <a:noFill/>
          <a:ln cap="rnd" cmpd="sng" w="76200">
            <a:solidFill>
              <a:srgbClr val="00FF00"/>
            </a:solidFill>
            <a:prstDash val="solid"/>
            <a:miter/>
            <a:headEnd len="med" w="med" type="none"/>
            <a:tailEnd len="med" w="med" type="none"/>
          </a:ln>
        </p:spPr>
      </p:cxnSp>
      <p:sp>
        <p:nvSpPr>
          <p:cNvPr id="348" name="Shape 348"/>
          <p:cNvSpPr/>
          <p:nvPr/>
        </p:nvSpPr>
        <p:spPr>
          <a:xfrm>
            <a:off x="9436100" y="5410200"/>
            <a:ext cx="863599" cy="863599"/>
          </a:xfrm>
          <a:prstGeom prst="ellipse">
            <a:avLst/>
          </a:prstGeom>
          <a:solidFill>
            <a:srgbClr val="00F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400" u="none" cap="none" strike="noStrike">
                <a:solidFill>
                  <a:schemeClr val="lt1"/>
                </a:solidFill>
                <a:latin typeface="Cabin"/>
                <a:ea typeface="Cabin"/>
                <a:cs typeface="Cabin"/>
                <a:sym typeface="Cabin"/>
              </a:rPr>
              <a:t>5</a:t>
            </a:r>
          </a:p>
        </p:txBody>
      </p:sp>
      <p:sp>
        <p:nvSpPr>
          <p:cNvPr id="349" name="Shape 349"/>
          <p:cNvSpPr txBox="1"/>
          <p:nvPr/>
        </p:nvSpPr>
        <p:spPr>
          <a:xfrm>
            <a:off x="8674100" y="4298950"/>
            <a:ext cx="1124100"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3600" u="none" cap="none" strike="noStrike">
                <a:solidFill>
                  <a:srgbClr val="00FF00"/>
                </a:solidFill>
                <a:latin typeface="Cabin"/>
                <a:ea typeface="Cabin"/>
                <a:cs typeface="Cabin"/>
                <a:sym typeface="Cabin"/>
              </a:rPr>
              <a:t>w</a:t>
            </a:r>
          </a:p>
          <a:p>
            <a:pPr indent="0" lvl="0" marL="0" marR="0" rtl="0" algn="ctr">
              <a:lnSpc>
                <a:spcPct val="100000"/>
              </a:lnSpc>
              <a:spcBef>
                <a:spcPts val="0"/>
              </a:spcBef>
              <a:spcAft>
                <a:spcPts val="0"/>
              </a:spcAft>
              <a:buClr>
                <a:srgbClr val="00FF00"/>
              </a:buClr>
              <a:buSzPct val="25000"/>
              <a:buFont typeface="Cabin"/>
              <a:buNone/>
            </a:pPr>
            <a:r>
              <a:rPr b="0" i="0" lang="en-US" sz="3600" u="none" cap="none" strike="noStrike">
                <a:solidFill>
                  <a:srgbClr val="00FF00"/>
                </a:solidFill>
                <a:latin typeface="Cabin"/>
                <a:ea typeface="Cabin"/>
                <a:cs typeface="Cabin"/>
                <a:sym typeface="Cabin"/>
              </a:rPr>
              <a:t>attrib</a:t>
            </a:r>
          </a:p>
        </p:txBody>
      </p:sp>
      <p:sp>
        <p:nvSpPr>
          <p:cNvPr id="350" name="Shape 350"/>
          <p:cNvSpPr txBox="1"/>
          <p:nvPr/>
        </p:nvSpPr>
        <p:spPr>
          <a:xfrm>
            <a:off x="11277600" y="4305300"/>
            <a:ext cx="1046162"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text</a:t>
            </a:r>
          </a:p>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node</a:t>
            </a:r>
          </a:p>
        </p:txBody>
      </p:sp>
      <p:sp>
        <p:nvSpPr>
          <p:cNvPr id="351" name="Shape 351"/>
          <p:cNvSpPr txBox="1"/>
          <p:nvPr/>
        </p:nvSpPr>
        <p:spPr>
          <a:xfrm>
            <a:off x="1185600" y="7861300"/>
            <a:ext cx="21257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Elements</a:t>
            </a:r>
          </a:p>
        </p:txBody>
      </p:sp>
      <p:sp>
        <p:nvSpPr>
          <p:cNvPr id="352" name="Shape 352"/>
          <p:cNvSpPr txBox="1"/>
          <p:nvPr/>
        </p:nvSpPr>
        <p:spPr>
          <a:xfrm>
            <a:off x="3721100" y="7861300"/>
            <a:ext cx="9206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Text</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6" name="Shape 356"/>
        <p:cNvGrpSpPr/>
        <p:nvPr/>
      </p:nvGrpSpPr>
      <p:grpSpPr>
        <a:xfrm>
          <a:off x="0" y="0"/>
          <a:ext cx="0" cy="0"/>
          <a:chOff x="0" y="0"/>
          <a:chExt cx="0" cy="0"/>
        </a:xfrm>
      </p:grpSpPr>
      <p:sp>
        <p:nvSpPr>
          <p:cNvPr id="357" name="Shape 357"/>
          <p:cNvSpPr txBox="1"/>
          <p:nvPr>
            <p:ph type="title"/>
          </p:nvPr>
        </p:nvSpPr>
        <p:spPr>
          <a:xfrm>
            <a:off x="1155700" y="241300"/>
            <a:ext cx="5676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FD966"/>
                </a:solidFill>
                <a:latin typeface="Cabin"/>
                <a:ea typeface="Cabin"/>
                <a:cs typeface="Cabin"/>
                <a:sym typeface="Cabin"/>
              </a:rPr>
              <a:t>XML as Paths</a:t>
            </a:r>
          </a:p>
        </p:txBody>
      </p:sp>
      <p:sp>
        <p:nvSpPr>
          <p:cNvPr id="358" name="Shape 358"/>
          <p:cNvSpPr txBox="1"/>
          <p:nvPr/>
        </p:nvSpPr>
        <p:spPr>
          <a:xfrm>
            <a:off x="2514600" y="2855911"/>
            <a:ext cx="2470149" cy="3876675"/>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&lt;a&gt;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&lt;b&gt;</a:t>
            </a:r>
            <a:r>
              <a:rPr b="0" i="0" lang="en-US" sz="3600" u="none" cap="none" strike="noStrike">
                <a:solidFill>
                  <a:srgbClr val="FF00FF"/>
                </a:solidFill>
                <a:latin typeface="Cabin"/>
                <a:ea typeface="Cabin"/>
                <a:cs typeface="Cabin"/>
                <a:sym typeface="Cabin"/>
              </a:rPr>
              <a:t>X</a:t>
            </a:r>
            <a:r>
              <a:rPr b="0" i="0" lang="en-US" sz="3600" u="none" cap="none" strike="noStrike">
                <a:solidFill>
                  <a:srgbClr val="FF7F00"/>
                </a:solidFill>
                <a:latin typeface="Cabin"/>
                <a:ea typeface="Cabin"/>
                <a:cs typeface="Cabin"/>
                <a:sym typeface="Cabin"/>
              </a:rPr>
              <a:t>&lt;/b&gt;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&lt;c&gt;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&lt;d&gt;</a:t>
            </a:r>
            <a:r>
              <a:rPr b="0" i="0" lang="en-US" sz="3600" u="none" cap="none" strike="noStrike">
                <a:solidFill>
                  <a:srgbClr val="FF00FF"/>
                </a:solidFill>
                <a:latin typeface="Cabin"/>
                <a:ea typeface="Cabin"/>
                <a:cs typeface="Cabin"/>
                <a:sym typeface="Cabin"/>
              </a:rPr>
              <a:t>Y</a:t>
            </a:r>
            <a:r>
              <a:rPr b="0" i="0" lang="en-US" sz="3600" u="none" cap="none" strike="noStrike">
                <a:solidFill>
                  <a:srgbClr val="FF7F00"/>
                </a:solidFill>
                <a:latin typeface="Cabin"/>
                <a:ea typeface="Cabin"/>
                <a:cs typeface="Cabin"/>
                <a:sym typeface="Cabin"/>
              </a:rPr>
              <a:t>&lt;/d&gt;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&lt;e&gt;</a:t>
            </a:r>
            <a:r>
              <a:rPr b="0" i="0" lang="en-US" sz="3600" u="none" cap="none" strike="noStrike">
                <a:solidFill>
                  <a:srgbClr val="FF00FF"/>
                </a:solidFill>
                <a:latin typeface="Cabin"/>
                <a:ea typeface="Cabin"/>
                <a:cs typeface="Cabin"/>
                <a:sym typeface="Cabin"/>
              </a:rPr>
              <a:t>Z</a:t>
            </a:r>
            <a:r>
              <a:rPr b="0" i="0" lang="en-US" sz="3600" u="none" cap="none" strike="noStrike">
                <a:solidFill>
                  <a:srgbClr val="FF7F00"/>
                </a:solidFill>
                <a:latin typeface="Cabin"/>
                <a:ea typeface="Cabin"/>
                <a:cs typeface="Cabin"/>
                <a:sym typeface="Cabin"/>
              </a:rPr>
              <a:t>&lt;/e&gt;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&lt;/c&gt;</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&lt;/a&gt;  </a:t>
            </a:r>
          </a:p>
        </p:txBody>
      </p:sp>
      <p:grpSp>
        <p:nvGrpSpPr>
          <p:cNvPr id="359" name="Shape 359"/>
          <p:cNvGrpSpPr/>
          <p:nvPr/>
        </p:nvGrpSpPr>
        <p:grpSpPr>
          <a:xfrm>
            <a:off x="10058400" y="698500"/>
            <a:ext cx="5143499" cy="5524499"/>
            <a:chOff x="0" y="0"/>
            <a:chExt cx="5143499" cy="5524499"/>
          </a:xfrm>
        </p:grpSpPr>
        <p:cxnSp>
          <p:nvCxnSpPr>
            <p:cNvPr id="360" name="Shape 360"/>
            <p:cNvCxnSpPr/>
            <p:nvPr/>
          </p:nvCxnSpPr>
          <p:spPr>
            <a:xfrm>
              <a:off x="430212" y="2054225"/>
              <a:ext cx="0" cy="1031875"/>
            </a:xfrm>
            <a:prstGeom prst="straightConnector1">
              <a:avLst/>
            </a:prstGeom>
            <a:noFill/>
            <a:ln cap="rnd" cmpd="sng" w="76200">
              <a:solidFill>
                <a:srgbClr val="FF00FF"/>
              </a:solidFill>
              <a:prstDash val="solid"/>
              <a:miter/>
              <a:headEnd len="med" w="med" type="none"/>
              <a:tailEnd len="med" w="med" type="none"/>
            </a:ln>
          </p:spPr>
        </p:cxnSp>
        <p:cxnSp>
          <p:nvCxnSpPr>
            <p:cNvPr id="361" name="Shape 361"/>
            <p:cNvCxnSpPr/>
            <p:nvPr/>
          </p:nvCxnSpPr>
          <p:spPr>
            <a:xfrm>
              <a:off x="2868611" y="3667125"/>
              <a:ext cx="0" cy="1031875"/>
            </a:xfrm>
            <a:prstGeom prst="straightConnector1">
              <a:avLst/>
            </a:prstGeom>
            <a:noFill/>
            <a:ln cap="rnd" cmpd="sng" w="76200">
              <a:solidFill>
                <a:srgbClr val="FF00FF"/>
              </a:solidFill>
              <a:prstDash val="solid"/>
              <a:miter/>
              <a:headEnd len="med" w="med" type="none"/>
              <a:tailEnd len="med" w="med" type="none"/>
            </a:ln>
          </p:spPr>
        </p:cxnSp>
        <p:cxnSp>
          <p:nvCxnSpPr>
            <p:cNvPr id="362" name="Shape 362"/>
            <p:cNvCxnSpPr/>
            <p:nvPr/>
          </p:nvCxnSpPr>
          <p:spPr>
            <a:xfrm>
              <a:off x="4710112" y="3667125"/>
              <a:ext cx="0" cy="1031875"/>
            </a:xfrm>
            <a:prstGeom prst="straightConnector1">
              <a:avLst/>
            </a:prstGeom>
            <a:noFill/>
            <a:ln cap="rnd" cmpd="sng" w="76200">
              <a:solidFill>
                <a:srgbClr val="FF00FF"/>
              </a:solidFill>
              <a:prstDash val="solid"/>
              <a:miter/>
              <a:headEnd len="med" w="med" type="none"/>
              <a:tailEnd len="med" w="med" type="none"/>
            </a:ln>
          </p:spPr>
        </p:cxnSp>
        <p:sp>
          <p:nvSpPr>
            <p:cNvPr id="363" name="Shape 363"/>
            <p:cNvSpPr/>
            <p:nvPr/>
          </p:nvSpPr>
          <p:spPr>
            <a:xfrm>
              <a:off x="1790700" y="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900" u="none" cap="none" strike="noStrike">
                  <a:solidFill>
                    <a:schemeClr val="lt1"/>
                  </a:solidFill>
                  <a:latin typeface="Cabin"/>
                  <a:ea typeface="Cabin"/>
                  <a:cs typeface="Cabin"/>
                  <a:sym typeface="Cabin"/>
                </a:rPr>
                <a:t>a</a:t>
              </a:r>
            </a:p>
          </p:txBody>
        </p:sp>
        <p:sp>
          <p:nvSpPr>
            <p:cNvPr id="364" name="Shape 364"/>
            <p:cNvSpPr/>
            <p:nvPr/>
          </p:nvSpPr>
          <p:spPr>
            <a:xfrm>
              <a:off x="0" y="13462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b</a:t>
              </a:r>
            </a:p>
          </p:txBody>
        </p:sp>
        <p:sp>
          <p:nvSpPr>
            <p:cNvPr id="365" name="Shape 365"/>
            <p:cNvSpPr/>
            <p:nvPr/>
          </p:nvSpPr>
          <p:spPr>
            <a:xfrm>
              <a:off x="3276600" y="13462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c</a:t>
              </a:r>
            </a:p>
          </p:txBody>
        </p:sp>
        <p:sp>
          <p:nvSpPr>
            <p:cNvPr id="366" name="Shape 366"/>
            <p:cNvSpPr/>
            <p:nvPr/>
          </p:nvSpPr>
          <p:spPr>
            <a:xfrm>
              <a:off x="0" y="28829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400" u="none" cap="none" strike="noStrike">
                  <a:solidFill>
                    <a:schemeClr val="lt1"/>
                  </a:solidFill>
                  <a:latin typeface="Cabin"/>
                  <a:ea typeface="Cabin"/>
                  <a:cs typeface="Cabin"/>
                  <a:sym typeface="Cabin"/>
                </a:rPr>
                <a:t>X</a:t>
              </a:r>
            </a:p>
          </p:txBody>
        </p:sp>
        <p:sp>
          <p:nvSpPr>
            <p:cNvPr id="367" name="Shape 367"/>
            <p:cNvSpPr/>
            <p:nvPr/>
          </p:nvSpPr>
          <p:spPr>
            <a:xfrm>
              <a:off x="2438400" y="28829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d</a:t>
              </a:r>
            </a:p>
          </p:txBody>
        </p:sp>
        <p:sp>
          <p:nvSpPr>
            <p:cNvPr id="368" name="Shape 368"/>
            <p:cNvSpPr/>
            <p:nvPr/>
          </p:nvSpPr>
          <p:spPr>
            <a:xfrm>
              <a:off x="4279900" y="2882900"/>
              <a:ext cx="863599" cy="863599"/>
            </a:xfrm>
            <a:prstGeom prst="ellipse">
              <a:avLst/>
            </a:prstGeom>
            <a:solidFill>
              <a:srgbClr val="FF7F00"/>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600" u="none" cap="none" strike="noStrike">
                  <a:solidFill>
                    <a:schemeClr val="lt1"/>
                  </a:solidFill>
                  <a:latin typeface="Cabin"/>
                  <a:ea typeface="Cabin"/>
                  <a:cs typeface="Cabin"/>
                  <a:sym typeface="Cabin"/>
                </a:rPr>
                <a:t>e</a:t>
              </a:r>
            </a:p>
          </p:txBody>
        </p:sp>
        <p:sp>
          <p:nvSpPr>
            <p:cNvPr id="369" name="Shape 369"/>
            <p:cNvSpPr/>
            <p:nvPr/>
          </p:nvSpPr>
          <p:spPr>
            <a:xfrm>
              <a:off x="2438400" y="46609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400" u="none" cap="none" strike="noStrike">
                  <a:solidFill>
                    <a:schemeClr val="lt1"/>
                  </a:solidFill>
                  <a:latin typeface="Cabin"/>
                  <a:ea typeface="Cabin"/>
                  <a:cs typeface="Cabin"/>
                  <a:sym typeface="Cabin"/>
                </a:rPr>
                <a:t>Y</a:t>
              </a:r>
            </a:p>
          </p:txBody>
        </p:sp>
        <p:sp>
          <p:nvSpPr>
            <p:cNvPr id="370" name="Shape 370"/>
            <p:cNvSpPr/>
            <p:nvPr/>
          </p:nvSpPr>
          <p:spPr>
            <a:xfrm>
              <a:off x="4279900" y="4660900"/>
              <a:ext cx="863599" cy="863599"/>
            </a:xfrm>
            <a:prstGeom prst="ellipse">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400" u="none" cap="none" strike="noStrike">
                  <a:solidFill>
                    <a:schemeClr val="lt1"/>
                  </a:solidFill>
                  <a:latin typeface="Cabin"/>
                  <a:ea typeface="Cabin"/>
                  <a:cs typeface="Cabin"/>
                  <a:sym typeface="Cabin"/>
                </a:rPr>
                <a:t>Z</a:t>
              </a:r>
            </a:p>
          </p:txBody>
        </p:sp>
        <p:cxnSp>
          <p:nvCxnSpPr>
            <p:cNvPr id="371" name="Shape 371"/>
            <p:cNvCxnSpPr/>
            <p:nvPr/>
          </p:nvCxnSpPr>
          <p:spPr>
            <a:xfrm flipH="1">
              <a:off x="622299" y="612775"/>
              <a:ext cx="1449386" cy="989012"/>
            </a:xfrm>
            <a:prstGeom prst="straightConnector1">
              <a:avLst/>
            </a:prstGeom>
            <a:noFill/>
            <a:ln cap="rnd" cmpd="sng" w="76200">
              <a:solidFill>
                <a:srgbClr val="FF7F00"/>
              </a:solidFill>
              <a:prstDash val="solid"/>
              <a:miter/>
              <a:headEnd len="med" w="med" type="none"/>
              <a:tailEnd len="med" w="med" type="none"/>
            </a:ln>
          </p:spPr>
        </p:cxnSp>
        <p:cxnSp>
          <p:nvCxnSpPr>
            <p:cNvPr id="372" name="Shape 372"/>
            <p:cNvCxnSpPr/>
            <p:nvPr/>
          </p:nvCxnSpPr>
          <p:spPr>
            <a:xfrm>
              <a:off x="2444750" y="657225"/>
              <a:ext cx="1054100" cy="879474"/>
            </a:xfrm>
            <a:prstGeom prst="straightConnector1">
              <a:avLst/>
            </a:prstGeom>
            <a:noFill/>
            <a:ln cap="rnd" cmpd="sng" w="76200">
              <a:solidFill>
                <a:srgbClr val="FF7F00"/>
              </a:solidFill>
              <a:prstDash val="solid"/>
              <a:miter/>
              <a:headEnd len="med" w="med" type="none"/>
              <a:tailEnd len="med" w="med" type="none"/>
            </a:ln>
          </p:spPr>
        </p:cxnSp>
        <p:cxnSp>
          <p:nvCxnSpPr>
            <p:cNvPr id="373" name="Shape 373"/>
            <p:cNvCxnSpPr/>
            <p:nvPr/>
          </p:nvCxnSpPr>
          <p:spPr>
            <a:xfrm flipH="1">
              <a:off x="2994024" y="2084386"/>
              <a:ext cx="549275" cy="966787"/>
            </a:xfrm>
            <a:prstGeom prst="straightConnector1">
              <a:avLst/>
            </a:prstGeom>
            <a:noFill/>
            <a:ln cap="rnd" cmpd="sng" w="76200">
              <a:solidFill>
                <a:srgbClr val="FF7F00"/>
              </a:solidFill>
              <a:prstDash val="solid"/>
              <a:miter/>
              <a:headEnd len="med" w="med" type="none"/>
              <a:tailEnd len="med" w="med" type="none"/>
            </a:ln>
          </p:spPr>
        </p:cxnSp>
        <p:cxnSp>
          <p:nvCxnSpPr>
            <p:cNvPr id="374" name="Shape 374"/>
            <p:cNvCxnSpPr/>
            <p:nvPr/>
          </p:nvCxnSpPr>
          <p:spPr>
            <a:xfrm>
              <a:off x="3873500" y="2063750"/>
              <a:ext cx="768349" cy="855661"/>
            </a:xfrm>
            <a:prstGeom prst="straightConnector1">
              <a:avLst/>
            </a:prstGeom>
            <a:noFill/>
            <a:ln cap="rnd" cmpd="sng" w="76200">
              <a:solidFill>
                <a:srgbClr val="FF7F00"/>
              </a:solidFill>
              <a:prstDash val="solid"/>
              <a:miter/>
              <a:headEnd len="med" w="med" type="none"/>
              <a:tailEnd len="med" w="med" type="none"/>
            </a:ln>
          </p:spPr>
        </p:cxnSp>
      </p:grpSp>
      <p:sp>
        <p:nvSpPr>
          <p:cNvPr id="375" name="Shape 375"/>
          <p:cNvSpPr txBox="1"/>
          <p:nvPr/>
        </p:nvSpPr>
        <p:spPr>
          <a:xfrm>
            <a:off x="7467600" y="5829300"/>
            <a:ext cx="4363199" cy="25019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b="0" i="0" lang="en-US" sz="5500" u="none" cap="none" strike="noStrike">
                <a:solidFill>
                  <a:srgbClr val="FF7F00"/>
                </a:solidFill>
                <a:latin typeface="Cabin"/>
                <a:ea typeface="Cabin"/>
                <a:cs typeface="Cabin"/>
                <a:sym typeface="Cabin"/>
              </a:rPr>
              <a:t>/a/b </a:t>
            </a:r>
            <a:r>
              <a:rPr b="0" i="0" lang="en-US" sz="5500" u="none" cap="none" strike="noStrike">
                <a:solidFill>
                  <a:schemeClr val="lt1"/>
                </a:solidFill>
                <a:latin typeface="Cabin"/>
                <a:ea typeface="Cabin"/>
                <a:cs typeface="Cabin"/>
                <a:sym typeface="Cabin"/>
              </a:rPr>
              <a:t>       </a:t>
            </a:r>
            <a:r>
              <a:rPr b="0" i="0" lang="en-US" sz="5500" u="none" cap="none" strike="noStrike">
                <a:solidFill>
                  <a:srgbClr val="FF00FF"/>
                </a:solidFill>
                <a:latin typeface="Cabin"/>
                <a:ea typeface="Cabin"/>
                <a:cs typeface="Cabin"/>
                <a:sym typeface="Cabin"/>
              </a:rPr>
              <a:t>X</a:t>
            </a:r>
          </a:p>
          <a:p>
            <a:pPr indent="0" lvl="0" marL="0" marR="0" rtl="0" algn="l">
              <a:lnSpc>
                <a:spcPct val="100000"/>
              </a:lnSpc>
              <a:spcBef>
                <a:spcPts val="0"/>
              </a:spcBef>
              <a:spcAft>
                <a:spcPts val="0"/>
              </a:spcAft>
              <a:buClr>
                <a:srgbClr val="FF7F00"/>
              </a:buClr>
              <a:buSzPct val="25000"/>
              <a:buFont typeface="Cabin"/>
              <a:buNone/>
            </a:pPr>
            <a:r>
              <a:rPr b="0" i="0" lang="en-US" sz="5500" u="none" cap="none" strike="noStrike">
                <a:solidFill>
                  <a:srgbClr val="FF7F00"/>
                </a:solidFill>
                <a:latin typeface="Cabin"/>
                <a:ea typeface="Cabin"/>
                <a:cs typeface="Cabin"/>
                <a:sym typeface="Cabin"/>
              </a:rPr>
              <a:t>/a/c/d </a:t>
            </a:r>
            <a:r>
              <a:rPr b="0" i="0" lang="en-US" sz="5500" u="none" cap="none" strike="noStrike">
                <a:solidFill>
                  <a:schemeClr val="lt1"/>
                </a:solidFill>
                <a:latin typeface="Cabin"/>
                <a:ea typeface="Cabin"/>
                <a:cs typeface="Cabin"/>
                <a:sym typeface="Cabin"/>
              </a:rPr>
              <a:t>    </a:t>
            </a:r>
            <a:r>
              <a:rPr b="0" i="0" lang="en-US" sz="5500" u="none" cap="none" strike="noStrike">
                <a:solidFill>
                  <a:srgbClr val="FF00FF"/>
                </a:solidFill>
                <a:latin typeface="Cabin"/>
                <a:ea typeface="Cabin"/>
                <a:cs typeface="Cabin"/>
                <a:sym typeface="Cabin"/>
              </a:rPr>
              <a:t>Y</a:t>
            </a:r>
          </a:p>
          <a:p>
            <a:pPr indent="0" lvl="0" marL="0" marR="0" rtl="0" algn="l">
              <a:lnSpc>
                <a:spcPct val="100000"/>
              </a:lnSpc>
              <a:spcBef>
                <a:spcPts val="0"/>
              </a:spcBef>
              <a:spcAft>
                <a:spcPts val="0"/>
              </a:spcAft>
              <a:buClr>
                <a:srgbClr val="FF7F00"/>
              </a:buClr>
              <a:buSzPct val="25000"/>
              <a:buFont typeface="Cabin"/>
              <a:buNone/>
            </a:pPr>
            <a:r>
              <a:rPr b="0" i="0" lang="en-US" sz="5500" u="none" cap="none" strike="noStrike">
                <a:solidFill>
                  <a:srgbClr val="FF7F00"/>
                </a:solidFill>
                <a:latin typeface="Cabin"/>
                <a:ea typeface="Cabin"/>
                <a:cs typeface="Cabin"/>
                <a:sym typeface="Cabin"/>
              </a:rPr>
              <a:t>/a/c/e </a:t>
            </a:r>
            <a:r>
              <a:rPr b="0" i="0" lang="en-US" sz="5500" u="none" cap="none" strike="noStrike">
                <a:solidFill>
                  <a:schemeClr val="lt1"/>
                </a:solidFill>
                <a:latin typeface="Cabin"/>
                <a:ea typeface="Cabin"/>
                <a:cs typeface="Cabin"/>
                <a:sym typeface="Cabin"/>
              </a:rPr>
              <a:t>   </a:t>
            </a:r>
            <a:r>
              <a:rPr b="0" i="0" lang="en-US" sz="5500" u="none" cap="none" strike="noStrike">
                <a:solidFill>
                  <a:srgbClr val="FF00FF"/>
                </a:solidFill>
                <a:latin typeface="Cabin"/>
                <a:ea typeface="Cabin"/>
                <a:cs typeface="Cabin"/>
                <a:sym typeface="Cabin"/>
              </a:rPr>
              <a:t> Z</a:t>
            </a:r>
          </a:p>
        </p:txBody>
      </p:sp>
      <p:sp>
        <p:nvSpPr>
          <p:cNvPr id="376" name="Shape 376"/>
          <p:cNvSpPr/>
          <p:nvPr/>
        </p:nvSpPr>
        <p:spPr>
          <a:xfrm>
            <a:off x="5435600" y="6451600"/>
            <a:ext cx="1270000" cy="1270000"/>
          </a:xfrm>
          <a:prstGeom prst="rightArrow">
            <a:avLst>
              <a:gd fmla="val 43456" name="adj1"/>
              <a:gd fmla="val 18960" name="adj2"/>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377" name="Shape 377"/>
          <p:cNvSpPr txBox="1"/>
          <p:nvPr/>
        </p:nvSpPr>
        <p:spPr>
          <a:xfrm>
            <a:off x="1185600" y="7861300"/>
            <a:ext cx="21257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Elements</a:t>
            </a:r>
          </a:p>
        </p:txBody>
      </p:sp>
      <p:sp>
        <p:nvSpPr>
          <p:cNvPr id="378" name="Shape 378"/>
          <p:cNvSpPr txBox="1"/>
          <p:nvPr/>
        </p:nvSpPr>
        <p:spPr>
          <a:xfrm>
            <a:off x="3721100" y="7861300"/>
            <a:ext cx="9206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Text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2" name="Shape 382"/>
        <p:cNvGrpSpPr/>
        <p:nvPr/>
      </p:nvGrpSpPr>
      <p:grpSpPr>
        <a:xfrm>
          <a:off x="0" y="0"/>
          <a:ext cx="0" cy="0"/>
          <a:chOff x="0" y="0"/>
          <a:chExt cx="0" cy="0"/>
        </a:xfrm>
      </p:grpSpPr>
      <p:sp>
        <p:nvSpPr>
          <p:cNvPr id="383" name="Shape 383"/>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1" i="0" lang="en-US" sz="7600" u="none" cap="none" strike="noStrike">
                <a:solidFill>
                  <a:srgbClr val="FFD966"/>
                </a:solidFill>
                <a:latin typeface="Cabin"/>
                <a:ea typeface="Cabin"/>
                <a:cs typeface="Cabin"/>
                <a:sym typeface="Cabin"/>
              </a:rPr>
              <a:t>XML Schema</a:t>
            </a:r>
          </a:p>
        </p:txBody>
      </p:sp>
      <p:sp>
        <p:nvSpPr>
          <p:cNvPr id="384" name="Shape 384"/>
          <p:cNvSpPr txBox="1"/>
          <p:nvPr>
            <p:ph idx="1" type="body"/>
          </p:nvPr>
        </p:nvSpPr>
        <p:spPr>
          <a:xfrm>
            <a:off x="1155700" y="4711700"/>
            <a:ext cx="13931900" cy="1054100"/>
          </a:xfrm>
          <a:prstGeom prst="rect">
            <a:avLst/>
          </a:prstGeom>
          <a:noFill/>
          <a:ln>
            <a:noFill/>
          </a:ln>
        </p:spPr>
        <p:txBody>
          <a:bodyPr anchorCtr="0" anchor="t"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Describing a </a:t>
            </a:r>
            <a:r>
              <a:rPr b="0" i="0" lang="en-US" sz="3200" u="none" cap="none" strike="noStrike">
                <a:solidFill>
                  <a:schemeClr val="lt1"/>
                </a:solidFill>
                <a:latin typeface="Arial"/>
                <a:ea typeface="Arial"/>
                <a:cs typeface="Arial"/>
                <a:sym typeface="Arial"/>
              </a:rPr>
              <a:t>“</a:t>
            </a:r>
            <a:r>
              <a:rPr b="0" i="0" lang="en-US" sz="3400" u="none" cap="none" strike="noStrike">
                <a:solidFill>
                  <a:srgbClr val="FFFF00"/>
                </a:solidFill>
                <a:latin typeface="Cabin"/>
                <a:ea typeface="Cabin"/>
                <a:cs typeface="Cabin"/>
                <a:sym typeface="Cabin"/>
              </a:rPr>
              <a:t>contract</a:t>
            </a:r>
            <a:r>
              <a:rPr b="0" i="0" lang="en-US" sz="3200" u="none" cap="none" strike="noStrike">
                <a:solidFill>
                  <a:schemeClr val="lt1"/>
                </a:solidFill>
                <a:latin typeface="Arial"/>
                <a:ea typeface="Arial"/>
                <a:cs typeface="Arial"/>
                <a:sym typeface="Arial"/>
              </a:rPr>
              <a:t>”</a:t>
            </a:r>
            <a:r>
              <a:rPr b="0" i="0" lang="en-US" sz="3200" u="none" cap="none" strike="noStrike">
                <a:solidFill>
                  <a:schemeClr val="lt1"/>
                </a:solidFill>
                <a:latin typeface="Cabin"/>
                <a:ea typeface="Cabin"/>
                <a:cs typeface="Cabin"/>
                <a:sym typeface="Cabin"/>
              </a:rPr>
              <a:t> as to what is acceptable XML.</a:t>
            </a:r>
          </a:p>
        </p:txBody>
      </p:sp>
      <p:sp>
        <p:nvSpPr>
          <p:cNvPr id="385" name="Shape 385"/>
          <p:cNvSpPr txBox="1"/>
          <p:nvPr/>
        </p:nvSpPr>
        <p:spPr>
          <a:xfrm>
            <a:off x="4056250" y="7533125"/>
            <a:ext cx="85706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http://en.wikipedia.org/wiki/Xml_schema</a:t>
            </a:r>
          </a:p>
        </p:txBody>
      </p:sp>
      <p:sp>
        <p:nvSpPr>
          <p:cNvPr id="386" name="Shape 386"/>
          <p:cNvSpPr txBox="1"/>
          <p:nvPr/>
        </p:nvSpPr>
        <p:spPr>
          <a:xfrm>
            <a:off x="3848100" y="8140700"/>
            <a:ext cx="88794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4"/>
              </a:rPr>
              <a:t>http://en.wikibooks.org/wiki/XML_Schema</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0" name="Shape 390"/>
        <p:cNvGrpSpPr/>
        <p:nvPr/>
      </p:nvGrpSpPr>
      <p:grpSpPr>
        <a:xfrm>
          <a:off x="0" y="0"/>
          <a:ext cx="0" cy="0"/>
          <a:chOff x="0" y="0"/>
          <a:chExt cx="0" cy="0"/>
        </a:xfrm>
      </p:grpSpPr>
      <p:sp>
        <p:nvSpPr>
          <p:cNvPr id="391" name="Shape 391"/>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1" i="0" lang="en-US" sz="7600" u="none" cap="none" strike="noStrike">
                <a:solidFill>
                  <a:srgbClr val="FFD966"/>
                </a:solidFill>
                <a:latin typeface="Cabin"/>
                <a:ea typeface="Cabin"/>
                <a:cs typeface="Cabin"/>
                <a:sym typeface="Cabin"/>
              </a:rPr>
              <a:t>XML Schema</a:t>
            </a:r>
          </a:p>
        </p:txBody>
      </p:sp>
      <p:sp>
        <p:nvSpPr>
          <p:cNvPr id="392" name="Shape 392"/>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buFont typeface="Cabin"/>
            </a:pPr>
            <a:r>
              <a:rPr b="0" i="0" lang="en-US" sz="3600" u="none" cap="none" strike="noStrike">
                <a:solidFill>
                  <a:schemeClr val="lt1"/>
                </a:solidFill>
                <a:latin typeface="Cabin"/>
                <a:ea typeface="Cabin"/>
                <a:cs typeface="Cabin"/>
                <a:sym typeface="Cabin"/>
              </a:rPr>
              <a:t>Description of the </a:t>
            </a:r>
            <a:r>
              <a:rPr b="0" i="0" lang="en-US" sz="3600" u="none" cap="none" strike="noStrike">
                <a:solidFill>
                  <a:srgbClr val="FFFF00"/>
                </a:solidFill>
                <a:latin typeface="Cabin"/>
                <a:ea typeface="Cabin"/>
                <a:cs typeface="Cabin"/>
                <a:sym typeface="Cabin"/>
              </a:rPr>
              <a:t>legal format </a:t>
            </a:r>
            <a:r>
              <a:rPr b="0" i="0" lang="en-US" sz="3600" u="none" cap="none" strike="noStrike">
                <a:solidFill>
                  <a:schemeClr val="lt1"/>
                </a:solidFill>
                <a:latin typeface="Cabin"/>
                <a:ea typeface="Cabin"/>
                <a:cs typeface="Cabin"/>
                <a:sym typeface="Cabin"/>
              </a:rPr>
              <a:t>of an </a:t>
            </a:r>
            <a:r>
              <a:rPr b="0" i="0" lang="en-US" sz="3600" u="sng" cap="none" strike="noStrike">
                <a:solidFill>
                  <a:srgbClr val="FFFF00"/>
                </a:solidFill>
                <a:latin typeface="Cabin"/>
                <a:ea typeface="Cabin"/>
                <a:cs typeface="Cabin"/>
                <a:sym typeface="Cabin"/>
                <a:hlinkClick r:id="rId3"/>
              </a:rPr>
              <a:t>XML</a:t>
            </a:r>
            <a:r>
              <a:rPr b="0" i="0" lang="en-US" sz="3600" u="none" cap="none" strike="noStrike">
                <a:solidFill>
                  <a:schemeClr val="lt1"/>
                </a:solidFill>
                <a:latin typeface="Cabin"/>
                <a:ea typeface="Cabin"/>
                <a:cs typeface="Cabin"/>
                <a:sym typeface="Cabin"/>
              </a:rPr>
              <a:t> document</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Expressed in terms of constraints on the structure and content of documents</a:t>
            </a:r>
          </a:p>
          <a:p>
            <a:pPr indent="-457200" lvl="0" marL="457200" marR="0" rtl="0" algn="l">
              <a:lnSpc>
                <a:spcPct val="100000"/>
              </a:lnSpc>
              <a:spcBef>
                <a:spcPts val="3500"/>
              </a:spcBef>
              <a:spcAft>
                <a:spcPts val="1000"/>
              </a:spcAft>
              <a:buSzPct val="100000"/>
            </a:pPr>
            <a:r>
              <a:rPr b="0" i="0" lang="en-US" sz="3600" u="none" cap="none" strike="noStrike">
                <a:solidFill>
                  <a:schemeClr val="lt1"/>
                </a:solidFill>
                <a:latin typeface="Cabin"/>
                <a:ea typeface="Cabin"/>
                <a:cs typeface="Cabin"/>
                <a:sym typeface="Cabin"/>
              </a:rPr>
              <a:t>Often used to specify a </a:t>
            </a:r>
            <a:r>
              <a:rPr b="0" i="0" lang="en-US" sz="3600" u="none" cap="none" strike="noStrike">
                <a:solidFill>
                  <a:schemeClr val="lt1"/>
                </a:solidFill>
                <a:latin typeface="Arial"/>
                <a:ea typeface="Arial"/>
                <a:cs typeface="Arial"/>
                <a:sym typeface="Arial"/>
              </a:rPr>
              <a:t>“</a:t>
            </a:r>
            <a:r>
              <a:rPr b="0" i="0" lang="en-US" sz="3600" u="none" cap="none" strike="noStrike">
                <a:solidFill>
                  <a:srgbClr val="FFFF00"/>
                </a:solidFill>
                <a:latin typeface="Cabin"/>
                <a:ea typeface="Cabin"/>
                <a:cs typeface="Cabin"/>
                <a:sym typeface="Cabin"/>
              </a:rPr>
              <a:t>contract</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between systems -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My system will only accept XML that conforms to this particular Schema.</a:t>
            </a:r>
            <a:r>
              <a:rPr b="0" i="0" lang="en-US" sz="3600" u="none" cap="none" strike="noStrike">
                <a:solidFill>
                  <a:schemeClr val="lt1"/>
                </a:solidFill>
                <a:latin typeface="Arial"/>
                <a:ea typeface="Arial"/>
                <a:cs typeface="Arial"/>
                <a:sym typeface="Arial"/>
              </a:rPr>
              <a:t>”</a:t>
            </a:r>
          </a:p>
          <a:p>
            <a:pPr indent="-457200" lvl="0" marL="457200" marR="0" rtl="0" algn="l">
              <a:lnSpc>
                <a:spcPct val="100000"/>
              </a:lnSpc>
              <a:spcBef>
                <a:spcPts val="3500"/>
              </a:spcBef>
              <a:spcAft>
                <a:spcPts val="1000"/>
              </a:spcAft>
              <a:buSzPct val="100000"/>
            </a:pPr>
            <a:r>
              <a:rPr b="0" i="0" lang="en-US" sz="3600" u="none" cap="none" strike="noStrike">
                <a:solidFill>
                  <a:schemeClr val="lt1"/>
                </a:solidFill>
                <a:latin typeface="Cabin"/>
                <a:ea typeface="Cabin"/>
                <a:cs typeface="Cabin"/>
                <a:sym typeface="Cabin"/>
              </a:rPr>
              <a:t>If a particular piece of XML meets the specification of the Schema - it is said to </a:t>
            </a:r>
            <a:r>
              <a:rPr b="0" i="0" lang="en-US" sz="3600" u="none" cap="none" strike="noStrike">
                <a:solidFill>
                  <a:schemeClr val="lt1"/>
                </a:solidFill>
                <a:latin typeface="Arial"/>
                <a:ea typeface="Arial"/>
                <a:cs typeface="Arial"/>
                <a:sym typeface="Arial"/>
              </a:rPr>
              <a:t>“</a:t>
            </a:r>
            <a:r>
              <a:rPr b="0" i="0" lang="en-US" sz="3600" u="none" cap="none" strike="noStrike">
                <a:solidFill>
                  <a:srgbClr val="FFFF00"/>
                </a:solidFill>
                <a:latin typeface="Cabin"/>
                <a:ea typeface="Cabin"/>
                <a:cs typeface="Cabin"/>
                <a:sym typeface="Cabin"/>
              </a:rPr>
              <a:t>validate</a:t>
            </a:r>
            <a:r>
              <a:rPr b="0" i="0" lang="en-US" sz="3600" u="none" cap="none" strike="noStrike">
                <a:solidFill>
                  <a:schemeClr val="lt1"/>
                </a:solidFill>
                <a:latin typeface="Arial"/>
                <a:ea typeface="Arial"/>
                <a:cs typeface="Arial"/>
                <a:sym typeface="Arial"/>
              </a:rPr>
              <a:t>”</a:t>
            </a:r>
          </a:p>
        </p:txBody>
      </p:sp>
      <p:sp>
        <p:nvSpPr>
          <p:cNvPr id="393" name="Shape 393"/>
          <p:cNvSpPr txBox="1"/>
          <p:nvPr/>
        </p:nvSpPr>
        <p:spPr>
          <a:xfrm>
            <a:off x="4203700" y="8216900"/>
            <a:ext cx="87804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4"/>
              </a:rPr>
              <a:t>http://en.wikipedia.org/wiki/Xml_schema</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7" name="Shape 397"/>
        <p:cNvGrpSpPr/>
        <p:nvPr/>
      </p:nvGrpSpPr>
      <p:grpSpPr>
        <a:xfrm>
          <a:off x="0" y="0"/>
          <a:ext cx="0" cy="0"/>
          <a:chOff x="0" y="0"/>
          <a:chExt cx="0" cy="0"/>
        </a:xfrm>
      </p:grpSpPr>
      <p:sp>
        <p:nvSpPr>
          <p:cNvPr id="398" name="Shape 398"/>
          <p:cNvSpPr txBox="1"/>
          <p:nvPr/>
        </p:nvSpPr>
        <p:spPr>
          <a:xfrm>
            <a:off x="11036300" y="2692400"/>
            <a:ext cx="3962399" cy="3962399"/>
          </a:xfrm>
          <a:prstGeom prst="rect">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None/>
            </a:pPr>
            <a:r>
              <a:t/>
            </a:r>
            <a:endParaRPr b="0" i="0" sz="7600" u="none" cap="none" strike="noStrike">
              <a:solidFill>
                <a:schemeClr val="lt1"/>
              </a:solidFill>
              <a:latin typeface="Cabin"/>
              <a:ea typeface="Cabin"/>
              <a:cs typeface="Cabin"/>
              <a:sym typeface="Cabin"/>
            </a:endParaRPr>
          </a:p>
          <a:p>
            <a:pPr indent="0" lvl="0" marL="0" marR="0" rtl="0" algn="ctr">
              <a:lnSpc>
                <a:spcPct val="100000"/>
              </a:lnSpc>
              <a:spcBef>
                <a:spcPts val="0"/>
              </a:spcBef>
              <a:spcAft>
                <a:spcPts val="0"/>
              </a:spcAft>
              <a:buClr>
                <a:schemeClr val="lt1"/>
              </a:buClr>
              <a:buSzPct val="25000"/>
              <a:buFont typeface="Cabin"/>
              <a:buNone/>
            </a:pPr>
            <a:r>
              <a:rPr b="0" i="0" lang="en-US" sz="7600" u="none" cap="none" strike="noStrike">
                <a:solidFill>
                  <a:schemeClr val="lt1"/>
                </a:solidFill>
                <a:latin typeface="Cabin"/>
                <a:ea typeface="Cabin"/>
                <a:cs typeface="Cabin"/>
                <a:sym typeface="Cabin"/>
              </a:rPr>
              <a:t>Validator</a:t>
            </a:r>
          </a:p>
        </p:txBody>
      </p:sp>
      <p:sp>
        <p:nvSpPr>
          <p:cNvPr id="399" name="Shape 399"/>
          <p:cNvSpPr txBox="1"/>
          <p:nvPr/>
        </p:nvSpPr>
        <p:spPr>
          <a:xfrm>
            <a:off x="768350" y="5759450"/>
            <a:ext cx="6724499" cy="9144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5600" u="none" cap="none" strike="noStrike">
                <a:solidFill>
                  <a:srgbClr val="00FF00"/>
                </a:solidFill>
                <a:latin typeface="Cabin"/>
                <a:ea typeface="Cabin"/>
                <a:cs typeface="Cabin"/>
                <a:sym typeface="Cabin"/>
              </a:rPr>
              <a:t>XML Schema Contract</a:t>
            </a:r>
          </a:p>
        </p:txBody>
      </p:sp>
      <p:sp>
        <p:nvSpPr>
          <p:cNvPr id="400" name="Shape 400"/>
          <p:cNvSpPr txBox="1"/>
          <p:nvPr/>
        </p:nvSpPr>
        <p:spPr>
          <a:xfrm>
            <a:off x="2419350" y="2520950"/>
            <a:ext cx="4794250" cy="9144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5600" u="none" cap="none" strike="noStrike">
                <a:solidFill>
                  <a:srgbClr val="FFFF00"/>
                </a:solidFill>
                <a:latin typeface="Cabin"/>
                <a:ea typeface="Cabin"/>
                <a:cs typeface="Cabin"/>
                <a:sym typeface="Cabin"/>
              </a:rPr>
              <a:t>XML Document</a:t>
            </a:r>
          </a:p>
        </p:txBody>
      </p:sp>
      <p:cxnSp>
        <p:nvCxnSpPr>
          <p:cNvPr id="401" name="Shape 401"/>
          <p:cNvCxnSpPr/>
          <p:nvPr/>
        </p:nvCxnSpPr>
        <p:spPr>
          <a:xfrm rot="10800000">
            <a:off x="7666037" y="3184524"/>
            <a:ext cx="3097211" cy="857250"/>
          </a:xfrm>
          <a:prstGeom prst="straightConnector1">
            <a:avLst/>
          </a:prstGeom>
          <a:noFill/>
          <a:ln cap="rnd" cmpd="sng" w="76200">
            <a:solidFill>
              <a:srgbClr val="FFFF00"/>
            </a:solidFill>
            <a:prstDash val="solid"/>
            <a:miter/>
            <a:headEnd len="med" w="med" type="stealth"/>
            <a:tailEnd len="med" w="med" type="none"/>
          </a:ln>
        </p:spPr>
      </p:cxnSp>
      <p:pic>
        <p:nvPicPr>
          <p:cNvPr id="402" name="Shape 402"/>
          <p:cNvPicPr preferRelativeResize="0"/>
          <p:nvPr/>
        </p:nvPicPr>
        <p:blipFill rotWithShape="1">
          <a:blip r:embed="rId3">
            <a:alphaModFix/>
          </a:blip>
          <a:srcRect b="0" l="0" r="0" t="0"/>
          <a:stretch/>
        </p:blipFill>
        <p:spPr>
          <a:xfrm>
            <a:off x="12199936" y="3022600"/>
            <a:ext cx="1617662" cy="1638300"/>
          </a:xfrm>
          <a:prstGeom prst="rect">
            <a:avLst/>
          </a:prstGeom>
          <a:noFill/>
          <a:ln>
            <a:noFill/>
          </a:ln>
        </p:spPr>
      </p:pic>
      <p:cxnSp>
        <p:nvCxnSpPr>
          <p:cNvPr id="403" name="Shape 403"/>
          <p:cNvCxnSpPr/>
          <p:nvPr/>
        </p:nvCxnSpPr>
        <p:spPr>
          <a:xfrm flipH="1">
            <a:off x="7862225" y="4986337"/>
            <a:ext cx="2878799" cy="1156500"/>
          </a:xfrm>
          <a:prstGeom prst="straightConnector1">
            <a:avLst/>
          </a:prstGeom>
          <a:noFill/>
          <a:ln cap="rnd" cmpd="sng" w="76200">
            <a:solidFill>
              <a:srgbClr val="00FF00"/>
            </a:solidFill>
            <a:prstDash val="solid"/>
            <a:miter/>
            <a:headEnd len="med" w="med" type="stealth"/>
            <a:tailEnd len="med" w="med" type="none"/>
          </a:ln>
        </p:spPr>
      </p:cxnSp>
      <p:sp>
        <p:nvSpPr>
          <p:cNvPr id="404" name="Shape 404"/>
          <p:cNvSpPr txBox="1"/>
          <p:nvPr/>
        </p:nvSpPr>
        <p:spPr>
          <a:xfrm>
            <a:off x="10566400" y="762000"/>
            <a:ext cx="4883149" cy="10033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6200" u="none" cap="none" strike="noStrike">
                <a:solidFill>
                  <a:schemeClr val="lt1"/>
                </a:solidFill>
                <a:latin typeface="Cabin"/>
                <a:ea typeface="Cabin"/>
                <a:cs typeface="Cabin"/>
                <a:sym typeface="Cabin"/>
              </a:rPr>
              <a:t>XML Validation</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8" name="Shape 408"/>
        <p:cNvGrpSpPr/>
        <p:nvPr/>
      </p:nvGrpSpPr>
      <p:grpSpPr>
        <a:xfrm>
          <a:off x="0" y="0"/>
          <a:ext cx="0" cy="0"/>
          <a:chOff x="0" y="0"/>
          <a:chExt cx="0" cy="0"/>
        </a:xfrm>
      </p:grpSpPr>
      <p:sp>
        <p:nvSpPr>
          <p:cNvPr id="409" name="Shape 409"/>
          <p:cNvSpPr txBox="1"/>
          <p:nvPr/>
        </p:nvSpPr>
        <p:spPr>
          <a:xfrm>
            <a:off x="11036300" y="2692400"/>
            <a:ext cx="3962399" cy="3962399"/>
          </a:xfrm>
          <a:prstGeom prst="rect">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None/>
            </a:pPr>
            <a:r>
              <a:t/>
            </a:r>
            <a:endParaRPr b="0" i="0" sz="7600" u="none" cap="none" strike="noStrike">
              <a:solidFill>
                <a:schemeClr val="lt1"/>
              </a:solidFill>
              <a:latin typeface="Cabin"/>
              <a:ea typeface="Cabin"/>
              <a:cs typeface="Cabin"/>
              <a:sym typeface="Cabin"/>
            </a:endParaRPr>
          </a:p>
          <a:p>
            <a:pPr indent="0" lvl="0" marL="0" marR="0" rtl="0" algn="ctr">
              <a:lnSpc>
                <a:spcPct val="100000"/>
              </a:lnSpc>
              <a:spcBef>
                <a:spcPts val="0"/>
              </a:spcBef>
              <a:spcAft>
                <a:spcPts val="0"/>
              </a:spcAft>
              <a:buClr>
                <a:schemeClr val="lt1"/>
              </a:buClr>
              <a:buSzPct val="25000"/>
              <a:buFont typeface="Cabin"/>
              <a:buNone/>
            </a:pPr>
            <a:r>
              <a:rPr b="0" i="0" lang="en-US" sz="7600" u="none" cap="none" strike="noStrike">
                <a:solidFill>
                  <a:schemeClr val="lt1"/>
                </a:solidFill>
                <a:latin typeface="Cabin"/>
                <a:ea typeface="Cabin"/>
                <a:cs typeface="Cabin"/>
                <a:sym typeface="Cabin"/>
              </a:rPr>
              <a:t>Validator</a:t>
            </a:r>
          </a:p>
        </p:txBody>
      </p:sp>
      <p:sp>
        <p:nvSpPr>
          <p:cNvPr id="410" name="Shape 410"/>
          <p:cNvSpPr txBox="1"/>
          <p:nvPr/>
        </p:nvSpPr>
        <p:spPr>
          <a:xfrm>
            <a:off x="1062024" y="1816100"/>
            <a:ext cx="6330900" cy="2324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abin"/>
                <a:ea typeface="Cabin"/>
                <a:cs typeface="Cabin"/>
                <a:sym typeface="Cabin"/>
              </a:rPr>
              <a:t>&lt;person&gt;</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abin"/>
                <a:ea typeface="Cabin"/>
                <a:cs typeface="Cabin"/>
                <a:sym typeface="Cabin"/>
              </a:rPr>
              <a:t>   &lt;lastname&gt;Severance&lt;/lastname&gt;</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abin"/>
                <a:ea typeface="Cabin"/>
                <a:cs typeface="Cabin"/>
                <a:sym typeface="Cabin"/>
              </a:rPr>
              <a:t>   &lt;age&gt;17&lt;/age&gt;</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abin"/>
                <a:ea typeface="Cabin"/>
                <a:cs typeface="Cabin"/>
                <a:sym typeface="Cabin"/>
              </a:rPr>
              <a:t>   &lt;dateborn&gt;2001-04-17&lt;/dateborn&gt;</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abin"/>
                <a:ea typeface="Cabin"/>
                <a:cs typeface="Cabin"/>
                <a:sym typeface="Cabin"/>
              </a:rPr>
              <a:t>&lt;/person&gt;</a:t>
            </a:r>
          </a:p>
        </p:txBody>
      </p:sp>
      <p:sp>
        <p:nvSpPr>
          <p:cNvPr id="411" name="Shape 411"/>
          <p:cNvSpPr txBox="1"/>
          <p:nvPr/>
        </p:nvSpPr>
        <p:spPr>
          <a:xfrm>
            <a:off x="795325" y="5035550"/>
            <a:ext cx="8870399" cy="39623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2900" u="none" cap="none" strike="noStrike">
                <a:solidFill>
                  <a:srgbClr val="00FF00"/>
                </a:solidFill>
                <a:latin typeface="Cabin"/>
                <a:ea typeface="Cabin"/>
                <a:cs typeface="Cabin"/>
                <a:sym typeface="Cabin"/>
              </a:rPr>
              <a:t>&lt;xs:complexType name=</a:t>
            </a:r>
            <a:r>
              <a:rPr b="0" i="0" lang="en-US" sz="2900" u="none" cap="none" strike="noStrike">
                <a:solidFill>
                  <a:srgbClr val="00FF00"/>
                </a:solidFill>
                <a:latin typeface="Arial"/>
                <a:ea typeface="Arial"/>
                <a:cs typeface="Arial"/>
                <a:sym typeface="Arial"/>
              </a:rPr>
              <a:t>”</a:t>
            </a:r>
            <a:r>
              <a:rPr b="0" i="0" lang="en-US" sz="2900" u="none" cap="none" strike="noStrike">
                <a:solidFill>
                  <a:srgbClr val="00FF00"/>
                </a:solidFill>
                <a:latin typeface="Cabin"/>
                <a:ea typeface="Cabin"/>
                <a:cs typeface="Cabin"/>
                <a:sym typeface="Cabin"/>
              </a:rPr>
              <a:t>person</a:t>
            </a:r>
            <a:r>
              <a:rPr b="0" i="0" lang="en-US" sz="2900" u="none" cap="none" strike="noStrike">
                <a:solidFill>
                  <a:srgbClr val="00FF00"/>
                </a:solidFill>
                <a:latin typeface="Arial"/>
                <a:ea typeface="Arial"/>
                <a:cs typeface="Arial"/>
                <a:sym typeface="Arial"/>
              </a:rPr>
              <a:t>”</a:t>
            </a:r>
            <a:r>
              <a:rPr b="0" i="0" lang="en-US" sz="2900" u="none" cap="none" strike="noStrike">
                <a:solidFill>
                  <a:srgbClr val="00FF00"/>
                </a:solidFill>
                <a:latin typeface="Cabin"/>
                <a:ea typeface="Cabin"/>
                <a:cs typeface="Cabin"/>
                <a:sym typeface="Cabin"/>
              </a:rPr>
              <a:t>&gt;</a:t>
            </a:r>
          </a:p>
          <a:p>
            <a:pPr indent="0" lvl="0" marL="0" marR="0" rtl="0" algn="l">
              <a:lnSpc>
                <a:spcPct val="100000"/>
              </a:lnSpc>
              <a:spcBef>
                <a:spcPts val="0"/>
              </a:spcBef>
              <a:spcAft>
                <a:spcPts val="0"/>
              </a:spcAft>
              <a:buClr>
                <a:srgbClr val="00FF00"/>
              </a:buClr>
              <a:buSzPct val="25000"/>
              <a:buFont typeface="Cabin"/>
              <a:buNone/>
            </a:pPr>
            <a:r>
              <a:rPr b="0" i="0" lang="en-US" sz="2900" u="none" cap="none" strike="noStrike">
                <a:solidFill>
                  <a:srgbClr val="00FF00"/>
                </a:solidFill>
                <a:latin typeface="Cabin"/>
                <a:ea typeface="Cabin"/>
                <a:cs typeface="Cabin"/>
                <a:sym typeface="Cabin"/>
              </a:rPr>
              <a:t>  &lt;xs:sequence&gt;</a:t>
            </a:r>
          </a:p>
          <a:p>
            <a:pPr indent="0" lvl="0" marL="0" marR="0" rtl="0" algn="l">
              <a:lnSpc>
                <a:spcPct val="100000"/>
              </a:lnSpc>
              <a:spcBef>
                <a:spcPts val="0"/>
              </a:spcBef>
              <a:spcAft>
                <a:spcPts val="0"/>
              </a:spcAft>
              <a:buClr>
                <a:srgbClr val="00FF00"/>
              </a:buClr>
              <a:buSzPct val="25000"/>
              <a:buFont typeface="Cabin"/>
              <a:buNone/>
            </a:pPr>
            <a:r>
              <a:rPr b="0" i="0" lang="en-US" sz="2900" u="none" cap="none" strike="noStrike">
                <a:solidFill>
                  <a:srgbClr val="00FF00"/>
                </a:solidFill>
                <a:latin typeface="Cabin"/>
                <a:ea typeface="Cabin"/>
                <a:cs typeface="Cabin"/>
                <a:sym typeface="Cabin"/>
              </a:rPr>
              <a:t>    &lt;xs:element name="lastname" type="xs:string"/&gt;</a:t>
            </a:r>
          </a:p>
          <a:p>
            <a:pPr indent="0" lvl="0" marL="0" marR="0" rtl="0" algn="l">
              <a:lnSpc>
                <a:spcPct val="100000"/>
              </a:lnSpc>
              <a:spcBef>
                <a:spcPts val="0"/>
              </a:spcBef>
              <a:spcAft>
                <a:spcPts val="0"/>
              </a:spcAft>
              <a:buClr>
                <a:srgbClr val="00FF00"/>
              </a:buClr>
              <a:buSzPct val="25000"/>
              <a:buFont typeface="Cabin"/>
              <a:buNone/>
            </a:pPr>
            <a:r>
              <a:rPr b="0" i="0" lang="en-US" sz="2900" u="none" cap="none" strike="noStrike">
                <a:solidFill>
                  <a:srgbClr val="00FF00"/>
                </a:solidFill>
                <a:latin typeface="Cabin"/>
                <a:ea typeface="Cabin"/>
                <a:cs typeface="Cabin"/>
                <a:sym typeface="Cabin"/>
              </a:rPr>
              <a:t>    &lt;xs:element name="age" type="xs:integer"/&gt;</a:t>
            </a:r>
          </a:p>
          <a:p>
            <a:pPr indent="0" lvl="0" marL="0" marR="0" rtl="0" algn="l">
              <a:lnSpc>
                <a:spcPct val="100000"/>
              </a:lnSpc>
              <a:spcBef>
                <a:spcPts val="0"/>
              </a:spcBef>
              <a:spcAft>
                <a:spcPts val="0"/>
              </a:spcAft>
              <a:buClr>
                <a:srgbClr val="00FF00"/>
              </a:buClr>
              <a:buSzPct val="25000"/>
              <a:buFont typeface="Cabin"/>
              <a:buNone/>
            </a:pPr>
            <a:r>
              <a:rPr b="0" i="0" lang="en-US" sz="2900" u="none" cap="none" strike="noStrike">
                <a:solidFill>
                  <a:srgbClr val="00FF00"/>
                </a:solidFill>
                <a:latin typeface="Cabin"/>
                <a:ea typeface="Cabin"/>
                <a:cs typeface="Cabin"/>
                <a:sym typeface="Cabin"/>
              </a:rPr>
              <a:t>    &lt;xs:element name="dateborn" type="xs:date"/&gt;</a:t>
            </a:r>
          </a:p>
          <a:p>
            <a:pPr indent="0" lvl="0" marL="0" marR="0" rtl="0" algn="l">
              <a:lnSpc>
                <a:spcPct val="100000"/>
              </a:lnSpc>
              <a:spcBef>
                <a:spcPts val="0"/>
              </a:spcBef>
              <a:spcAft>
                <a:spcPts val="0"/>
              </a:spcAft>
              <a:buClr>
                <a:srgbClr val="00FF00"/>
              </a:buClr>
              <a:buSzPct val="25000"/>
              <a:buFont typeface="Cabin"/>
              <a:buNone/>
            </a:pPr>
            <a:r>
              <a:rPr b="0" i="0" lang="en-US" sz="2900" u="none" cap="none" strike="noStrike">
                <a:solidFill>
                  <a:srgbClr val="00FF00"/>
                </a:solidFill>
                <a:latin typeface="Cabin"/>
                <a:ea typeface="Cabin"/>
                <a:cs typeface="Cabin"/>
                <a:sym typeface="Cabin"/>
              </a:rPr>
              <a:t>   &lt;/xs:sequence&gt;</a:t>
            </a:r>
          </a:p>
          <a:p>
            <a:pPr indent="0" lvl="0" marL="0" marR="0" rtl="0" algn="l">
              <a:lnSpc>
                <a:spcPct val="100000"/>
              </a:lnSpc>
              <a:spcBef>
                <a:spcPts val="0"/>
              </a:spcBef>
              <a:spcAft>
                <a:spcPts val="0"/>
              </a:spcAft>
              <a:buClr>
                <a:srgbClr val="00FF00"/>
              </a:buClr>
              <a:buSzPct val="25000"/>
              <a:buFont typeface="Cabin"/>
              <a:buNone/>
            </a:pPr>
            <a:r>
              <a:rPr b="0" i="0" lang="en-US" sz="2900" u="none" cap="none" strike="noStrike">
                <a:solidFill>
                  <a:srgbClr val="00FF00"/>
                </a:solidFill>
                <a:latin typeface="Cabin"/>
                <a:ea typeface="Cabin"/>
                <a:cs typeface="Cabin"/>
                <a:sym typeface="Cabin"/>
              </a:rPr>
              <a:t>&lt;/xs:complexType&gt;</a:t>
            </a:r>
          </a:p>
        </p:txBody>
      </p:sp>
      <p:sp>
        <p:nvSpPr>
          <p:cNvPr id="412" name="Shape 412"/>
          <p:cNvSpPr txBox="1"/>
          <p:nvPr/>
        </p:nvSpPr>
        <p:spPr>
          <a:xfrm>
            <a:off x="2405061" y="4470400"/>
            <a:ext cx="43640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XML Schema Contract</a:t>
            </a:r>
          </a:p>
        </p:txBody>
      </p:sp>
      <p:sp>
        <p:nvSpPr>
          <p:cNvPr id="413" name="Shape 413"/>
          <p:cNvSpPr txBox="1"/>
          <p:nvPr/>
        </p:nvSpPr>
        <p:spPr>
          <a:xfrm>
            <a:off x="2403475" y="1117600"/>
            <a:ext cx="31226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XML Document</a:t>
            </a:r>
          </a:p>
        </p:txBody>
      </p:sp>
      <p:cxnSp>
        <p:nvCxnSpPr>
          <p:cNvPr id="414" name="Shape 414"/>
          <p:cNvCxnSpPr/>
          <p:nvPr/>
        </p:nvCxnSpPr>
        <p:spPr>
          <a:xfrm rot="10800000">
            <a:off x="7666037" y="3184524"/>
            <a:ext cx="3097211" cy="857250"/>
          </a:xfrm>
          <a:prstGeom prst="straightConnector1">
            <a:avLst/>
          </a:prstGeom>
          <a:noFill/>
          <a:ln cap="rnd" cmpd="sng" w="76200">
            <a:solidFill>
              <a:srgbClr val="FFFF00"/>
            </a:solidFill>
            <a:prstDash val="solid"/>
            <a:miter/>
            <a:headEnd len="med" w="med" type="stealth"/>
            <a:tailEnd len="med" w="med" type="none"/>
          </a:ln>
        </p:spPr>
      </p:cxnSp>
      <p:pic>
        <p:nvPicPr>
          <p:cNvPr id="415" name="Shape 415"/>
          <p:cNvPicPr preferRelativeResize="0"/>
          <p:nvPr/>
        </p:nvPicPr>
        <p:blipFill rotWithShape="1">
          <a:blip r:embed="rId3">
            <a:alphaModFix/>
          </a:blip>
          <a:srcRect b="0" l="0" r="0" t="0"/>
          <a:stretch/>
        </p:blipFill>
        <p:spPr>
          <a:xfrm>
            <a:off x="12199936" y="3022600"/>
            <a:ext cx="1617662" cy="1638300"/>
          </a:xfrm>
          <a:prstGeom prst="rect">
            <a:avLst/>
          </a:prstGeom>
          <a:noFill/>
          <a:ln>
            <a:noFill/>
          </a:ln>
        </p:spPr>
      </p:pic>
      <p:sp>
        <p:nvSpPr>
          <p:cNvPr id="416" name="Shape 416"/>
          <p:cNvSpPr txBox="1"/>
          <p:nvPr/>
        </p:nvSpPr>
        <p:spPr>
          <a:xfrm>
            <a:off x="10566400" y="762000"/>
            <a:ext cx="4883149" cy="10033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6200" u="none" cap="none" strike="noStrike">
                <a:solidFill>
                  <a:schemeClr val="lt1"/>
                </a:solidFill>
                <a:latin typeface="Cabin"/>
                <a:ea typeface="Cabin"/>
                <a:cs typeface="Cabin"/>
                <a:sym typeface="Cabin"/>
              </a:rPr>
              <a:t>XML Validation</a:t>
            </a:r>
          </a:p>
        </p:txBody>
      </p:sp>
      <p:cxnSp>
        <p:nvCxnSpPr>
          <p:cNvPr id="417" name="Shape 417"/>
          <p:cNvCxnSpPr/>
          <p:nvPr/>
        </p:nvCxnSpPr>
        <p:spPr>
          <a:xfrm flipH="1">
            <a:off x="7862225" y="4986337"/>
            <a:ext cx="2878799" cy="1156500"/>
          </a:xfrm>
          <a:prstGeom prst="straightConnector1">
            <a:avLst/>
          </a:prstGeom>
          <a:noFill/>
          <a:ln cap="rnd" cmpd="sng" w="76200">
            <a:solidFill>
              <a:srgbClr val="00FF00"/>
            </a:solidFill>
            <a:prstDash val="solid"/>
            <a:miter/>
            <a:headEnd len="med" w="med" type="stealth"/>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1" i="0" lang="en-US" sz="7600" u="none" cap="none" strike="noStrike">
                <a:solidFill>
                  <a:srgbClr val="FFD966"/>
                </a:solidFill>
                <a:latin typeface="Cabin"/>
                <a:ea typeface="Cabin"/>
                <a:cs typeface="Cabin"/>
                <a:sym typeface="Cabin"/>
              </a:rPr>
              <a:t>Data on the Web</a:t>
            </a:r>
          </a:p>
        </p:txBody>
      </p:sp>
      <p:sp>
        <p:nvSpPr>
          <p:cNvPr id="214" name="Shape 214"/>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buFont typeface="Cabin"/>
            </a:pPr>
            <a:r>
              <a:rPr b="0" i="0" lang="en-US" sz="3600" u="none" cap="none" strike="noStrike">
                <a:solidFill>
                  <a:schemeClr val="lt1"/>
                </a:solidFill>
                <a:latin typeface="Cabin"/>
                <a:ea typeface="Cabin"/>
                <a:cs typeface="Cabin"/>
                <a:sym typeface="Cabin"/>
              </a:rPr>
              <a:t>With the HTTP Request/Response well understood and well supported, there was a natural move toward exchanging data between programs using these protocols</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We needed to come up with an agreed way to represent data going between applications and across networks</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There are two commonly used formats: XML and JSON</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1" name="Shape 421"/>
        <p:cNvGrpSpPr/>
        <p:nvPr/>
      </p:nvGrpSpPr>
      <p:grpSpPr>
        <a:xfrm>
          <a:off x="0" y="0"/>
          <a:ext cx="0" cy="0"/>
          <a:chOff x="0" y="0"/>
          <a:chExt cx="0" cy="0"/>
        </a:xfrm>
      </p:grpSpPr>
      <p:sp>
        <p:nvSpPr>
          <p:cNvPr id="422" name="Shape 422"/>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1" i="0" lang="en-US" sz="7600" u="none" cap="none" strike="noStrike">
                <a:solidFill>
                  <a:srgbClr val="FFD966"/>
                </a:solidFill>
                <a:latin typeface="Cabin"/>
                <a:ea typeface="Cabin"/>
                <a:cs typeface="Cabin"/>
                <a:sym typeface="Cabin"/>
              </a:rPr>
              <a:t>Many XML Schema Languages</a:t>
            </a:r>
          </a:p>
        </p:txBody>
      </p:sp>
      <p:sp>
        <p:nvSpPr>
          <p:cNvPr id="423" name="Shape 423"/>
          <p:cNvSpPr txBox="1"/>
          <p:nvPr>
            <p:ph idx="1" type="body"/>
          </p:nvPr>
        </p:nvSpPr>
        <p:spPr>
          <a:xfrm>
            <a:off x="1155700" y="2222500"/>
            <a:ext cx="13932000" cy="57023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buFont typeface="Cabin"/>
            </a:pPr>
            <a:r>
              <a:rPr b="0" i="0" lang="en-US" sz="3600" u="none" cap="none" strike="noStrike">
                <a:solidFill>
                  <a:schemeClr val="lt1"/>
                </a:solidFill>
                <a:latin typeface="Cabin"/>
                <a:ea typeface="Cabin"/>
                <a:cs typeface="Cabin"/>
                <a:sym typeface="Cabin"/>
              </a:rPr>
              <a:t>Document Type Definition (DTD)</a:t>
            </a:r>
          </a:p>
          <a:p>
            <a:pPr indent="-457200" lvl="1" marL="9144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http://en.wikipedia.org/wiki/Document_Type_Definition</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Standard Generalized Markup Language (ISO 8879:1986 SGML)</a:t>
            </a:r>
          </a:p>
          <a:p>
            <a:pPr indent="-457200" lvl="1" marL="9144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http://en.wikipedia.org/wiki/SGML</a:t>
            </a:r>
          </a:p>
          <a:p>
            <a:pPr indent="-457200" lvl="0" marL="457200" marR="0" rtl="0" algn="l">
              <a:lnSpc>
                <a:spcPct val="100000"/>
              </a:lnSpc>
              <a:spcBef>
                <a:spcPts val="3500"/>
              </a:spcBef>
              <a:spcAft>
                <a:spcPts val="1000"/>
              </a:spcAft>
              <a:buSzPct val="100000"/>
              <a:buFont typeface="Cabin"/>
            </a:pPr>
            <a:r>
              <a:rPr b="0" i="0" lang="en-US" sz="3600" u="none" cap="none" strike="noStrike">
                <a:solidFill>
                  <a:srgbClr val="00FF00"/>
                </a:solidFill>
                <a:latin typeface="Cabin"/>
                <a:ea typeface="Cabin"/>
                <a:cs typeface="Cabin"/>
                <a:sym typeface="Cabin"/>
              </a:rPr>
              <a:t>XML Schema  from W3C - (XSD)</a:t>
            </a:r>
          </a:p>
          <a:p>
            <a:pPr indent="-457200" lvl="1" marL="914400" marR="0" rtl="0" algn="l">
              <a:lnSpc>
                <a:spcPct val="100000"/>
              </a:lnSpc>
              <a:spcBef>
                <a:spcPts val="3500"/>
              </a:spcBef>
              <a:spcAft>
                <a:spcPts val="1000"/>
              </a:spcAft>
              <a:buSzPct val="100000"/>
              <a:buFont typeface="Cabin"/>
            </a:pPr>
            <a:r>
              <a:rPr b="0" i="0" lang="en-US" sz="3600" u="none" cap="none" strike="noStrike">
                <a:solidFill>
                  <a:srgbClr val="00FF00"/>
                </a:solidFill>
                <a:latin typeface="Cabin"/>
                <a:ea typeface="Cabin"/>
                <a:cs typeface="Cabin"/>
                <a:sym typeface="Cabin"/>
              </a:rPr>
              <a:t>http://en.wikipedia.org/wiki/XML_Schema_(W3C)</a:t>
            </a:r>
          </a:p>
        </p:txBody>
      </p:sp>
      <p:sp>
        <p:nvSpPr>
          <p:cNvPr id="424" name="Shape 424"/>
          <p:cNvSpPr/>
          <p:nvPr/>
        </p:nvSpPr>
        <p:spPr>
          <a:xfrm flipH="1">
            <a:off x="13309700" y="6705600"/>
            <a:ext cx="1269899" cy="1269899"/>
          </a:xfrm>
          <a:prstGeom prst="rightArrow">
            <a:avLst>
              <a:gd fmla="val 45342" name="adj1"/>
              <a:gd fmla="val 23151" name="adj2"/>
            </a:avLst>
          </a:prstGeom>
          <a:blipFill rotWithShape="0">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425" name="Shape 425"/>
          <p:cNvSpPr txBox="1"/>
          <p:nvPr/>
        </p:nvSpPr>
        <p:spPr>
          <a:xfrm>
            <a:off x="4856275" y="8362950"/>
            <a:ext cx="7106100" cy="5333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4"/>
              </a:rPr>
              <a:t>http://en.wikipedia.org/wiki/Xml_schema</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1" i="0" lang="en-US" sz="7600" u="none" cap="none" strike="noStrike">
                <a:solidFill>
                  <a:srgbClr val="FFD966"/>
                </a:solidFill>
                <a:latin typeface="Cabin"/>
                <a:ea typeface="Cabin"/>
                <a:cs typeface="Cabin"/>
                <a:sym typeface="Cabin"/>
              </a:rPr>
              <a:t>XSD XML Schema (W3C spec)</a:t>
            </a:r>
          </a:p>
        </p:txBody>
      </p:sp>
      <p:sp>
        <p:nvSpPr>
          <p:cNvPr id="431" name="Shape 431"/>
          <p:cNvSpPr txBox="1"/>
          <p:nvPr>
            <p:ph idx="1" type="body"/>
          </p:nvPr>
        </p:nvSpPr>
        <p:spPr>
          <a:xfrm>
            <a:off x="1155700" y="2603500"/>
            <a:ext cx="13931900" cy="46354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buFont typeface="Cabin"/>
            </a:pPr>
            <a:r>
              <a:rPr b="0" i="0" lang="en-US" sz="3600" u="none" cap="none" strike="noStrike">
                <a:solidFill>
                  <a:schemeClr val="lt1"/>
                </a:solidFill>
                <a:latin typeface="Cabin"/>
                <a:ea typeface="Cabin"/>
                <a:cs typeface="Cabin"/>
                <a:sym typeface="Cabin"/>
              </a:rPr>
              <a:t>We will focus on the World Wide Web Consortium (W3C) version</a:t>
            </a:r>
          </a:p>
          <a:p>
            <a:pPr indent="-457200" lvl="0" marL="457200" marR="0" rtl="0" algn="l">
              <a:lnSpc>
                <a:spcPct val="100000"/>
              </a:lnSpc>
              <a:spcBef>
                <a:spcPts val="3500"/>
              </a:spcBef>
              <a:spcAft>
                <a:spcPts val="1000"/>
              </a:spcAft>
              <a:buSzPct val="100000"/>
            </a:pPr>
            <a:r>
              <a:rPr b="0" i="0" lang="en-US" sz="3600" u="none" cap="none" strike="noStrike">
                <a:solidFill>
                  <a:schemeClr val="lt1"/>
                </a:solidFill>
                <a:latin typeface="Cabin"/>
                <a:ea typeface="Cabin"/>
                <a:cs typeface="Cabin"/>
                <a:sym typeface="Cabin"/>
              </a:rPr>
              <a:t>It is often called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W3C Schema</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because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Schema</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is considered generic</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More commonly it is called XSD because the file names end in .xsd</a:t>
            </a:r>
          </a:p>
        </p:txBody>
      </p:sp>
      <p:sp>
        <p:nvSpPr>
          <p:cNvPr id="432" name="Shape 432"/>
          <p:cNvSpPr txBox="1"/>
          <p:nvPr/>
        </p:nvSpPr>
        <p:spPr>
          <a:xfrm>
            <a:off x="4375325" y="7581900"/>
            <a:ext cx="68229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3"/>
              </a:rPr>
              <a:t>http://www.w3.org/XML/Schema</a:t>
            </a:r>
          </a:p>
        </p:txBody>
      </p:sp>
      <p:sp>
        <p:nvSpPr>
          <p:cNvPr id="433" name="Shape 433"/>
          <p:cNvSpPr txBox="1"/>
          <p:nvPr/>
        </p:nvSpPr>
        <p:spPr>
          <a:xfrm>
            <a:off x="2836300" y="8191500"/>
            <a:ext cx="107369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4"/>
              </a:rPr>
              <a:t>http://en.wikipedia.org/wiki/XML_Schema_(W3C)</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7" name="Shape 437"/>
        <p:cNvGrpSpPr/>
        <p:nvPr/>
      </p:nvGrpSpPr>
      <p:grpSpPr>
        <a:xfrm>
          <a:off x="0" y="0"/>
          <a:ext cx="0" cy="0"/>
          <a:chOff x="0" y="0"/>
          <a:chExt cx="0" cy="0"/>
        </a:xfrm>
      </p:grpSpPr>
      <p:sp>
        <p:nvSpPr>
          <p:cNvPr id="438" name="Shape 438"/>
          <p:cNvSpPr txBox="1"/>
          <p:nvPr>
            <p:ph type="title"/>
          </p:nvPr>
        </p:nvSpPr>
        <p:spPr>
          <a:xfrm>
            <a:off x="1155700" y="622300"/>
            <a:ext cx="4533899"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1" i="0" lang="en-US" sz="7600" u="none" cap="none" strike="noStrike">
                <a:solidFill>
                  <a:srgbClr val="FFD966"/>
                </a:solidFill>
                <a:latin typeface="Cabin"/>
                <a:ea typeface="Cabin"/>
                <a:cs typeface="Cabin"/>
                <a:sym typeface="Cabin"/>
              </a:rPr>
              <a:t>XSD Structure</a:t>
            </a:r>
          </a:p>
        </p:txBody>
      </p:sp>
      <p:sp>
        <p:nvSpPr>
          <p:cNvPr id="439" name="Shape 439"/>
          <p:cNvSpPr txBox="1"/>
          <p:nvPr>
            <p:ph idx="1" type="body"/>
          </p:nvPr>
        </p:nvSpPr>
        <p:spPr>
          <a:xfrm>
            <a:off x="1155700" y="2603500"/>
            <a:ext cx="13931900" cy="5638800"/>
          </a:xfrm>
          <a:prstGeom prst="rect">
            <a:avLst/>
          </a:prstGeom>
          <a:noFill/>
          <a:ln>
            <a:noFill/>
          </a:ln>
        </p:spPr>
        <p:txBody>
          <a:bodyPr anchorCtr="0" anchor="ctr" bIns="38100" lIns="38100" rIns="38100" tIns="38100">
            <a:noAutofit/>
          </a:bodyPr>
          <a:lstStyle/>
          <a:p>
            <a:pPr indent="-457200" lvl="0" marL="457200" marR="0" rtl="0" algn="l">
              <a:lnSpc>
                <a:spcPct val="150000"/>
              </a:lnSpc>
              <a:spcBef>
                <a:spcPts val="0"/>
              </a:spcBef>
              <a:spcAft>
                <a:spcPts val="0"/>
              </a:spcAft>
              <a:buClr>
                <a:srgbClr val="FF7F00"/>
              </a:buClr>
              <a:buSzPct val="100000"/>
              <a:buFont typeface="Cabin"/>
            </a:pPr>
            <a:r>
              <a:rPr b="0" i="0" lang="en-US" sz="3600" u="none" cap="none" strike="noStrike">
                <a:solidFill>
                  <a:srgbClr val="FF7F00"/>
                </a:solidFill>
                <a:latin typeface="Cabin"/>
                <a:ea typeface="Cabin"/>
                <a:cs typeface="Cabin"/>
                <a:sym typeface="Cabin"/>
              </a:rPr>
              <a:t>xs:element</a:t>
            </a:r>
          </a:p>
          <a:p>
            <a:pPr indent="-457200" lvl="0" marL="457200" marR="0" rtl="0" algn="l">
              <a:lnSpc>
                <a:spcPct val="150000"/>
              </a:lnSpc>
              <a:spcBef>
                <a:spcPts val="3500"/>
              </a:spcBef>
              <a:spcAft>
                <a:spcPts val="0"/>
              </a:spcAft>
              <a:buClr>
                <a:srgbClr val="00FF00"/>
              </a:buClr>
              <a:buSzPct val="100000"/>
              <a:buFont typeface="Cabin"/>
            </a:pPr>
            <a:r>
              <a:rPr b="0" i="0" lang="en-US" sz="3600" u="none" cap="none" strike="noStrike">
                <a:solidFill>
                  <a:srgbClr val="00FF00"/>
                </a:solidFill>
                <a:latin typeface="Cabin"/>
                <a:ea typeface="Cabin"/>
                <a:cs typeface="Cabin"/>
                <a:sym typeface="Cabin"/>
              </a:rPr>
              <a:t>xs:sequence</a:t>
            </a:r>
          </a:p>
          <a:p>
            <a:pPr indent="-457200" lvl="0" marL="457200" marR="0" rtl="0" algn="l">
              <a:lnSpc>
                <a:spcPct val="150000"/>
              </a:lnSpc>
              <a:spcBef>
                <a:spcPts val="3500"/>
              </a:spcBef>
              <a:spcAft>
                <a:spcPts val="0"/>
              </a:spcAft>
              <a:buClr>
                <a:srgbClr val="FFFF00"/>
              </a:buClr>
              <a:buSzPct val="100000"/>
              <a:buFont typeface="Cabin"/>
            </a:pPr>
            <a:r>
              <a:rPr b="0" i="0" lang="en-US" sz="3600" u="none" cap="none" strike="noStrike">
                <a:solidFill>
                  <a:srgbClr val="FFFF00"/>
                </a:solidFill>
                <a:latin typeface="Cabin"/>
                <a:ea typeface="Cabin"/>
                <a:cs typeface="Cabin"/>
                <a:sym typeface="Cabin"/>
              </a:rPr>
              <a:t>xs:complexType</a:t>
            </a:r>
          </a:p>
        </p:txBody>
      </p:sp>
      <p:sp>
        <p:nvSpPr>
          <p:cNvPr id="440" name="Shape 440"/>
          <p:cNvSpPr txBox="1"/>
          <p:nvPr/>
        </p:nvSpPr>
        <p:spPr>
          <a:xfrm>
            <a:off x="6449375" y="4628800"/>
            <a:ext cx="8975699" cy="3876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abin"/>
                <a:ea typeface="Cabin"/>
                <a:cs typeface="Cabin"/>
                <a:sym typeface="Cabin"/>
              </a:rPr>
              <a:t>&lt;xs:complexType name=</a:t>
            </a:r>
            <a:r>
              <a:rPr b="0" i="0" lang="en-US" sz="3000" u="none" cap="none" strike="noStrike">
                <a:solidFill>
                  <a:srgbClr val="FFFF00"/>
                </a:solidFill>
                <a:latin typeface="Arial"/>
                <a:ea typeface="Arial"/>
                <a:cs typeface="Arial"/>
                <a:sym typeface="Arial"/>
              </a:rPr>
              <a:t>”</a:t>
            </a:r>
            <a:r>
              <a:rPr b="0" i="0" lang="en-US" sz="3000" u="none" cap="none" strike="noStrike">
                <a:solidFill>
                  <a:srgbClr val="FFFF00"/>
                </a:solidFill>
                <a:latin typeface="Cabin"/>
                <a:ea typeface="Cabin"/>
                <a:cs typeface="Cabin"/>
                <a:sym typeface="Cabin"/>
              </a:rPr>
              <a:t>person</a:t>
            </a:r>
            <a:r>
              <a:rPr b="0" i="0" lang="en-US" sz="3000" u="none" cap="none" strike="noStrike">
                <a:solidFill>
                  <a:srgbClr val="FFFF00"/>
                </a:solidFill>
                <a:latin typeface="Arial"/>
                <a:ea typeface="Arial"/>
                <a:cs typeface="Arial"/>
                <a:sym typeface="Arial"/>
              </a:rPr>
              <a:t>”</a:t>
            </a:r>
            <a:r>
              <a:rPr b="0" i="0" lang="en-US" sz="3000" u="none" cap="none" strike="noStrike">
                <a:solidFill>
                  <a:srgbClr val="FFFF00"/>
                </a:solidFill>
                <a:latin typeface="Cabin"/>
                <a:ea typeface="Cabin"/>
                <a:cs typeface="Cabin"/>
                <a:sym typeface="Cabin"/>
              </a:rPr>
              <a:t>&gt;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  &lt;xs:sequence&gt;</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    &lt;xs:element name="lastname" type="xs:string"/&gt;</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    &lt;xs:element name="age" type="xs:integer"/&gt;</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    &lt;xs:element name="dateborn" type="xs:date"/&gt;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  &lt;/xs:sequence&gt;</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abin"/>
                <a:ea typeface="Cabin"/>
                <a:cs typeface="Cabin"/>
                <a:sym typeface="Cabin"/>
              </a:rPr>
              <a:t>&lt;/xs:complexType&gt;</a:t>
            </a:r>
          </a:p>
        </p:txBody>
      </p:sp>
      <p:sp>
        <p:nvSpPr>
          <p:cNvPr id="441" name="Shape 441"/>
          <p:cNvSpPr txBox="1"/>
          <p:nvPr/>
        </p:nvSpPr>
        <p:spPr>
          <a:xfrm>
            <a:off x="6530261" y="1371325"/>
            <a:ext cx="7196099" cy="2705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&lt;</a:t>
            </a:r>
            <a:r>
              <a:rPr b="0" i="0" lang="en-US" sz="3000" u="none" cap="none" strike="noStrike">
                <a:solidFill>
                  <a:srgbClr val="FFFF00"/>
                </a:solidFill>
                <a:latin typeface="Cabin"/>
                <a:ea typeface="Cabin"/>
                <a:cs typeface="Cabin"/>
                <a:sym typeface="Cabin"/>
              </a:rPr>
              <a:t>person&gt;</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   &lt;lastname&gt;Severance&lt;/lastname&gt;</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   &lt;age&gt;17&lt;/age&gt;</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   &lt;dateborn&gt;2001-04-17&lt;/dateborn&gt;</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abin"/>
                <a:ea typeface="Cabin"/>
                <a:cs typeface="Cabin"/>
                <a:sym typeface="Cabin"/>
              </a:rPr>
              <a:t>&lt;/person&gt;</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5" name="Shape 445"/>
        <p:cNvGrpSpPr/>
        <p:nvPr/>
      </p:nvGrpSpPr>
      <p:grpSpPr>
        <a:xfrm>
          <a:off x="0" y="0"/>
          <a:ext cx="0" cy="0"/>
          <a:chOff x="0" y="0"/>
          <a:chExt cx="0" cy="0"/>
        </a:xfrm>
      </p:grpSpPr>
      <p:sp>
        <p:nvSpPr>
          <p:cNvPr id="446" name="Shape 446"/>
          <p:cNvSpPr txBox="1"/>
          <p:nvPr>
            <p:ph type="title"/>
          </p:nvPr>
        </p:nvSpPr>
        <p:spPr>
          <a:xfrm>
            <a:off x="10078975" y="724425"/>
            <a:ext cx="51816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1" i="0" lang="en-US" sz="7600" u="none" cap="none" strike="noStrike">
                <a:solidFill>
                  <a:srgbClr val="FFD966"/>
                </a:solidFill>
                <a:latin typeface="Cabin"/>
                <a:ea typeface="Cabin"/>
                <a:cs typeface="Cabin"/>
                <a:sym typeface="Cabin"/>
              </a:rPr>
              <a:t>XSD</a:t>
            </a:r>
            <a:br>
              <a:rPr b="1" i="0" lang="en-US" sz="7600" u="none" cap="none" strike="noStrike">
                <a:solidFill>
                  <a:srgbClr val="FFD966"/>
                </a:solidFill>
                <a:latin typeface="Cabin"/>
                <a:ea typeface="Cabin"/>
                <a:cs typeface="Cabin"/>
                <a:sym typeface="Cabin"/>
              </a:rPr>
            </a:br>
            <a:r>
              <a:rPr b="1" i="0" lang="en-US" sz="7600" u="none" cap="none" strike="noStrike">
                <a:solidFill>
                  <a:srgbClr val="FFD966"/>
                </a:solidFill>
                <a:latin typeface="Cabin"/>
                <a:ea typeface="Cabin"/>
                <a:cs typeface="Cabin"/>
                <a:sym typeface="Cabin"/>
              </a:rPr>
              <a:t>Constraints</a:t>
            </a:r>
          </a:p>
        </p:txBody>
      </p:sp>
      <p:sp>
        <p:nvSpPr>
          <p:cNvPr id="447" name="Shape 447"/>
          <p:cNvSpPr txBox="1"/>
          <p:nvPr/>
        </p:nvSpPr>
        <p:spPr>
          <a:xfrm>
            <a:off x="1237150" y="8281775"/>
            <a:ext cx="139236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3"/>
              </a:rPr>
              <a:t>http://www.w3schools.com/Schema/schema_complex_indicators.asp</a:t>
            </a:r>
          </a:p>
        </p:txBody>
      </p:sp>
      <p:sp>
        <p:nvSpPr>
          <p:cNvPr id="448" name="Shape 448"/>
          <p:cNvSpPr txBox="1"/>
          <p:nvPr/>
        </p:nvSpPr>
        <p:spPr>
          <a:xfrm>
            <a:off x="339725" y="146050"/>
            <a:ext cx="10960099" cy="5308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&lt;xs:element name="person"&gt;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  &lt;xs:complexType&gt;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    &lt;xs:sequence&gt;</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      &lt;xs:element name="full_name" type="xs:string"  </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          minOccurs="1" maxOccurs="1" /&gt;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abin"/>
                <a:ea typeface="Cabin"/>
                <a:cs typeface="Cabin"/>
                <a:sym typeface="Cabin"/>
              </a:rPr>
              <a:t>      </a:t>
            </a:r>
            <a:r>
              <a:rPr b="0" i="0" lang="en-US" sz="3000" u="none" cap="none" strike="noStrike">
                <a:solidFill>
                  <a:srgbClr val="FF7F00"/>
                </a:solidFill>
                <a:latin typeface="Cabin"/>
                <a:ea typeface="Cabin"/>
                <a:cs typeface="Cabin"/>
                <a:sym typeface="Cabin"/>
              </a:rPr>
              <a:t>&lt;xs:element name="child_name" type="xs:string" </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rgbClr val="FF7F00"/>
                </a:solidFill>
                <a:latin typeface="Cabin"/>
                <a:ea typeface="Cabin"/>
                <a:cs typeface="Cabin"/>
                <a:sym typeface="Cabin"/>
              </a:rPr>
              <a:t>            minOccurs="0" maxOccurs="10" /&gt;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    &lt;/xs:sequence&gt;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  &lt;/xs:complexType&gt;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&lt;/xs:element&gt;</a:t>
            </a:r>
          </a:p>
        </p:txBody>
      </p:sp>
      <p:sp>
        <p:nvSpPr>
          <p:cNvPr id="449" name="Shape 449"/>
          <p:cNvSpPr txBox="1"/>
          <p:nvPr/>
        </p:nvSpPr>
        <p:spPr>
          <a:xfrm>
            <a:off x="7807136" y="4035137"/>
            <a:ext cx="7505699" cy="3876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&lt;person&gt;</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  &lt;full_name&gt;Tove Refsnes&lt;/full_name&gt;</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  &lt;child_name&gt;Hege&lt;/child_name&gt;</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  &lt;child_name&gt;Stale&lt;/child_name&gt;</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  &lt;child_name&gt;Jim&lt;/child_name&gt;</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  &lt;child_name&gt;Borge&lt;/child_name&gt;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&lt;/person&gt;</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3" name="Shape 453"/>
        <p:cNvGrpSpPr/>
        <p:nvPr/>
      </p:nvGrpSpPr>
      <p:grpSpPr>
        <a:xfrm>
          <a:off x="0" y="0"/>
          <a:ext cx="0" cy="0"/>
          <a:chOff x="0" y="0"/>
          <a:chExt cx="0" cy="0"/>
        </a:xfrm>
      </p:grpSpPr>
      <p:sp>
        <p:nvSpPr>
          <p:cNvPr id="454" name="Shape 454"/>
          <p:cNvSpPr txBox="1"/>
          <p:nvPr>
            <p:ph type="title"/>
          </p:nvPr>
        </p:nvSpPr>
        <p:spPr>
          <a:xfrm>
            <a:off x="10807700" y="774700"/>
            <a:ext cx="4279799"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FD966"/>
                </a:solidFill>
                <a:latin typeface="Cabin"/>
                <a:ea typeface="Cabin"/>
                <a:cs typeface="Cabin"/>
                <a:sym typeface="Cabin"/>
              </a:rPr>
              <a:t>XSD Data Types</a:t>
            </a:r>
          </a:p>
        </p:txBody>
      </p:sp>
      <p:sp>
        <p:nvSpPr>
          <p:cNvPr id="455" name="Shape 455"/>
          <p:cNvSpPr txBox="1"/>
          <p:nvPr/>
        </p:nvSpPr>
        <p:spPr>
          <a:xfrm>
            <a:off x="1501675" y="8280400"/>
            <a:ext cx="133824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3"/>
              </a:rPr>
              <a:t>http://www.w3schools.com/Schema/schema_dtypes_numeric.asp</a:t>
            </a:r>
          </a:p>
        </p:txBody>
      </p:sp>
      <p:sp>
        <p:nvSpPr>
          <p:cNvPr id="456" name="Shape 456"/>
          <p:cNvSpPr txBox="1"/>
          <p:nvPr/>
        </p:nvSpPr>
        <p:spPr>
          <a:xfrm>
            <a:off x="695325" y="1371600"/>
            <a:ext cx="10185300" cy="2705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3200" u="none" cap="none" strike="noStrike">
                <a:solidFill>
                  <a:srgbClr val="FF00FF"/>
                </a:solidFill>
                <a:latin typeface="Cabin"/>
                <a:ea typeface="Cabin"/>
                <a:cs typeface="Cabin"/>
                <a:sym typeface="Cabin"/>
              </a:rPr>
              <a:t>&lt;xs:element name="customer" type="xs:string"/&gt;</a:t>
            </a:r>
          </a:p>
          <a:p>
            <a:pPr indent="0" lvl="0" marL="0" marR="0" rtl="0" algn="l">
              <a:lnSpc>
                <a:spcPct val="100000"/>
              </a:lnSpc>
              <a:spcBef>
                <a:spcPts val="0"/>
              </a:spcBef>
              <a:spcAft>
                <a:spcPts val="0"/>
              </a:spcAft>
              <a:buClr>
                <a:srgbClr val="00FF00"/>
              </a:buClr>
              <a:buSzPct val="25000"/>
              <a:buFont typeface="Cabin"/>
              <a:buNone/>
            </a:pPr>
            <a:r>
              <a:rPr b="0" i="0" lang="en-US" sz="3200" u="none" cap="none" strike="noStrike">
                <a:solidFill>
                  <a:srgbClr val="00FF00"/>
                </a:solidFill>
                <a:latin typeface="Cabin"/>
                <a:ea typeface="Cabin"/>
                <a:cs typeface="Cabin"/>
                <a:sym typeface="Cabin"/>
              </a:rPr>
              <a:t>&lt;xs:element name="start" type="xs:date"/&gt;</a:t>
            </a:r>
          </a:p>
          <a:p>
            <a:pPr indent="0" lvl="0" marL="0" marR="0" rtl="0" algn="l">
              <a:lnSpc>
                <a:spcPct val="100000"/>
              </a:lnSpc>
              <a:spcBef>
                <a:spcPts val="0"/>
              </a:spcBef>
              <a:spcAft>
                <a:spcPts val="0"/>
              </a:spcAft>
              <a:buClr>
                <a:srgbClr val="FF7F00"/>
              </a:buClr>
              <a:buSzPct val="25000"/>
              <a:buFont typeface="Cabin"/>
              <a:buNone/>
            </a:pPr>
            <a:r>
              <a:rPr b="0" i="0" lang="en-US" sz="3200" u="none" cap="none" strike="noStrike">
                <a:solidFill>
                  <a:srgbClr val="FF7F00"/>
                </a:solidFill>
                <a:latin typeface="Cabin"/>
                <a:ea typeface="Cabin"/>
                <a:cs typeface="Cabin"/>
                <a:sym typeface="Cabin"/>
              </a:rPr>
              <a:t>&lt;xs:element name="startdate" type="xs:dateTime"/&gt;</a:t>
            </a:r>
          </a:p>
          <a:p>
            <a:pPr indent="0" lvl="0" marL="0" marR="0" rtl="0" algn="l">
              <a:lnSpc>
                <a:spcPct val="100000"/>
              </a:lnSpc>
              <a:spcBef>
                <a:spcPts val="0"/>
              </a:spcBef>
              <a:spcAft>
                <a:spcPts val="0"/>
              </a:spcAft>
              <a:buClr>
                <a:srgbClr val="FFFF00"/>
              </a:buClr>
              <a:buSzPct val="25000"/>
              <a:buFont typeface="Cabin"/>
              <a:buNone/>
            </a:pPr>
            <a:r>
              <a:rPr b="0" i="0" lang="en-US" sz="3200" u="none" cap="none" strike="noStrike">
                <a:solidFill>
                  <a:srgbClr val="FFFF00"/>
                </a:solidFill>
                <a:latin typeface="Cabin"/>
                <a:ea typeface="Cabin"/>
                <a:cs typeface="Cabin"/>
                <a:sym typeface="Cabin"/>
              </a:rPr>
              <a:t>&lt;xs:element name="prize" type="xs:decimal"/&gt;</a:t>
            </a:r>
          </a:p>
          <a:p>
            <a:pPr indent="0" lvl="0" marL="0" marR="0" rtl="0" algn="l">
              <a:lnSpc>
                <a:spcPct val="100000"/>
              </a:lnSpc>
              <a:spcBef>
                <a:spcPts val="0"/>
              </a:spcBef>
              <a:spcAft>
                <a:spcPts val="0"/>
              </a:spcAft>
              <a:buClr>
                <a:srgbClr val="00FFFF"/>
              </a:buClr>
              <a:buSzPct val="25000"/>
              <a:buFont typeface="Cabin"/>
              <a:buNone/>
            </a:pPr>
            <a:r>
              <a:rPr b="0" i="0" lang="en-US" sz="3200" u="none" cap="none" strike="noStrike">
                <a:solidFill>
                  <a:srgbClr val="00FFFF"/>
                </a:solidFill>
                <a:latin typeface="Cabin"/>
                <a:ea typeface="Cabin"/>
                <a:cs typeface="Cabin"/>
                <a:sym typeface="Cabin"/>
              </a:rPr>
              <a:t>&lt;xs:element name="weeks" type="xs:integer"/&gt;</a:t>
            </a:r>
          </a:p>
        </p:txBody>
      </p:sp>
      <p:sp>
        <p:nvSpPr>
          <p:cNvPr id="457" name="Shape 457"/>
          <p:cNvSpPr txBox="1"/>
          <p:nvPr/>
        </p:nvSpPr>
        <p:spPr>
          <a:xfrm>
            <a:off x="6432550" y="4808537"/>
            <a:ext cx="8880475" cy="3324225"/>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3200" u="none" cap="none" strike="noStrike">
                <a:solidFill>
                  <a:srgbClr val="FF00FF"/>
                </a:solidFill>
                <a:latin typeface="Cabin"/>
                <a:ea typeface="Cabin"/>
                <a:cs typeface="Cabin"/>
                <a:sym typeface="Cabin"/>
              </a:rPr>
              <a:t>&lt;customer&gt;John Smith&lt;/customer&gt;</a:t>
            </a:r>
          </a:p>
          <a:p>
            <a:pPr indent="0" lvl="0" marL="0" marR="0" rtl="0" algn="l">
              <a:lnSpc>
                <a:spcPct val="100000"/>
              </a:lnSpc>
              <a:spcBef>
                <a:spcPts val="0"/>
              </a:spcBef>
              <a:spcAft>
                <a:spcPts val="0"/>
              </a:spcAft>
              <a:buClr>
                <a:srgbClr val="00FF00"/>
              </a:buClr>
              <a:buSzPct val="25000"/>
              <a:buFont typeface="Cabin"/>
              <a:buNone/>
            </a:pPr>
            <a:r>
              <a:rPr b="0" i="0" lang="en-US" sz="3200" u="none" cap="none" strike="noStrike">
                <a:solidFill>
                  <a:srgbClr val="00FF00"/>
                </a:solidFill>
                <a:latin typeface="Cabin"/>
                <a:ea typeface="Cabin"/>
                <a:cs typeface="Cabin"/>
                <a:sym typeface="Cabin"/>
              </a:rPr>
              <a:t>&lt;start&gt;2002-09-24&lt;/start&gt;</a:t>
            </a:r>
          </a:p>
          <a:p>
            <a:pPr indent="0" lvl="0" marL="0" marR="0" rtl="0" algn="l">
              <a:lnSpc>
                <a:spcPct val="100000"/>
              </a:lnSpc>
              <a:spcBef>
                <a:spcPts val="0"/>
              </a:spcBef>
              <a:spcAft>
                <a:spcPts val="0"/>
              </a:spcAft>
              <a:buClr>
                <a:srgbClr val="FF7F00"/>
              </a:buClr>
              <a:buSzPct val="25000"/>
              <a:buFont typeface="Cabin"/>
              <a:buNone/>
            </a:pPr>
            <a:r>
              <a:rPr b="0" i="0" lang="en-US" sz="3200" u="none" cap="none" strike="noStrike">
                <a:solidFill>
                  <a:srgbClr val="FF7F00"/>
                </a:solidFill>
                <a:latin typeface="Cabin"/>
                <a:ea typeface="Cabin"/>
                <a:cs typeface="Cabin"/>
                <a:sym typeface="Cabin"/>
              </a:rPr>
              <a:t>&lt;startdate&gt;2002-05-30T09:30:10</a:t>
            </a:r>
            <a:r>
              <a:rPr b="0" i="0" lang="en-US" sz="3200" u="none" cap="none" strike="noStrike">
                <a:solidFill>
                  <a:schemeClr val="lt1"/>
                </a:solidFill>
                <a:latin typeface="Cabin"/>
                <a:ea typeface="Cabin"/>
                <a:cs typeface="Cabin"/>
                <a:sym typeface="Cabin"/>
              </a:rPr>
              <a:t>Z</a:t>
            </a:r>
            <a:r>
              <a:rPr b="0" i="0" lang="en-US" sz="3200" u="none" cap="none" strike="noStrike">
                <a:solidFill>
                  <a:srgbClr val="FF7F00"/>
                </a:solidFill>
                <a:latin typeface="Cabin"/>
                <a:ea typeface="Cabin"/>
                <a:cs typeface="Cabin"/>
                <a:sym typeface="Cabin"/>
              </a:rPr>
              <a:t>&lt;/startdate&gt;</a:t>
            </a:r>
          </a:p>
          <a:p>
            <a:pPr indent="0" lvl="0" marL="0" marR="0" rtl="0" algn="l">
              <a:lnSpc>
                <a:spcPct val="100000"/>
              </a:lnSpc>
              <a:spcBef>
                <a:spcPts val="0"/>
              </a:spcBef>
              <a:spcAft>
                <a:spcPts val="0"/>
              </a:spcAft>
              <a:buClr>
                <a:srgbClr val="FFFF00"/>
              </a:buClr>
              <a:buSzPct val="25000"/>
              <a:buFont typeface="Cabin"/>
              <a:buNone/>
            </a:pPr>
            <a:r>
              <a:rPr b="0" i="0" lang="en-US" sz="3200" u="none" cap="none" strike="noStrike">
                <a:solidFill>
                  <a:srgbClr val="FFFF00"/>
                </a:solidFill>
                <a:latin typeface="Cabin"/>
                <a:ea typeface="Cabin"/>
                <a:cs typeface="Cabin"/>
                <a:sym typeface="Cabin"/>
              </a:rPr>
              <a:t>&lt;prize&gt;999.50&lt;/prize&gt;</a:t>
            </a:r>
          </a:p>
          <a:p>
            <a:pPr indent="0" lvl="0" marL="0" marR="0" rtl="0" algn="l">
              <a:lnSpc>
                <a:spcPct val="100000"/>
              </a:lnSpc>
              <a:spcBef>
                <a:spcPts val="0"/>
              </a:spcBef>
              <a:spcAft>
                <a:spcPts val="0"/>
              </a:spcAft>
              <a:buClr>
                <a:srgbClr val="00FFFF"/>
              </a:buClr>
              <a:buSzPct val="25000"/>
              <a:buFont typeface="Cabin"/>
              <a:buNone/>
            </a:pPr>
            <a:r>
              <a:rPr b="0" i="0" lang="en-US" sz="3200" u="none" cap="none" strike="noStrike">
                <a:solidFill>
                  <a:srgbClr val="00FFFF"/>
                </a:solidFill>
                <a:latin typeface="Cabin"/>
                <a:ea typeface="Cabin"/>
                <a:cs typeface="Cabin"/>
                <a:sym typeface="Cabin"/>
              </a:rPr>
              <a:t>&lt;weeks&gt;30&lt;/weeks&gt;</a:t>
            </a:r>
          </a:p>
          <a:p>
            <a:pPr indent="0" lvl="0" marL="0" marR="0" rtl="0" algn="ctr">
              <a:lnSpc>
                <a:spcPct val="100000"/>
              </a:lnSpc>
              <a:spcBef>
                <a:spcPts val="0"/>
              </a:spcBef>
              <a:spcAft>
                <a:spcPts val="0"/>
              </a:spcAft>
              <a:buNone/>
            </a:pPr>
            <a:r>
              <a:t/>
            </a:r>
            <a:endParaRPr/>
          </a:p>
        </p:txBody>
      </p:sp>
      <p:sp>
        <p:nvSpPr>
          <p:cNvPr id="458" name="Shape 458"/>
          <p:cNvSpPr txBox="1"/>
          <p:nvPr/>
        </p:nvSpPr>
        <p:spPr>
          <a:xfrm>
            <a:off x="1087500" y="5187275"/>
            <a:ext cx="4189499" cy="22986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2700" u="none" cap="none" strike="noStrike">
                <a:solidFill>
                  <a:schemeClr val="lt1"/>
                </a:solidFill>
                <a:latin typeface="Cabin"/>
                <a:ea typeface="Cabin"/>
                <a:cs typeface="Cabin"/>
                <a:sym typeface="Cabin"/>
              </a:rPr>
              <a:t>It is common to represent time in UTC/GMT, given that servers are often scattered around the world.</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2" name="Shape 462"/>
        <p:cNvGrpSpPr/>
        <p:nvPr/>
      </p:nvGrpSpPr>
      <p:grpSpPr>
        <a:xfrm>
          <a:off x="0" y="0"/>
          <a:ext cx="0" cy="0"/>
          <a:chOff x="0" y="0"/>
          <a:chExt cx="0" cy="0"/>
        </a:xfrm>
      </p:grpSpPr>
      <p:sp>
        <p:nvSpPr>
          <p:cNvPr id="463" name="Shape 46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1" i="0" lang="en-US" sz="7600" u="none" cap="none" strike="noStrike">
                <a:solidFill>
                  <a:srgbClr val="FFD966"/>
                </a:solidFill>
                <a:latin typeface="Cabin"/>
                <a:ea typeface="Cabin"/>
                <a:cs typeface="Cabin"/>
                <a:sym typeface="Cabin"/>
              </a:rPr>
              <a:t>ISO 8601 Date/Time Format</a:t>
            </a:r>
          </a:p>
        </p:txBody>
      </p:sp>
      <p:sp>
        <p:nvSpPr>
          <p:cNvPr id="464" name="Shape 464"/>
          <p:cNvSpPr txBox="1"/>
          <p:nvPr/>
        </p:nvSpPr>
        <p:spPr>
          <a:xfrm>
            <a:off x="1231900" y="2825750"/>
            <a:ext cx="11482500" cy="1155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2002-05-30</a:t>
            </a:r>
            <a:r>
              <a:rPr b="0" i="0" lang="en-US" sz="7200" u="none" cap="none" strike="noStrike">
                <a:solidFill>
                  <a:srgbClr val="FF7F00"/>
                </a:solidFill>
                <a:latin typeface="Cabin"/>
                <a:ea typeface="Cabin"/>
                <a:cs typeface="Cabin"/>
                <a:sym typeface="Cabin"/>
              </a:rPr>
              <a:t>T</a:t>
            </a:r>
            <a:r>
              <a:rPr b="0" i="0" lang="en-US" sz="7200" u="none" cap="none" strike="noStrike">
                <a:solidFill>
                  <a:srgbClr val="00FF00"/>
                </a:solidFill>
                <a:latin typeface="Cabin"/>
                <a:ea typeface="Cabin"/>
                <a:cs typeface="Cabin"/>
                <a:sym typeface="Cabin"/>
              </a:rPr>
              <a:t>09:30:10</a:t>
            </a:r>
            <a:r>
              <a:rPr b="0" i="0" lang="en-US" sz="7200" u="none" cap="none" strike="noStrike">
                <a:solidFill>
                  <a:srgbClr val="FF7F00"/>
                </a:solidFill>
                <a:latin typeface="Cabin"/>
                <a:ea typeface="Cabin"/>
                <a:cs typeface="Cabin"/>
                <a:sym typeface="Cabin"/>
              </a:rPr>
              <a:t>Z</a:t>
            </a:r>
          </a:p>
        </p:txBody>
      </p:sp>
      <p:sp>
        <p:nvSpPr>
          <p:cNvPr id="465" name="Shape 465"/>
          <p:cNvSpPr txBox="1"/>
          <p:nvPr/>
        </p:nvSpPr>
        <p:spPr>
          <a:xfrm>
            <a:off x="1228725" y="5143500"/>
            <a:ext cx="38075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Year-month-day</a:t>
            </a:r>
          </a:p>
        </p:txBody>
      </p:sp>
      <p:sp>
        <p:nvSpPr>
          <p:cNvPr id="466" name="Shape 466"/>
          <p:cNvSpPr txBox="1"/>
          <p:nvPr/>
        </p:nvSpPr>
        <p:spPr>
          <a:xfrm>
            <a:off x="6351587" y="5257800"/>
            <a:ext cx="22937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3600" u="none" cap="none" strike="noStrike">
                <a:solidFill>
                  <a:srgbClr val="00FF00"/>
                </a:solidFill>
                <a:latin typeface="Cabin"/>
                <a:ea typeface="Cabin"/>
                <a:cs typeface="Cabin"/>
                <a:sym typeface="Cabin"/>
              </a:rPr>
              <a:t>Time of day</a:t>
            </a:r>
          </a:p>
        </p:txBody>
      </p:sp>
      <p:sp>
        <p:nvSpPr>
          <p:cNvPr id="467" name="Shape 467"/>
          <p:cNvSpPr txBox="1"/>
          <p:nvPr/>
        </p:nvSpPr>
        <p:spPr>
          <a:xfrm>
            <a:off x="9793275" y="5092700"/>
            <a:ext cx="5294399" cy="16638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Timezone - typically specified in UTC / GMT rather than local time zone.</a:t>
            </a:r>
          </a:p>
        </p:txBody>
      </p:sp>
      <p:sp>
        <p:nvSpPr>
          <p:cNvPr id="468" name="Shape 468"/>
          <p:cNvSpPr txBox="1"/>
          <p:nvPr/>
        </p:nvSpPr>
        <p:spPr>
          <a:xfrm>
            <a:off x="3695100" y="7710250"/>
            <a:ext cx="83873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http://en.wikipedia.org/wiki/ISO_8601</a:t>
            </a:r>
          </a:p>
        </p:txBody>
      </p:sp>
      <p:sp>
        <p:nvSpPr>
          <p:cNvPr id="469" name="Shape 469"/>
          <p:cNvSpPr txBox="1"/>
          <p:nvPr/>
        </p:nvSpPr>
        <p:spPr>
          <a:xfrm>
            <a:off x="2343325" y="8267700"/>
            <a:ext cx="114825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4"/>
              </a:rPr>
              <a:t>http://en.wikipedia.org/wiki/Coordinated_Universal_Time</a:t>
            </a:r>
          </a:p>
        </p:txBody>
      </p:sp>
      <p:cxnSp>
        <p:nvCxnSpPr>
          <p:cNvPr id="470" name="Shape 470"/>
          <p:cNvCxnSpPr/>
          <p:nvPr/>
        </p:nvCxnSpPr>
        <p:spPr>
          <a:xfrm flipH="1">
            <a:off x="2874961" y="4135437"/>
            <a:ext cx="314324" cy="952499"/>
          </a:xfrm>
          <a:prstGeom prst="straightConnector1">
            <a:avLst/>
          </a:prstGeom>
          <a:noFill/>
          <a:ln cap="rnd" cmpd="sng" w="76200">
            <a:solidFill>
              <a:srgbClr val="FF00FF"/>
            </a:solidFill>
            <a:prstDash val="solid"/>
            <a:miter/>
            <a:headEnd len="med" w="med" type="stealth"/>
            <a:tailEnd len="med" w="med" type="none"/>
          </a:ln>
        </p:spPr>
      </p:cxnSp>
      <p:cxnSp>
        <p:nvCxnSpPr>
          <p:cNvPr id="471" name="Shape 471"/>
          <p:cNvCxnSpPr/>
          <p:nvPr/>
        </p:nvCxnSpPr>
        <p:spPr>
          <a:xfrm flipH="1">
            <a:off x="7556461" y="4025900"/>
            <a:ext cx="4799" cy="1131899"/>
          </a:xfrm>
          <a:prstGeom prst="straightConnector1">
            <a:avLst/>
          </a:prstGeom>
          <a:noFill/>
          <a:ln cap="rnd" cmpd="sng" w="76200">
            <a:solidFill>
              <a:srgbClr val="00FF00"/>
            </a:solidFill>
            <a:prstDash val="solid"/>
            <a:miter/>
            <a:headEnd len="med" w="med" type="stealth"/>
            <a:tailEnd len="med" w="med" type="none"/>
          </a:ln>
        </p:spPr>
      </p:cxnSp>
      <p:cxnSp>
        <p:nvCxnSpPr>
          <p:cNvPr id="472" name="Shape 472"/>
          <p:cNvCxnSpPr/>
          <p:nvPr/>
        </p:nvCxnSpPr>
        <p:spPr>
          <a:xfrm>
            <a:off x="10995025" y="4002087"/>
            <a:ext cx="358799" cy="888899"/>
          </a:xfrm>
          <a:prstGeom prst="straightConnector1">
            <a:avLst/>
          </a:prstGeom>
          <a:noFill/>
          <a:ln cap="rnd" cmpd="sng" w="76200">
            <a:solidFill>
              <a:srgbClr val="FF7F00"/>
            </a:solidFill>
            <a:prstDash val="solid"/>
            <a:miter/>
            <a:headEnd len="med" w="med" type="stealth"/>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6" name="Shape 476"/>
        <p:cNvGrpSpPr/>
        <p:nvPr/>
      </p:nvGrpSpPr>
      <p:grpSpPr>
        <a:xfrm>
          <a:off x="0" y="0"/>
          <a:ext cx="0" cy="0"/>
          <a:chOff x="0" y="0"/>
          <a:chExt cx="0" cy="0"/>
        </a:xfrm>
      </p:grpSpPr>
      <p:pic>
        <p:nvPicPr>
          <p:cNvPr id="477" name="Shape 477"/>
          <p:cNvPicPr preferRelativeResize="0"/>
          <p:nvPr/>
        </p:nvPicPr>
        <p:blipFill rotWithShape="1">
          <a:blip r:embed="rId3">
            <a:alphaModFix/>
          </a:blip>
          <a:srcRect b="0" l="0" r="0" t="0"/>
          <a:stretch/>
        </p:blipFill>
        <p:spPr>
          <a:xfrm>
            <a:off x="203200" y="152400"/>
            <a:ext cx="13373099" cy="8166099"/>
          </a:xfrm>
          <a:prstGeom prst="rect">
            <a:avLst/>
          </a:prstGeom>
          <a:noFill/>
          <a:ln>
            <a:noFill/>
          </a:ln>
        </p:spPr>
      </p:pic>
      <p:pic>
        <p:nvPicPr>
          <p:cNvPr id="478" name="Shape 478"/>
          <p:cNvPicPr preferRelativeResize="0"/>
          <p:nvPr/>
        </p:nvPicPr>
        <p:blipFill rotWithShape="1">
          <a:blip r:embed="rId4">
            <a:alphaModFix/>
          </a:blip>
          <a:srcRect b="0" l="0" r="0" t="0"/>
          <a:stretch/>
        </p:blipFill>
        <p:spPr>
          <a:xfrm>
            <a:off x="7213600" y="5105400"/>
            <a:ext cx="9512299" cy="3733800"/>
          </a:xfrm>
          <a:prstGeom prst="rect">
            <a:avLst/>
          </a:prstGeom>
          <a:noFill/>
          <a:ln>
            <a:noFill/>
          </a:ln>
        </p:spPr>
      </p:pic>
      <p:sp>
        <p:nvSpPr>
          <p:cNvPr id="479" name="Shape 479"/>
          <p:cNvSpPr/>
          <p:nvPr/>
        </p:nvSpPr>
        <p:spPr>
          <a:xfrm>
            <a:off x="635000" y="4826000"/>
            <a:ext cx="1270000" cy="1270000"/>
          </a:xfrm>
          <a:prstGeom prst="rightArrow">
            <a:avLst>
              <a:gd fmla="val 12096" name="adj1"/>
              <a:gd fmla="val 26041" name="adj2"/>
            </a:avLst>
          </a:prstGeom>
          <a:blipFill rotWithShape="1">
            <a:blip r:embed="rId5">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3" name="Shape 483"/>
        <p:cNvGrpSpPr/>
        <p:nvPr/>
      </p:nvGrpSpPr>
      <p:grpSpPr>
        <a:xfrm>
          <a:off x="0" y="0"/>
          <a:ext cx="0" cy="0"/>
          <a:chOff x="0" y="0"/>
          <a:chExt cx="0" cy="0"/>
        </a:xfrm>
      </p:grpSpPr>
      <p:sp>
        <p:nvSpPr>
          <p:cNvPr id="484" name="Shape 484"/>
          <p:cNvSpPr txBox="1"/>
          <p:nvPr/>
        </p:nvSpPr>
        <p:spPr>
          <a:xfrm>
            <a:off x="2252250" y="8281750"/>
            <a:ext cx="122709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3000" u="sng" cap="none" strike="noStrike">
                <a:solidFill>
                  <a:srgbClr val="FFFF00"/>
                </a:solidFill>
                <a:latin typeface="Cabin"/>
                <a:ea typeface="Cabin"/>
                <a:cs typeface="Cabin"/>
                <a:sym typeface="Cabin"/>
                <a:hlinkClick r:id="rId3"/>
              </a:rPr>
              <a:t>http://www.w3schools.com/Schema/schema_example.asp</a:t>
            </a:r>
          </a:p>
        </p:txBody>
      </p:sp>
      <p:pic>
        <p:nvPicPr>
          <p:cNvPr id="485" name="Shape 485"/>
          <p:cNvPicPr preferRelativeResize="0"/>
          <p:nvPr/>
        </p:nvPicPr>
        <p:blipFill rotWithShape="1">
          <a:blip r:embed="rId4">
            <a:alphaModFix/>
          </a:blip>
          <a:srcRect b="0" l="0" r="0" t="0"/>
          <a:stretch/>
        </p:blipFill>
        <p:spPr>
          <a:xfrm>
            <a:off x="3632200" y="190500"/>
            <a:ext cx="8694736" cy="8115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9" name="Shape 489"/>
        <p:cNvGrpSpPr/>
        <p:nvPr/>
      </p:nvGrpSpPr>
      <p:grpSpPr>
        <a:xfrm>
          <a:off x="0" y="0"/>
          <a:ext cx="0" cy="0"/>
          <a:chOff x="0" y="0"/>
          <a:chExt cx="0" cy="0"/>
        </a:xfrm>
      </p:grpSpPr>
      <p:sp>
        <p:nvSpPr>
          <p:cNvPr id="490" name="Shape 490"/>
          <p:cNvSpPr txBox="1"/>
          <p:nvPr/>
        </p:nvSpPr>
        <p:spPr>
          <a:xfrm>
            <a:off x="1549400" y="831850"/>
            <a:ext cx="10198099" cy="65023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import xml.etree.ElementTree as ET</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data = '''&lt;person&gt;</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&lt;name&gt;Chuck&lt;/name&gt;</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&lt;phone type="intl"&gt;</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+1 734 303 4456</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&lt;/phone&gt;</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&lt;email hide="yes"/&gt;</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&lt;/person&gt;'''</a:t>
            </a:r>
          </a:p>
          <a:p>
            <a:pPr indent="0" lvl="0" marL="0" marR="0" rtl="0" algn="ctr">
              <a:lnSpc>
                <a:spcPct val="100000"/>
              </a:lnSpc>
              <a:spcBef>
                <a:spcPts val="0"/>
              </a:spcBef>
              <a:spcAft>
                <a:spcPts val="0"/>
              </a:spcAft>
              <a:buNone/>
            </a:pPr>
            <a:r>
              <a:t/>
            </a:r>
            <a:endParaRPr b="1" i="0" sz="30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tree = ET.fromstring(data)</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print 'Name:',tree.find('name').text</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print 'Attr:',tree.find('email').get('hide')</a:t>
            </a:r>
          </a:p>
        </p:txBody>
      </p:sp>
      <p:sp>
        <p:nvSpPr>
          <p:cNvPr id="491" name="Shape 491"/>
          <p:cNvSpPr txBox="1"/>
          <p:nvPr/>
        </p:nvSpPr>
        <p:spPr>
          <a:xfrm>
            <a:off x="12925425" y="450850"/>
            <a:ext cx="1714500" cy="558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ourier New"/>
              <a:buNone/>
            </a:pPr>
            <a:r>
              <a:rPr b="0" i="0" lang="en-US" sz="3000" u="none" cap="none" strike="noStrike">
                <a:solidFill>
                  <a:srgbClr val="FFFF00"/>
                </a:solidFill>
                <a:latin typeface="Courier New"/>
                <a:ea typeface="Courier New"/>
                <a:cs typeface="Courier New"/>
                <a:sym typeface="Courier New"/>
              </a:rPr>
              <a:t>xml1.py</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5" name="Shape 495"/>
        <p:cNvGrpSpPr/>
        <p:nvPr/>
      </p:nvGrpSpPr>
      <p:grpSpPr>
        <a:xfrm>
          <a:off x="0" y="0"/>
          <a:ext cx="0" cy="0"/>
          <a:chOff x="0" y="0"/>
          <a:chExt cx="0" cy="0"/>
        </a:xfrm>
      </p:grpSpPr>
      <p:sp>
        <p:nvSpPr>
          <p:cNvPr id="496" name="Shape 496"/>
          <p:cNvSpPr txBox="1"/>
          <p:nvPr/>
        </p:nvSpPr>
        <p:spPr>
          <a:xfrm>
            <a:off x="1270000" y="349250"/>
            <a:ext cx="10972799" cy="848994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import xml.etree.ElementTree as ET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input = '''&lt;stuff&gt;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&lt;users&gt;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&lt;user x="2"&gt;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&lt;id&gt;001&lt;/id&gt;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&lt;name&gt;Chuck&lt;/name&gt;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&lt;/user&gt;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&lt;user x="7"&gt;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&lt;id&gt;009&lt;/id&gt;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&lt;name&gt;Brent&lt;/name&gt;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&lt;/user&gt;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&lt;/users&gt;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&lt;/stuff&gt;'''</a:t>
            </a:r>
          </a:p>
          <a:p>
            <a:pPr indent="0" lvl="0" marL="0" marR="0" rtl="0" algn="ctr">
              <a:lnSpc>
                <a:spcPct val="100000"/>
              </a:lnSpc>
              <a:spcBef>
                <a:spcPts val="0"/>
              </a:spcBef>
              <a:spcAft>
                <a:spcPts val="0"/>
              </a:spcAft>
              <a:buNone/>
            </a:pPr>
            <a:r>
              <a:t/>
            </a:r>
            <a:endParaRPr b="1" i="0" sz="24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stuff = ET.fromstring(input)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lst = stuff.findall('users/user')</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print 'User count:', len(lst)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for item in lst: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print 'Name', item.find('name').text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print 'Id', item.find('id').text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print 'Attribute', item.get("x")</a:t>
            </a:r>
          </a:p>
        </p:txBody>
      </p:sp>
      <p:sp>
        <p:nvSpPr>
          <p:cNvPr id="497" name="Shape 497"/>
          <p:cNvSpPr txBox="1"/>
          <p:nvPr/>
        </p:nvSpPr>
        <p:spPr>
          <a:xfrm>
            <a:off x="12925425" y="450850"/>
            <a:ext cx="1714500" cy="558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ourier New"/>
              <a:buNone/>
            </a:pPr>
            <a:r>
              <a:rPr b="0" i="0" lang="en-US" sz="3000" u="none" cap="none" strike="noStrike">
                <a:solidFill>
                  <a:srgbClr val="FFFF00"/>
                </a:solidFill>
                <a:latin typeface="Courier New"/>
                <a:ea typeface="Courier New"/>
                <a:cs typeface="Courier New"/>
                <a:sym typeface="Courier New"/>
              </a:rPr>
              <a:t>xml2.py</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FD966"/>
                </a:solidFill>
                <a:latin typeface="Cabin"/>
                <a:ea typeface="Cabin"/>
                <a:cs typeface="Cabin"/>
                <a:sym typeface="Cabin"/>
              </a:rPr>
              <a:t>Sending Data across the </a:t>
            </a:r>
            <a:r>
              <a:rPr b="1" i="0" lang="en-US" sz="7600" u="none" cap="none" strike="noStrike">
                <a:solidFill>
                  <a:srgbClr val="FFD966"/>
                </a:solidFill>
                <a:latin typeface="Arial"/>
                <a:ea typeface="Arial"/>
                <a:cs typeface="Arial"/>
                <a:sym typeface="Arial"/>
              </a:rPr>
              <a:t>“</a:t>
            </a:r>
            <a:r>
              <a:rPr b="1" i="0" lang="en-US" sz="7600" u="none" cap="none" strike="noStrike">
                <a:solidFill>
                  <a:srgbClr val="FFD966"/>
                </a:solidFill>
                <a:latin typeface="Cabin"/>
                <a:ea typeface="Cabin"/>
                <a:cs typeface="Cabin"/>
                <a:sym typeface="Cabin"/>
              </a:rPr>
              <a:t>Net</a:t>
            </a:r>
            <a:r>
              <a:rPr b="1" i="0" lang="en-US" sz="7600" u="none" cap="none" strike="noStrike">
                <a:solidFill>
                  <a:srgbClr val="FFD966"/>
                </a:solidFill>
                <a:latin typeface="Arial"/>
                <a:ea typeface="Arial"/>
                <a:cs typeface="Arial"/>
                <a:sym typeface="Arial"/>
              </a:rPr>
              <a:t>”</a:t>
            </a:r>
          </a:p>
        </p:txBody>
      </p:sp>
      <p:sp>
        <p:nvSpPr>
          <p:cNvPr id="220" name="Shape 220"/>
          <p:cNvSpPr txBox="1"/>
          <p:nvPr/>
        </p:nvSpPr>
        <p:spPr>
          <a:xfrm>
            <a:off x="850900" y="4394200"/>
            <a:ext cx="3174999" cy="2400300"/>
          </a:xfrm>
          <a:prstGeom prst="rect">
            <a:avLst/>
          </a:prstGeom>
          <a:noFill/>
          <a:ln cap="rnd" cmpd="sng" w="63500">
            <a:solidFill>
              <a:srgbClr val="FF00FF"/>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Python</a:t>
            </a:r>
          </a:p>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Dictionary</a:t>
            </a:r>
          </a:p>
        </p:txBody>
      </p:sp>
      <p:sp>
        <p:nvSpPr>
          <p:cNvPr id="221" name="Shape 221"/>
          <p:cNvSpPr txBox="1"/>
          <p:nvPr/>
        </p:nvSpPr>
        <p:spPr>
          <a:xfrm>
            <a:off x="12204700" y="4394200"/>
            <a:ext cx="3174999" cy="2400300"/>
          </a:xfrm>
          <a:prstGeom prst="rect">
            <a:avLst/>
          </a:prstGeom>
          <a:noFill/>
          <a:ln cap="rnd" cmpd="sng" w="63500">
            <a:solidFill>
              <a:srgbClr val="FF00FF"/>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Java</a:t>
            </a:r>
          </a:p>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HashMap</a:t>
            </a:r>
          </a:p>
        </p:txBody>
      </p:sp>
      <p:sp>
        <p:nvSpPr>
          <p:cNvPr id="222" name="Shape 222"/>
          <p:cNvSpPr/>
          <p:nvPr/>
        </p:nvSpPr>
        <p:spPr>
          <a:xfrm>
            <a:off x="4635500" y="4965700"/>
            <a:ext cx="1270000" cy="1270000"/>
          </a:xfrm>
          <a:prstGeom prst="rightArrow">
            <a:avLst>
              <a:gd fmla="val 38114" name="adj1"/>
              <a:gd fmla="val 19928" name="adj2"/>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pic>
        <p:nvPicPr>
          <p:cNvPr id="223" name="Shape 223"/>
          <p:cNvPicPr preferRelativeResize="0"/>
          <p:nvPr/>
        </p:nvPicPr>
        <p:blipFill rotWithShape="1">
          <a:blip r:embed="rId4">
            <a:alphaModFix/>
          </a:blip>
          <a:srcRect b="0" l="0" r="0" t="0"/>
          <a:stretch/>
        </p:blipFill>
        <p:spPr>
          <a:xfrm>
            <a:off x="6019800" y="4013200"/>
            <a:ext cx="4203699" cy="3179762"/>
          </a:xfrm>
          <a:prstGeom prst="rect">
            <a:avLst/>
          </a:prstGeom>
          <a:noFill/>
          <a:ln>
            <a:noFill/>
          </a:ln>
        </p:spPr>
      </p:pic>
      <p:sp>
        <p:nvSpPr>
          <p:cNvPr id="224" name="Shape 224"/>
          <p:cNvSpPr txBox="1"/>
          <p:nvPr/>
        </p:nvSpPr>
        <p:spPr>
          <a:xfrm>
            <a:off x="3394075" y="8153400"/>
            <a:ext cx="9956799"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a.k.a.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Wire Protocol</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 What we send on the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wire</a:t>
            </a:r>
            <a:r>
              <a:rPr b="0" i="0" lang="en-US" sz="3600" u="none" cap="none" strike="noStrike">
                <a:solidFill>
                  <a:schemeClr val="lt1"/>
                </a:solidFill>
                <a:latin typeface="Arial"/>
                <a:ea typeface="Arial"/>
                <a:cs typeface="Arial"/>
                <a:sym typeface="Arial"/>
              </a:rPr>
              <a:t>”</a:t>
            </a:r>
          </a:p>
        </p:txBody>
      </p:sp>
      <p:sp>
        <p:nvSpPr>
          <p:cNvPr id="225" name="Shape 225"/>
          <p:cNvSpPr/>
          <p:nvPr/>
        </p:nvSpPr>
        <p:spPr>
          <a:xfrm>
            <a:off x="10579150" y="4968125"/>
            <a:ext cx="1269899" cy="1269899"/>
          </a:xfrm>
          <a:prstGeom prst="rightArrow">
            <a:avLst>
              <a:gd fmla="val 38114" name="adj1"/>
              <a:gd fmla="val 19928" name="adj2"/>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1" name="Shape 501"/>
        <p:cNvGrpSpPr/>
        <p:nvPr/>
      </p:nvGrpSpPr>
      <p:grpSpPr>
        <a:xfrm>
          <a:off x="0" y="0"/>
          <a:ext cx="0" cy="0"/>
          <a:chOff x="0" y="0"/>
          <a:chExt cx="0" cy="0"/>
        </a:xfrm>
      </p:grpSpPr>
      <p:sp>
        <p:nvSpPr>
          <p:cNvPr id="502" name="Shape 502"/>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1" i="0" lang="en-US" sz="7600" u="none" cap="none" strike="noStrike">
                <a:solidFill>
                  <a:srgbClr val="FFD966"/>
                </a:solidFill>
                <a:latin typeface="Cabin"/>
                <a:ea typeface="Cabin"/>
                <a:cs typeface="Cabin"/>
                <a:sym typeface="Cabin"/>
              </a:rPr>
              <a:t>JavaScript Object Notation</a:t>
            </a:r>
          </a:p>
        </p:txBody>
      </p:sp>
      <p:sp>
        <p:nvSpPr>
          <p:cNvPr id="503" name="Shape 503"/>
          <p:cNvSpPr txBox="1"/>
          <p:nvPr>
            <p:ph idx="1" type="body"/>
          </p:nvPr>
        </p:nvSpPr>
        <p:spPr>
          <a:xfrm>
            <a:off x="1155700" y="4711700"/>
            <a:ext cx="13931900" cy="1054100"/>
          </a:xfrm>
          <a:prstGeom prst="rect">
            <a:avLst/>
          </a:prstGeom>
          <a:noFill/>
          <a:ln>
            <a:noFill/>
          </a:ln>
        </p:spPr>
        <p:txBody>
          <a:bodyPr anchorCtr="0" anchor="t" bIns="38100" lIns="38100" rIns="38100" tIns="38100">
            <a:noAutofit/>
          </a:bodyPr>
          <a:lstStyle/>
          <a:p>
            <a:pPr indent="-342900" lvl="0" marL="342900" marR="0" rtl="0" algn="ctr">
              <a:spcBef>
                <a:spcPts val="0"/>
              </a:spcBef>
              <a:spcAft>
                <a:spcPts val="0"/>
              </a:spcAft>
              <a:buSzPct val="250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7" name="Shape 507"/>
        <p:cNvGrpSpPr/>
        <p:nvPr/>
      </p:nvGrpSpPr>
      <p:grpSpPr>
        <a:xfrm>
          <a:off x="0" y="0"/>
          <a:ext cx="0" cy="0"/>
          <a:chOff x="0" y="0"/>
          <a:chExt cx="0" cy="0"/>
        </a:xfrm>
      </p:grpSpPr>
      <p:sp>
        <p:nvSpPr>
          <p:cNvPr id="508" name="Shape 508"/>
          <p:cNvSpPr txBox="1"/>
          <p:nvPr>
            <p:ph type="title"/>
          </p:nvPr>
        </p:nvSpPr>
        <p:spPr>
          <a:xfrm>
            <a:off x="1511300" y="241300"/>
            <a:ext cx="13233399" cy="2286000"/>
          </a:xfrm>
          <a:prstGeom prst="rect">
            <a:avLst/>
          </a:prstGeom>
          <a:no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FFFF00"/>
              </a:buClr>
              <a:buSzPct val="25000"/>
              <a:buFont typeface="Cabin"/>
              <a:buNone/>
            </a:pPr>
            <a:r>
              <a:rPr b="1" i="0" lang="en-US" sz="7800" u="none" cap="none" strike="noStrike">
                <a:solidFill>
                  <a:srgbClr val="FFD966"/>
                </a:solidFill>
                <a:latin typeface="Cabin"/>
                <a:ea typeface="Cabin"/>
                <a:cs typeface="Cabin"/>
                <a:sym typeface="Cabin"/>
              </a:rPr>
              <a:t>JavaScript Object Notation</a:t>
            </a:r>
          </a:p>
        </p:txBody>
      </p:sp>
      <p:sp>
        <p:nvSpPr>
          <p:cNvPr id="509" name="Shape 509"/>
          <p:cNvSpPr txBox="1"/>
          <p:nvPr>
            <p:ph idx="1" type="body"/>
          </p:nvPr>
        </p:nvSpPr>
        <p:spPr>
          <a:xfrm>
            <a:off x="1511300" y="2590800"/>
            <a:ext cx="7835999" cy="4622699"/>
          </a:xfrm>
          <a:prstGeom prst="rect">
            <a:avLst/>
          </a:prstGeom>
          <a:noFill/>
          <a:ln>
            <a:noFill/>
          </a:ln>
        </p:spPr>
        <p:txBody>
          <a:bodyPr anchorCtr="0" anchor="ctr" bIns="50800" lIns="50800" rIns="50800" tIns="50800">
            <a:noAutofit/>
          </a:bodyPr>
          <a:lstStyle/>
          <a:p>
            <a:pPr indent="-787400" lvl="0" marL="1104900" marR="0" rtl="0" algn="l">
              <a:lnSpc>
                <a:spcPct val="100000"/>
              </a:lnSpc>
              <a:spcBef>
                <a:spcPts val="0"/>
              </a:spcBef>
              <a:spcAft>
                <a:spcPts val="0"/>
              </a:spcAft>
              <a:buClr>
                <a:schemeClr val="lt1"/>
              </a:buClr>
              <a:buSzPct val="171000"/>
              <a:buFont typeface="Cabin"/>
              <a:buChar char="•"/>
            </a:pPr>
            <a:r>
              <a:rPr b="0" i="0" lang="en-US" sz="3800" u="none" cap="none" strike="noStrike">
                <a:solidFill>
                  <a:schemeClr val="lt1"/>
                </a:solidFill>
                <a:latin typeface="Cabin"/>
                <a:ea typeface="Cabin"/>
                <a:cs typeface="Cabin"/>
                <a:sym typeface="Cabin"/>
              </a:rPr>
              <a:t>Douglas Crockford - </a:t>
            </a:r>
            <a:r>
              <a:rPr lang="en-US" sz="3800">
                <a:solidFill>
                  <a:schemeClr val="lt1"/>
                </a:solidFill>
                <a:latin typeface="Cabin"/>
                <a:ea typeface="Cabin"/>
                <a:cs typeface="Cabin"/>
                <a:sym typeface="Cabin"/>
              </a:rPr>
              <a:t>“</a:t>
            </a:r>
            <a:r>
              <a:rPr b="0" i="0" lang="en-US" sz="3800" u="none" cap="none" strike="noStrike">
                <a:solidFill>
                  <a:schemeClr val="lt1"/>
                </a:solidFill>
                <a:latin typeface="Cabin"/>
                <a:ea typeface="Cabin"/>
                <a:cs typeface="Cabin"/>
                <a:sym typeface="Cabin"/>
              </a:rPr>
              <a:t>Discovered</a:t>
            </a:r>
            <a:r>
              <a:rPr lang="en-US" sz="3800">
                <a:solidFill>
                  <a:schemeClr val="lt1"/>
                </a:solidFill>
                <a:latin typeface="Cabin"/>
                <a:ea typeface="Cabin"/>
                <a:cs typeface="Cabin"/>
                <a:sym typeface="Cabin"/>
              </a:rPr>
              <a:t>”</a:t>
            </a:r>
            <a:r>
              <a:rPr b="0" i="0" lang="en-US" sz="3800" u="none" cap="none" strike="noStrike">
                <a:solidFill>
                  <a:schemeClr val="lt1"/>
                </a:solidFill>
                <a:latin typeface="Cabin"/>
                <a:ea typeface="Cabin"/>
                <a:cs typeface="Cabin"/>
                <a:sym typeface="Cabin"/>
              </a:rPr>
              <a:t> JSON</a:t>
            </a:r>
          </a:p>
          <a:p>
            <a:pPr indent="-787400" lvl="0" marL="1104900" marR="0" rtl="0" algn="l">
              <a:lnSpc>
                <a:spcPct val="100000"/>
              </a:lnSpc>
              <a:spcBef>
                <a:spcPts val="2300"/>
              </a:spcBef>
              <a:spcAft>
                <a:spcPts val="0"/>
              </a:spcAft>
              <a:buClr>
                <a:schemeClr val="lt1"/>
              </a:buClr>
              <a:buSzPct val="171000"/>
              <a:buFont typeface="Cabin"/>
              <a:buChar char="•"/>
            </a:pPr>
            <a:r>
              <a:rPr b="0" i="0" lang="en-US" sz="3800" u="none" cap="none" strike="noStrike">
                <a:solidFill>
                  <a:schemeClr val="lt1"/>
                </a:solidFill>
                <a:latin typeface="Cabin"/>
                <a:ea typeface="Cabin"/>
                <a:cs typeface="Cabin"/>
                <a:sym typeface="Cabin"/>
              </a:rPr>
              <a:t>Object literal notation in JavaScript</a:t>
            </a:r>
          </a:p>
        </p:txBody>
      </p:sp>
      <p:sp>
        <p:nvSpPr>
          <p:cNvPr id="510" name="Shape 510"/>
          <p:cNvSpPr txBox="1"/>
          <p:nvPr/>
        </p:nvSpPr>
        <p:spPr>
          <a:xfrm>
            <a:off x="2331300" y="7874000"/>
            <a:ext cx="11362499" cy="6603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3000" u="sng" cap="none" strike="noStrike">
                <a:solidFill>
                  <a:srgbClr val="FFFF00"/>
                </a:solidFill>
                <a:latin typeface="Cabin"/>
                <a:ea typeface="Cabin"/>
                <a:cs typeface="Cabin"/>
                <a:sym typeface="Cabin"/>
                <a:hlinkClick r:id="rId3"/>
              </a:rPr>
              <a:t>http://www.youtube.com/watch?v=kc8BAR7SHJI</a:t>
            </a:r>
          </a:p>
        </p:txBody>
      </p:sp>
      <p:pic>
        <p:nvPicPr>
          <p:cNvPr id="511" name="Shape 511"/>
          <p:cNvPicPr preferRelativeResize="0"/>
          <p:nvPr/>
        </p:nvPicPr>
        <p:blipFill rotWithShape="1">
          <a:blip r:embed="rId4">
            <a:alphaModFix/>
          </a:blip>
          <a:srcRect b="0" l="0" r="0" t="0"/>
          <a:stretch/>
        </p:blipFill>
        <p:spPr>
          <a:xfrm>
            <a:off x="9855200" y="2489200"/>
            <a:ext cx="5310186" cy="47624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5" name="Shape 515"/>
        <p:cNvGrpSpPr/>
        <p:nvPr/>
      </p:nvGrpSpPr>
      <p:grpSpPr>
        <a:xfrm>
          <a:off x="0" y="0"/>
          <a:ext cx="0" cy="0"/>
          <a:chOff x="0" y="0"/>
          <a:chExt cx="0" cy="0"/>
        </a:xfrm>
      </p:grpSpPr>
      <p:pic>
        <p:nvPicPr>
          <p:cNvPr id="516" name="Shape 516"/>
          <p:cNvPicPr preferRelativeResize="0"/>
          <p:nvPr/>
        </p:nvPicPr>
        <p:blipFill rotWithShape="1">
          <a:blip r:embed="rId3">
            <a:alphaModFix/>
          </a:blip>
          <a:srcRect b="0" l="0" r="0" t="0"/>
          <a:stretch/>
        </p:blipFill>
        <p:spPr>
          <a:xfrm>
            <a:off x="2133550" y="76200"/>
            <a:ext cx="12009600" cy="90071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0" name="Shape 520"/>
        <p:cNvGrpSpPr/>
        <p:nvPr/>
      </p:nvGrpSpPr>
      <p:grpSpPr>
        <a:xfrm>
          <a:off x="0" y="0"/>
          <a:ext cx="0" cy="0"/>
          <a:chOff x="0" y="0"/>
          <a:chExt cx="0" cy="0"/>
        </a:xfrm>
      </p:grpSpPr>
      <p:pic>
        <p:nvPicPr>
          <p:cNvPr id="521" name="Shape 521"/>
          <p:cNvPicPr preferRelativeResize="0"/>
          <p:nvPr/>
        </p:nvPicPr>
        <p:blipFill rotWithShape="1">
          <a:blip r:embed="rId3">
            <a:alphaModFix/>
          </a:blip>
          <a:srcRect b="0" l="0" r="0" t="0"/>
          <a:stretch/>
        </p:blipFill>
        <p:spPr>
          <a:xfrm>
            <a:off x="1917700" y="241300"/>
            <a:ext cx="12115799" cy="86486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5" name="Shape 525"/>
        <p:cNvGrpSpPr/>
        <p:nvPr/>
      </p:nvGrpSpPr>
      <p:grpSpPr>
        <a:xfrm>
          <a:off x="0" y="0"/>
          <a:ext cx="0" cy="0"/>
          <a:chOff x="0" y="0"/>
          <a:chExt cx="0" cy="0"/>
        </a:xfrm>
      </p:grpSpPr>
      <p:sp>
        <p:nvSpPr>
          <p:cNvPr id="526" name="Shape 526"/>
          <p:cNvSpPr txBox="1"/>
          <p:nvPr/>
        </p:nvSpPr>
        <p:spPr>
          <a:xfrm>
            <a:off x="962025" y="628650"/>
            <a:ext cx="13855699" cy="78740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import json</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data = '''{</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"name" : "Chuck",</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"phone" : {</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"type" : "intl",</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"number" : "+1 734 303 4456"</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"email" : {</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"hide" : "yes"</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a:t>
            </a:r>
          </a:p>
          <a:p>
            <a:pPr indent="0" lvl="0" marL="0" marR="0" rtl="0" algn="ctr">
              <a:lnSpc>
                <a:spcPct val="100000"/>
              </a:lnSpc>
              <a:spcBef>
                <a:spcPts val="0"/>
              </a:spcBef>
              <a:spcAft>
                <a:spcPts val="0"/>
              </a:spcAft>
              <a:buNone/>
            </a:pPr>
            <a:r>
              <a:t/>
            </a:r>
            <a:endParaRPr b="1" i="0" sz="30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info = json.loads(data)</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print 'Name:',info["name"]</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print 'Hide:',info["email"]["hide"]</a:t>
            </a:r>
          </a:p>
        </p:txBody>
      </p:sp>
      <p:sp>
        <p:nvSpPr>
          <p:cNvPr id="527" name="Shape 527"/>
          <p:cNvSpPr txBox="1"/>
          <p:nvPr/>
        </p:nvSpPr>
        <p:spPr>
          <a:xfrm>
            <a:off x="13530262" y="190500"/>
            <a:ext cx="2308200" cy="647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ourier New"/>
              <a:buNone/>
            </a:pPr>
            <a:r>
              <a:rPr b="0" i="0" lang="en-US" sz="3600" u="none" cap="none" strike="noStrike">
                <a:solidFill>
                  <a:srgbClr val="FFFF00"/>
                </a:solidFill>
                <a:latin typeface="Courier New"/>
                <a:ea typeface="Courier New"/>
                <a:cs typeface="Courier New"/>
                <a:sym typeface="Courier New"/>
              </a:rPr>
              <a:t>json1.py</a:t>
            </a:r>
          </a:p>
        </p:txBody>
      </p:sp>
      <p:sp>
        <p:nvSpPr>
          <p:cNvPr id="528" name="Shape 528"/>
          <p:cNvSpPr txBox="1"/>
          <p:nvPr/>
        </p:nvSpPr>
        <p:spPr>
          <a:xfrm>
            <a:off x="10682286" y="3276600"/>
            <a:ext cx="5016500" cy="1663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JSON represents data as nested </a:t>
            </a:r>
            <a:r>
              <a:rPr lang="en-US" sz="3600">
                <a:solidFill>
                  <a:srgbClr val="FF00FF"/>
                </a:solidFill>
                <a:latin typeface="Cabin"/>
                <a:ea typeface="Cabin"/>
                <a:cs typeface="Cabin"/>
                <a:sym typeface="Cabin"/>
              </a:rPr>
              <a:t>“</a:t>
            </a:r>
            <a:r>
              <a:rPr b="0" i="0" lang="en-US" sz="3600" u="none" cap="none" strike="noStrike">
                <a:solidFill>
                  <a:srgbClr val="FF00FF"/>
                </a:solidFill>
                <a:latin typeface="Cabin"/>
                <a:ea typeface="Cabin"/>
                <a:cs typeface="Cabin"/>
                <a:sym typeface="Cabin"/>
              </a:rPr>
              <a:t>lists</a:t>
            </a:r>
            <a:r>
              <a:rPr lang="en-US" sz="3600">
                <a:solidFill>
                  <a:srgbClr val="FF00FF"/>
                </a:solidFill>
                <a:latin typeface="Cabin"/>
                <a:ea typeface="Cabin"/>
                <a:cs typeface="Cabin"/>
                <a:sym typeface="Cabin"/>
              </a:rPr>
              <a:t>”</a:t>
            </a:r>
            <a:r>
              <a:rPr b="0" i="0" lang="en-US" sz="3600" u="none" cap="none" strike="noStrike">
                <a:solidFill>
                  <a:srgbClr val="FF00FF"/>
                </a:solidFill>
                <a:latin typeface="Cabin"/>
                <a:ea typeface="Cabin"/>
                <a:cs typeface="Cabin"/>
                <a:sym typeface="Cabin"/>
              </a:rPr>
              <a:t> and </a:t>
            </a:r>
            <a:r>
              <a:rPr lang="en-US" sz="3600">
                <a:solidFill>
                  <a:srgbClr val="FF00FF"/>
                </a:solidFill>
                <a:latin typeface="Cabin"/>
                <a:ea typeface="Cabin"/>
                <a:cs typeface="Cabin"/>
                <a:sym typeface="Cabin"/>
              </a:rPr>
              <a:t>“</a:t>
            </a:r>
            <a:r>
              <a:rPr b="0" i="0" lang="en-US" sz="3600" u="none" cap="none" strike="noStrike">
                <a:solidFill>
                  <a:srgbClr val="FF00FF"/>
                </a:solidFill>
                <a:latin typeface="Cabin"/>
                <a:ea typeface="Cabin"/>
                <a:cs typeface="Cabin"/>
                <a:sym typeface="Cabin"/>
              </a:rPr>
              <a:t>dictionaries</a:t>
            </a:r>
            <a:r>
              <a:rPr lang="en-US" sz="3600">
                <a:solidFill>
                  <a:srgbClr val="FF00FF"/>
                </a:solidFill>
                <a:latin typeface="Cabin"/>
                <a:ea typeface="Cabin"/>
                <a:cs typeface="Cabin"/>
                <a:sym typeface="Cabin"/>
              </a:rPr>
              <a:t>”</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2" name="Shape 532"/>
        <p:cNvGrpSpPr/>
        <p:nvPr/>
      </p:nvGrpSpPr>
      <p:grpSpPr>
        <a:xfrm>
          <a:off x="0" y="0"/>
          <a:ext cx="0" cy="0"/>
          <a:chOff x="0" y="0"/>
          <a:chExt cx="0" cy="0"/>
        </a:xfrm>
      </p:grpSpPr>
      <p:sp>
        <p:nvSpPr>
          <p:cNvPr id="533" name="Shape 533"/>
          <p:cNvSpPr txBox="1"/>
          <p:nvPr/>
        </p:nvSpPr>
        <p:spPr>
          <a:xfrm>
            <a:off x="962025" y="381000"/>
            <a:ext cx="13855699" cy="83692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import json</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input = '''[</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 "id" : "001",</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"x" : "2",</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"name" : "Chuck"</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 ,</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 "id" : "009",</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"x" : "7",</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"name" : "Chuck"</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a:t>
            </a:r>
          </a:p>
          <a:p>
            <a:pPr indent="0" lvl="0" marL="0" marR="0" rtl="0" algn="ctr">
              <a:lnSpc>
                <a:spcPct val="100000"/>
              </a:lnSpc>
              <a:spcBef>
                <a:spcPts val="0"/>
              </a:spcBef>
              <a:spcAft>
                <a:spcPts val="0"/>
              </a:spcAft>
              <a:buNone/>
            </a:pPr>
            <a:r>
              <a:t/>
            </a:r>
            <a:endParaRPr b="1" i="0" sz="2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info = json.loads(input)</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print 'User count:', len(info)</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for item in info:</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print 'Name', item['name']</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print 'Id', item['id']</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print 'Attribute', item['x']</a:t>
            </a:r>
          </a:p>
        </p:txBody>
      </p:sp>
      <p:sp>
        <p:nvSpPr>
          <p:cNvPr id="534" name="Shape 534"/>
          <p:cNvSpPr txBox="1"/>
          <p:nvPr/>
        </p:nvSpPr>
        <p:spPr>
          <a:xfrm>
            <a:off x="13530262" y="190500"/>
            <a:ext cx="2308200" cy="647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ourier New"/>
              <a:buNone/>
            </a:pPr>
            <a:r>
              <a:rPr b="0" i="0" lang="en-US" sz="3600" u="none" cap="none" strike="noStrike">
                <a:solidFill>
                  <a:srgbClr val="FFFF00"/>
                </a:solidFill>
                <a:latin typeface="Courier New"/>
                <a:ea typeface="Courier New"/>
                <a:cs typeface="Courier New"/>
                <a:sym typeface="Courier New"/>
              </a:rPr>
              <a:t>json2.py</a:t>
            </a:r>
          </a:p>
        </p:txBody>
      </p:sp>
      <p:sp>
        <p:nvSpPr>
          <p:cNvPr id="535" name="Shape 535"/>
          <p:cNvSpPr txBox="1"/>
          <p:nvPr/>
        </p:nvSpPr>
        <p:spPr>
          <a:xfrm>
            <a:off x="10682286" y="3276600"/>
            <a:ext cx="5016500" cy="1663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JSON represents data as nested </a:t>
            </a:r>
            <a:r>
              <a:rPr lang="en-US" sz="3600">
                <a:solidFill>
                  <a:srgbClr val="FF00FF"/>
                </a:solidFill>
                <a:latin typeface="Cabin"/>
                <a:ea typeface="Cabin"/>
                <a:cs typeface="Cabin"/>
                <a:sym typeface="Cabin"/>
              </a:rPr>
              <a:t>“</a:t>
            </a:r>
            <a:r>
              <a:rPr b="0" i="0" lang="en-US" sz="3600" u="none" cap="none" strike="noStrike">
                <a:solidFill>
                  <a:srgbClr val="FF00FF"/>
                </a:solidFill>
                <a:latin typeface="Cabin"/>
                <a:ea typeface="Cabin"/>
                <a:cs typeface="Cabin"/>
                <a:sym typeface="Cabin"/>
              </a:rPr>
              <a:t>lists</a:t>
            </a:r>
            <a:r>
              <a:rPr lang="en-US" sz="3600">
                <a:solidFill>
                  <a:srgbClr val="FF00FF"/>
                </a:solidFill>
                <a:latin typeface="Cabin"/>
                <a:ea typeface="Cabin"/>
                <a:cs typeface="Cabin"/>
                <a:sym typeface="Cabin"/>
              </a:rPr>
              <a:t>”</a:t>
            </a:r>
            <a:r>
              <a:rPr b="0" i="0" lang="en-US" sz="3600" u="none" cap="none" strike="noStrike">
                <a:solidFill>
                  <a:srgbClr val="FF00FF"/>
                </a:solidFill>
                <a:latin typeface="Cabin"/>
                <a:ea typeface="Cabin"/>
                <a:cs typeface="Cabin"/>
                <a:sym typeface="Cabin"/>
              </a:rPr>
              <a:t> and </a:t>
            </a:r>
            <a:r>
              <a:rPr lang="en-US" sz="3600">
                <a:solidFill>
                  <a:srgbClr val="FF00FF"/>
                </a:solidFill>
                <a:latin typeface="Cabin"/>
                <a:ea typeface="Cabin"/>
                <a:cs typeface="Cabin"/>
                <a:sym typeface="Cabin"/>
              </a:rPr>
              <a:t>“</a:t>
            </a:r>
            <a:r>
              <a:rPr b="0" i="0" lang="en-US" sz="3600" u="none" cap="none" strike="noStrike">
                <a:solidFill>
                  <a:srgbClr val="FF00FF"/>
                </a:solidFill>
                <a:latin typeface="Cabin"/>
                <a:ea typeface="Cabin"/>
                <a:cs typeface="Cabin"/>
                <a:sym typeface="Cabin"/>
              </a:rPr>
              <a:t>dictionaries</a:t>
            </a:r>
            <a:r>
              <a:rPr lang="en-US" sz="3600">
                <a:solidFill>
                  <a:srgbClr val="FF00FF"/>
                </a:solidFill>
                <a:latin typeface="Cabin"/>
                <a:ea typeface="Cabin"/>
                <a:cs typeface="Cabin"/>
                <a:sym typeface="Cabin"/>
              </a:rPr>
              <a:t>”</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9" name="Shape 539"/>
        <p:cNvGrpSpPr/>
        <p:nvPr/>
      </p:nvGrpSpPr>
      <p:grpSpPr>
        <a:xfrm>
          <a:off x="0" y="0"/>
          <a:ext cx="0" cy="0"/>
          <a:chOff x="0" y="0"/>
          <a:chExt cx="0" cy="0"/>
        </a:xfrm>
      </p:grpSpPr>
      <p:sp>
        <p:nvSpPr>
          <p:cNvPr id="540" name="Shape 540"/>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br>
              <a:rPr b="0" i="0" lang="en-US" sz="7600" u="none" cap="none" strike="noStrike">
                <a:solidFill>
                  <a:srgbClr val="FFFF00"/>
                </a:solidFill>
                <a:latin typeface="Cabin"/>
                <a:ea typeface="Cabin"/>
                <a:cs typeface="Cabin"/>
                <a:sym typeface="Cabin"/>
              </a:rPr>
            </a:br>
            <a:r>
              <a:rPr b="1" i="0" lang="en-US" sz="7600" u="none" cap="none" strike="noStrike">
                <a:solidFill>
                  <a:srgbClr val="FFD966"/>
                </a:solidFill>
                <a:latin typeface="Cabin"/>
                <a:ea typeface="Cabin"/>
                <a:cs typeface="Cabin"/>
                <a:sym typeface="Cabin"/>
              </a:rPr>
              <a:t>Service Oriented Approach</a:t>
            </a:r>
          </a:p>
        </p:txBody>
      </p:sp>
      <p:sp>
        <p:nvSpPr>
          <p:cNvPr id="541" name="Shape 541"/>
          <p:cNvSpPr txBox="1"/>
          <p:nvPr>
            <p:ph idx="1" type="body"/>
          </p:nvPr>
        </p:nvSpPr>
        <p:spPr>
          <a:xfrm>
            <a:off x="1155700" y="4711700"/>
            <a:ext cx="13931900" cy="1054100"/>
          </a:xfrm>
          <a:prstGeom prst="rect">
            <a:avLst/>
          </a:prstGeom>
          <a:noFill/>
          <a:ln>
            <a:noFill/>
          </a:ln>
        </p:spPr>
        <p:txBody>
          <a:bodyPr anchorCtr="0" anchor="t" bIns="38100" lIns="38100" rIns="38100" tIns="38100">
            <a:noAutofit/>
          </a:bodyPr>
          <a:lstStyle/>
          <a:p>
            <a:pPr indent="-342900" lvl="0" marL="342900" marR="0" rtl="0" algn="ctr">
              <a:spcBef>
                <a:spcPts val="0"/>
              </a:spcBef>
              <a:spcAft>
                <a:spcPts val="0"/>
              </a:spcAft>
              <a:buSzPct val="25000"/>
              <a:buNone/>
            </a:pPr>
            <a:r>
              <a:t/>
            </a:r>
            <a:endParaRPr/>
          </a:p>
        </p:txBody>
      </p:sp>
      <p:sp>
        <p:nvSpPr>
          <p:cNvPr id="542" name="Shape 542"/>
          <p:cNvSpPr txBox="1"/>
          <p:nvPr/>
        </p:nvSpPr>
        <p:spPr>
          <a:xfrm>
            <a:off x="2641600" y="7772400"/>
            <a:ext cx="115650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http://en.wikipedia.org/wiki/Service-oriented_architecture</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6" name="Shape 546"/>
        <p:cNvGrpSpPr/>
        <p:nvPr/>
      </p:nvGrpSpPr>
      <p:grpSpPr>
        <a:xfrm>
          <a:off x="0" y="0"/>
          <a:ext cx="0" cy="0"/>
          <a:chOff x="0" y="0"/>
          <a:chExt cx="0" cy="0"/>
        </a:xfrm>
      </p:grpSpPr>
      <p:sp>
        <p:nvSpPr>
          <p:cNvPr id="547" name="Shape 547"/>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1" i="0" lang="en-US" sz="7600" u="none" cap="none" strike="noStrike">
                <a:solidFill>
                  <a:srgbClr val="FFD966"/>
                </a:solidFill>
                <a:latin typeface="Cabin"/>
                <a:ea typeface="Cabin"/>
                <a:cs typeface="Cabin"/>
                <a:sym typeface="Cabin"/>
              </a:rPr>
              <a:t>Service Oriented Approach</a:t>
            </a:r>
          </a:p>
        </p:txBody>
      </p:sp>
      <p:sp>
        <p:nvSpPr>
          <p:cNvPr id="548" name="Shape 548"/>
          <p:cNvSpPr txBox="1"/>
          <p:nvPr>
            <p:ph idx="1" type="body"/>
          </p:nvPr>
        </p:nvSpPr>
        <p:spPr>
          <a:xfrm>
            <a:off x="1155700" y="2603500"/>
            <a:ext cx="9397999" cy="57022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buFont typeface="Cabin"/>
            </a:pPr>
            <a:r>
              <a:rPr b="0" i="0" lang="en-US" sz="3600" u="none" cap="none" strike="noStrike">
                <a:solidFill>
                  <a:schemeClr val="lt1"/>
                </a:solidFill>
                <a:latin typeface="Cabin"/>
                <a:ea typeface="Cabin"/>
                <a:cs typeface="Cabin"/>
                <a:sym typeface="Cabin"/>
              </a:rPr>
              <a:t>Most non-trivial web applications use services</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They use services from other applications</a:t>
            </a:r>
          </a:p>
          <a:p>
            <a:pPr indent="-457200" lvl="1" marL="9144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Credit Card Charge</a:t>
            </a:r>
          </a:p>
          <a:p>
            <a:pPr indent="-457200" lvl="1" marL="9144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Hotel Reservation systems</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Services publish the </a:t>
            </a:r>
            <a:r>
              <a:rPr lang="en-US" sz="3600">
                <a:solidFill>
                  <a:schemeClr val="lt1"/>
                </a:solidFill>
                <a:latin typeface="Cabin"/>
                <a:ea typeface="Cabin"/>
                <a:cs typeface="Cabin"/>
                <a:sym typeface="Cabin"/>
              </a:rPr>
              <a:t>“</a:t>
            </a:r>
            <a:r>
              <a:rPr b="0" i="0" lang="en-US" sz="3600" u="none" cap="none" strike="noStrike">
                <a:solidFill>
                  <a:schemeClr val="lt1"/>
                </a:solidFill>
                <a:latin typeface="Cabin"/>
                <a:ea typeface="Cabin"/>
                <a:cs typeface="Cabin"/>
                <a:sym typeface="Cabin"/>
              </a:rPr>
              <a:t>rules</a:t>
            </a:r>
            <a:r>
              <a:rPr lang="en-US" sz="3600">
                <a:solidFill>
                  <a:schemeClr val="lt1"/>
                </a:solidFill>
                <a:latin typeface="Cabin"/>
                <a:ea typeface="Cabin"/>
                <a:cs typeface="Cabin"/>
                <a:sym typeface="Cabin"/>
              </a:rPr>
              <a:t>”</a:t>
            </a:r>
            <a:r>
              <a:rPr b="0" i="0" lang="en-US" sz="3600" u="none" cap="none" strike="noStrike">
                <a:solidFill>
                  <a:schemeClr val="lt1"/>
                </a:solidFill>
                <a:latin typeface="Cabin"/>
                <a:ea typeface="Cabin"/>
                <a:cs typeface="Cabin"/>
                <a:sym typeface="Cabin"/>
              </a:rPr>
              <a:t> applications must follow to make use of the service (</a:t>
            </a:r>
            <a:r>
              <a:rPr b="0" i="0" lang="en-US" sz="3600" u="none" cap="none" strike="noStrike">
                <a:solidFill>
                  <a:srgbClr val="FF7F00"/>
                </a:solidFill>
                <a:latin typeface="Cabin"/>
                <a:ea typeface="Cabin"/>
                <a:cs typeface="Cabin"/>
                <a:sym typeface="Cabin"/>
              </a:rPr>
              <a:t>API</a:t>
            </a:r>
            <a:r>
              <a:rPr b="0" i="0" lang="en-US" sz="3600" u="none" cap="none" strike="noStrike">
                <a:solidFill>
                  <a:schemeClr val="lt1"/>
                </a:solidFill>
                <a:latin typeface="Cabin"/>
                <a:ea typeface="Cabin"/>
                <a:cs typeface="Cabin"/>
                <a:sym typeface="Cabin"/>
              </a:rPr>
              <a:t>)</a:t>
            </a:r>
          </a:p>
        </p:txBody>
      </p:sp>
      <p:pic>
        <p:nvPicPr>
          <p:cNvPr id="549" name="Shape 549"/>
          <p:cNvPicPr preferRelativeResize="0"/>
          <p:nvPr/>
        </p:nvPicPr>
        <p:blipFill rotWithShape="1">
          <a:blip r:embed="rId3">
            <a:alphaModFix/>
          </a:blip>
          <a:srcRect b="0" l="0" r="0" t="0"/>
          <a:stretch/>
        </p:blipFill>
        <p:spPr>
          <a:xfrm>
            <a:off x="11379200" y="5143500"/>
            <a:ext cx="4203699" cy="3179762"/>
          </a:xfrm>
          <a:prstGeom prst="rect">
            <a:avLst/>
          </a:prstGeom>
          <a:noFill/>
          <a:ln>
            <a:noFill/>
          </a:ln>
        </p:spPr>
      </p:pic>
      <p:pic>
        <p:nvPicPr>
          <p:cNvPr id="550" name="Shape 550"/>
          <p:cNvPicPr preferRelativeResize="0"/>
          <p:nvPr/>
        </p:nvPicPr>
        <p:blipFill rotWithShape="1">
          <a:blip r:embed="rId4">
            <a:alphaModFix/>
          </a:blip>
          <a:srcRect b="0" l="0" r="0" t="0"/>
          <a:stretch/>
        </p:blipFill>
        <p:spPr>
          <a:xfrm>
            <a:off x="13196887" y="5724525"/>
            <a:ext cx="838199" cy="828675"/>
          </a:xfrm>
          <a:prstGeom prst="rect">
            <a:avLst/>
          </a:prstGeom>
          <a:noFill/>
          <a:ln>
            <a:noFill/>
          </a:ln>
        </p:spPr>
      </p:pic>
      <p:pic>
        <p:nvPicPr>
          <p:cNvPr id="551" name="Shape 551"/>
          <p:cNvPicPr preferRelativeResize="0"/>
          <p:nvPr/>
        </p:nvPicPr>
        <p:blipFill rotWithShape="1">
          <a:blip r:embed="rId5">
            <a:alphaModFix/>
          </a:blip>
          <a:srcRect b="0" l="0" r="0" t="0"/>
          <a:stretch/>
        </p:blipFill>
        <p:spPr>
          <a:xfrm>
            <a:off x="14238287" y="6156325"/>
            <a:ext cx="838199" cy="828675"/>
          </a:xfrm>
          <a:prstGeom prst="rect">
            <a:avLst/>
          </a:prstGeom>
          <a:noFill/>
          <a:ln>
            <a:noFill/>
          </a:ln>
        </p:spPr>
      </p:pic>
      <p:pic>
        <p:nvPicPr>
          <p:cNvPr id="552" name="Shape 552"/>
          <p:cNvPicPr preferRelativeResize="0"/>
          <p:nvPr/>
        </p:nvPicPr>
        <p:blipFill rotWithShape="1">
          <a:blip r:embed="rId6">
            <a:alphaModFix/>
          </a:blip>
          <a:srcRect b="0" l="0" r="0" t="0"/>
          <a:stretch/>
        </p:blipFill>
        <p:spPr>
          <a:xfrm>
            <a:off x="12320586" y="6562725"/>
            <a:ext cx="838199" cy="828675"/>
          </a:xfrm>
          <a:prstGeom prst="rect">
            <a:avLst/>
          </a:prstGeom>
          <a:noFill/>
          <a:ln>
            <a:noFill/>
          </a:ln>
        </p:spPr>
      </p:pic>
      <p:sp>
        <p:nvSpPr>
          <p:cNvPr id="553" name="Shape 553"/>
          <p:cNvSpPr txBox="1"/>
          <p:nvPr/>
        </p:nvSpPr>
        <p:spPr>
          <a:xfrm>
            <a:off x="12369800" y="2552700"/>
            <a:ext cx="2235199" cy="1270000"/>
          </a:xfrm>
          <a:prstGeom prst="rect">
            <a:avLst/>
          </a:prstGeom>
          <a:solidFill>
            <a:srgbClr val="FF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abin"/>
                <a:ea typeface="Cabin"/>
                <a:cs typeface="Cabin"/>
                <a:sym typeface="Cabin"/>
              </a:rPr>
              <a:t>Application</a:t>
            </a:r>
          </a:p>
        </p:txBody>
      </p:sp>
      <p:cxnSp>
        <p:nvCxnSpPr>
          <p:cNvPr id="554" name="Shape 554"/>
          <p:cNvCxnSpPr/>
          <p:nvPr/>
        </p:nvCxnSpPr>
        <p:spPr>
          <a:xfrm flipH="1">
            <a:off x="12657136" y="3935412"/>
            <a:ext cx="247649" cy="2524124"/>
          </a:xfrm>
          <a:prstGeom prst="straightConnector1">
            <a:avLst/>
          </a:prstGeom>
          <a:noFill/>
          <a:ln cap="rnd" cmpd="sng" w="63500">
            <a:solidFill>
              <a:srgbClr val="FF7F00"/>
            </a:solidFill>
            <a:prstDash val="solid"/>
            <a:miter/>
            <a:headEnd len="med" w="med" type="stealth"/>
            <a:tailEnd len="med" w="med" type="none"/>
          </a:ln>
        </p:spPr>
      </p:cxnSp>
      <p:cxnSp>
        <p:nvCxnSpPr>
          <p:cNvPr id="555" name="Shape 555"/>
          <p:cNvCxnSpPr/>
          <p:nvPr/>
        </p:nvCxnSpPr>
        <p:spPr>
          <a:xfrm>
            <a:off x="13488987" y="3970337"/>
            <a:ext cx="106362" cy="1584325"/>
          </a:xfrm>
          <a:prstGeom prst="straightConnector1">
            <a:avLst/>
          </a:prstGeom>
          <a:noFill/>
          <a:ln cap="rnd" cmpd="sng" w="63500">
            <a:solidFill>
              <a:srgbClr val="FF7F00"/>
            </a:solidFill>
            <a:prstDash val="solid"/>
            <a:miter/>
            <a:headEnd len="med" w="med" type="stealth"/>
            <a:tailEnd len="med" w="med" type="none"/>
          </a:ln>
        </p:spPr>
      </p:cxnSp>
      <p:cxnSp>
        <p:nvCxnSpPr>
          <p:cNvPr id="556" name="Shape 556"/>
          <p:cNvCxnSpPr/>
          <p:nvPr/>
        </p:nvCxnSpPr>
        <p:spPr>
          <a:xfrm>
            <a:off x="14092237" y="4041775"/>
            <a:ext cx="390524" cy="2009774"/>
          </a:xfrm>
          <a:prstGeom prst="straightConnector1">
            <a:avLst/>
          </a:prstGeom>
          <a:noFill/>
          <a:ln cap="rnd" cmpd="sng" w="63500">
            <a:solidFill>
              <a:srgbClr val="FF7F00"/>
            </a:solidFill>
            <a:prstDash val="solid"/>
            <a:miter/>
            <a:headEnd len="med" w="med" type="stealth"/>
            <a:tailEnd len="med" w="med" type="none"/>
          </a:ln>
        </p:spPr>
      </p:cxnSp>
      <p:sp>
        <p:nvSpPr>
          <p:cNvPr id="557" name="Shape 557"/>
          <p:cNvSpPr txBox="1"/>
          <p:nvPr/>
        </p:nvSpPr>
        <p:spPr>
          <a:xfrm>
            <a:off x="11634786" y="4356100"/>
            <a:ext cx="942975"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APIs</a:t>
            </a:r>
          </a:p>
        </p:txBody>
      </p:sp>
      <p:sp>
        <p:nvSpPr>
          <p:cNvPr id="558" name="Shape 558"/>
          <p:cNvSpPr txBox="1"/>
          <p:nvPr/>
        </p:nvSpPr>
        <p:spPr>
          <a:xfrm>
            <a:off x="11999911" y="7277100"/>
            <a:ext cx="1457324"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3397B7"/>
              </a:buClr>
              <a:buSzPct val="25000"/>
              <a:buFont typeface="Cabin"/>
              <a:buNone/>
            </a:pPr>
            <a:r>
              <a:rPr b="0" i="0" lang="en-US" sz="3600" u="none" cap="none" strike="noStrike">
                <a:solidFill>
                  <a:srgbClr val="3397B7"/>
                </a:solidFill>
                <a:latin typeface="Cabin"/>
                <a:ea typeface="Cabin"/>
                <a:cs typeface="Cabin"/>
                <a:sym typeface="Cabin"/>
              </a:rPr>
              <a:t>Service</a:t>
            </a:r>
          </a:p>
        </p:txBody>
      </p:sp>
      <p:sp>
        <p:nvSpPr>
          <p:cNvPr id="559" name="Shape 559"/>
          <p:cNvSpPr txBox="1"/>
          <p:nvPr/>
        </p:nvSpPr>
        <p:spPr>
          <a:xfrm>
            <a:off x="13766800" y="6997700"/>
            <a:ext cx="1455737"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3397B7"/>
              </a:buClr>
              <a:buSzPct val="25000"/>
              <a:buFont typeface="Cabin"/>
              <a:buNone/>
            </a:pPr>
            <a:r>
              <a:rPr b="0" i="0" lang="en-US" sz="3600" u="none" cap="none" strike="noStrike">
                <a:solidFill>
                  <a:srgbClr val="3397B7"/>
                </a:solidFill>
                <a:latin typeface="Cabin"/>
                <a:ea typeface="Cabin"/>
                <a:cs typeface="Cabin"/>
                <a:sym typeface="Cabin"/>
              </a:rPr>
              <a:t>Service</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3" name="Shape 563"/>
        <p:cNvGrpSpPr/>
        <p:nvPr/>
      </p:nvGrpSpPr>
      <p:grpSpPr>
        <a:xfrm>
          <a:off x="0" y="0"/>
          <a:ext cx="0" cy="0"/>
          <a:chOff x="0" y="0"/>
          <a:chExt cx="0" cy="0"/>
        </a:xfrm>
      </p:grpSpPr>
      <p:sp>
        <p:nvSpPr>
          <p:cNvPr id="564" name="Shape 564"/>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1" i="0" lang="en-US" sz="7600" u="none" cap="none" strike="noStrike">
                <a:solidFill>
                  <a:srgbClr val="FFD966"/>
                </a:solidFill>
                <a:latin typeface="Cabin"/>
                <a:ea typeface="Cabin"/>
                <a:cs typeface="Cabin"/>
                <a:sym typeface="Cabin"/>
              </a:rPr>
              <a:t>Multiple Systems</a:t>
            </a:r>
          </a:p>
        </p:txBody>
      </p:sp>
      <p:sp>
        <p:nvSpPr>
          <p:cNvPr id="565" name="Shape 565"/>
          <p:cNvSpPr txBox="1"/>
          <p:nvPr>
            <p:ph idx="1" type="body"/>
          </p:nvPr>
        </p:nvSpPr>
        <p:spPr>
          <a:xfrm>
            <a:off x="1155700" y="2603500"/>
            <a:ext cx="8140799" cy="52346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buFont typeface="Cabin"/>
            </a:pPr>
            <a:r>
              <a:rPr b="0" i="0" lang="en-US" sz="3600" u="none" cap="none" strike="noStrike">
                <a:solidFill>
                  <a:schemeClr val="lt1"/>
                </a:solidFill>
                <a:latin typeface="Cabin"/>
                <a:ea typeface="Cabin"/>
                <a:cs typeface="Cabin"/>
                <a:sym typeface="Cabin"/>
              </a:rPr>
              <a:t>Initially - two systems cooperate and split the problem</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As the data/service becomes useful - multiple applications want to use the information / application</a:t>
            </a:r>
          </a:p>
        </p:txBody>
      </p:sp>
      <p:pic>
        <p:nvPicPr>
          <p:cNvPr id="566" name="Shape 566"/>
          <p:cNvPicPr preferRelativeResize="0"/>
          <p:nvPr/>
        </p:nvPicPr>
        <p:blipFill rotWithShape="1">
          <a:blip r:embed="rId3">
            <a:alphaModFix/>
          </a:blip>
          <a:srcRect b="0" l="0" r="0" t="0"/>
          <a:stretch/>
        </p:blipFill>
        <p:spPr>
          <a:xfrm>
            <a:off x="9601200" y="3187700"/>
            <a:ext cx="5411786" cy="4254499"/>
          </a:xfrm>
          <a:prstGeom prst="rect">
            <a:avLst/>
          </a:prstGeom>
          <a:noFill/>
          <a:ln>
            <a:noFill/>
          </a:ln>
        </p:spPr>
      </p:pic>
      <p:sp>
        <p:nvSpPr>
          <p:cNvPr id="567" name="Shape 567"/>
          <p:cNvSpPr txBox="1"/>
          <p:nvPr/>
        </p:nvSpPr>
        <p:spPr>
          <a:xfrm>
            <a:off x="3162300" y="8089900"/>
            <a:ext cx="101705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4"/>
              </a:rPr>
              <a:t>http://www.youtube.com/watch?v=mj-kCFzF0ME</a:t>
            </a:r>
          </a:p>
        </p:txBody>
      </p:sp>
      <p:sp>
        <p:nvSpPr>
          <p:cNvPr id="568" name="Shape 568"/>
          <p:cNvSpPr txBox="1"/>
          <p:nvPr/>
        </p:nvSpPr>
        <p:spPr>
          <a:xfrm>
            <a:off x="14843125" y="8153400"/>
            <a:ext cx="9000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5:15</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2" name="Shape 572"/>
        <p:cNvGrpSpPr/>
        <p:nvPr/>
      </p:nvGrpSpPr>
      <p:grpSpPr>
        <a:xfrm>
          <a:off x="0" y="0"/>
          <a:ext cx="0" cy="0"/>
          <a:chOff x="0" y="0"/>
          <a:chExt cx="0" cy="0"/>
        </a:xfrm>
      </p:grpSpPr>
      <p:sp>
        <p:nvSpPr>
          <p:cNvPr id="573" name="Shape 573"/>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br>
              <a:rPr b="0" i="0" lang="en-US" sz="7600" u="none" cap="none" strike="noStrike">
                <a:solidFill>
                  <a:srgbClr val="00FF00"/>
                </a:solidFill>
                <a:latin typeface="Cabin"/>
                <a:ea typeface="Cabin"/>
                <a:cs typeface="Cabin"/>
                <a:sym typeface="Cabin"/>
              </a:rPr>
            </a:br>
            <a:r>
              <a:rPr b="1" i="0" lang="en-US" sz="7600" u="none" cap="none" strike="noStrike">
                <a:solidFill>
                  <a:srgbClr val="FFD966"/>
                </a:solidFill>
                <a:latin typeface="Cabin"/>
                <a:ea typeface="Cabin"/>
                <a:cs typeface="Cabin"/>
                <a:sym typeface="Cabin"/>
              </a:rPr>
              <a:t>Web Services</a:t>
            </a:r>
          </a:p>
        </p:txBody>
      </p:sp>
      <p:sp>
        <p:nvSpPr>
          <p:cNvPr id="574" name="Shape 574"/>
          <p:cNvSpPr txBox="1"/>
          <p:nvPr>
            <p:ph idx="1" type="body"/>
          </p:nvPr>
        </p:nvSpPr>
        <p:spPr>
          <a:xfrm>
            <a:off x="1155700" y="4711700"/>
            <a:ext cx="13931900" cy="1054100"/>
          </a:xfrm>
          <a:prstGeom prst="rect">
            <a:avLst/>
          </a:prstGeom>
          <a:noFill/>
          <a:ln>
            <a:noFill/>
          </a:ln>
        </p:spPr>
        <p:txBody>
          <a:bodyPr anchorCtr="0" anchor="t" bIns="38100" lIns="38100" rIns="38100" tIns="38100">
            <a:noAutofit/>
          </a:bodyPr>
          <a:lstStyle/>
          <a:p>
            <a:pPr indent="-342900" lvl="0" marL="342900" marR="0" rtl="0" algn="ctr">
              <a:spcBef>
                <a:spcPts val="0"/>
              </a:spcBef>
              <a:spcAft>
                <a:spcPts val="0"/>
              </a:spcAft>
              <a:buSzPct val="25000"/>
              <a:buNone/>
            </a:pPr>
            <a:r>
              <a:t/>
            </a:r>
            <a:endParaRPr/>
          </a:p>
        </p:txBody>
      </p:sp>
      <p:sp>
        <p:nvSpPr>
          <p:cNvPr id="575" name="Shape 575"/>
          <p:cNvSpPr txBox="1"/>
          <p:nvPr/>
        </p:nvSpPr>
        <p:spPr>
          <a:xfrm>
            <a:off x="3421475" y="7852650"/>
            <a:ext cx="94184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http://en.wikipedia.org/wiki/Web_services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FD966"/>
                </a:solidFill>
                <a:latin typeface="Cabin"/>
                <a:ea typeface="Cabin"/>
                <a:cs typeface="Cabin"/>
                <a:sym typeface="Cabin"/>
              </a:rPr>
              <a:t>Agreeing on a </a:t>
            </a:r>
            <a:r>
              <a:rPr b="1" i="0" lang="en-US" sz="7600" u="none" cap="none" strike="noStrike">
                <a:solidFill>
                  <a:srgbClr val="FFD966"/>
                </a:solidFill>
                <a:latin typeface="Arial"/>
                <a:ea typeface="Arial"/>
                <a:cs typeface="Arial"/>
                <a:sym typeface="Arial"/>
              </a:rPr>
              <a:t>“</a:t>
            </a:r>
            <a:r>
              <a:rPr b="1" i="0" lang="en-US" sz="7600" u="none" cap="none" strike="noStrike">
                <a:solidFill>
                  <a:srgbClr val="FFD966"/>
                </a:solidFill>
                <a:latin typeface="Cabin"/>
                <a:ea typeface="Cabin"/>
                <a:cs typeface="Cabin"/>
                <a:sym typeface="Cabin"/>
              </a:rPr>
              <a:t>Wire Format</a:t>
            </a:r>
            <a:r>
              <a:rPr b="1" i="0" lang="en-US" sz="7600" u="none" cap="none" strike="noStrike">
                <a:solidFill>
                  <a:srgbClr val="FFD966"/>
                </a:solidFill>
                <a:latin typeface="Arial"/>
                <a:ea typeface="Arial"/>
                <a:cs typeface="Arial"/>
                <a:sym typeface="Arial"/>
              </a:rPr>
              <a:t>”</a:t>
            </a:r>
          </a:p>
        </p:txBody>
      </p:sp>
      <p:sp>
        <p:nvSpPr>
          <p:cNvPr id="231" name="Shape 231"/>
          <p:cNvSpPr txBox="1"/>
          <p:nvPr/>
        </p:nvSpPr>
        <p:spPr>
          <a:xfrm>
            <a:off x="850900" y="4394200"/>
            <a:ext cx="3174999" cy="2400300"/>
          </a:xfrm>
          <a:prstGeom prst="rect">
            <a:avLst/>
          </a:prstGeom>
          <a:noFill/>
          <a:ln cap="rnd" cmpd="sng" w="63500">
            <a:solidFill>
              <a:srgbClr val="FF00FF"/>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Python</a:t>
            </a:r>
          </a:p>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Dictionary</a:t>
            </a:r>
          </a:p>
        </p:txBody>
      </p:sp>
      <p:sp>
        <p:nvSpPr>
          <p:cNvPr id="232" name="Shape 232"/>
          <p:cNvSpPr txBox="1"/>
          <p:nvPr/>
        </p:nvSpPr>
        <p:spPr>
          <a:xfrm>
            <a:off x="12204700" y="4394200"/>
            <a:ext cx="3174999" cy="2400300"/>
          </a:xfrm>
          <a:prstGeom prst="rect">
            <a:avLst/>
          </a:prstGeom>
          <a:noFill/>
          <a:ln cap="rnd" cmpd="sng" w="63500">
            <a:solidFill>
              <a:srgbClr val="FF00FF"/>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Java</a:t>
            </a:r>
          </a:p>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HashMap</a:t>
            </a:r>
          </a:p>
        </p:txBody>
      </p:sp>
      <p:sp>
        <p:nvSpPr>
          <p:cNvPr id="233" name="Shape 233"/>
          <p:cNvSpPr txBox="1"/>
          <p:nvPr/>
        </p:nvSpPr>
        <p:spPr>
          <a:xfrm>
            <a:off x="4488662" y="6340000"/>
            <a:ext cx="16287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Serialize</a:t>
            </a:r>
          </a:p>
        </p:txBody>
      </p:sp>
      <p:sp>
        <p:nvSpPr>
          <p:cNvPr id="234" name="Shape 234"/>
          <p:cNvSpPr txBox="1"/>
          <p:nvPr/>
        </p:nvSpPr>
        <p:spPr>
          <a:xfrm>
            <a:off x="6580186" y="2952750"/>
            <a:ext cx="3067049" cy="52832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3800" u="none" cap="none" strike="noStrike">
                <a:solidFill>
                  <a:srgbClr val="00FF00"/>
                </a:solidFill>
                <a:latin typeface="Cabin"/>
                <a:ea typeface="Cabin"/>
                <a:cs typeface="Cabin"/>
                <a:sym typeface="Cabin"/>
              </a:rPr>
              <a:t>&lt;person&gt;</a:t>
            </a:r>
          </a:p>
          <a:p>
            <a:pPr indent="0" lvl="0" marL="0" marR="0" rtl="0" algn="l">
              <a:lnSpc>
                <a:spcPct val="100000"/>
              </a:lnSpc>
              <a:spcBef>
                <a:spcPts val="0"/>
              </a:spcBef>
              <a:spcAft>
                <a:spcPts val="0"/>
              </a:spcAft>
              <a:buClr>
                <a:srgbClr val="00FF00"/>
              </a:buClr>
              <a:buSzPct val="25000"/>
              <a:buFont typeface="Cabin"/>
              <a:buNone/>
            </a:pPr>
            <a:r>
              <a:rPr b="0" i="0" lang="en-US" sz="3800" u="none" cap="none" strike="noStrike">
                <a:solidFill>
                  <a:srgbClr val="00FF00"/>
                </a:solidFill>
                <a:latin typeface="Cabin"/>
                <a:ea typeface="Cabin"/>
                <a:cs typeface="Cabin"/>
                <a:sym typeface="Cabin"/>
              </a:rPr>
              <a:t>   &lt;name&gt;</a:t>
            </a:r>
          </a:p>
          <a:p>
            <a:pPr indent="0" lvl="0" marL="0" marR="0" rtl="0" algn="l">
              <a:lnSpc>
                <a:spcPct val="100000"/>
              </a:lnSpc>
              <a:spcBef>
                <a:spcPts val="0"/>
              </a:spcBef>
              <a:spcAft>
                <a:spcPts val="0"/>
              </a:spcAft>
              <a:buClr>
                <a:srgbClr val="00FF00"/>
              </a:buClr>
              <a:buSzPct val="25000"/>
              <a:buFont typeface="Cabin"/>
              <a:buNone/>
            </a:pPr>
            <a:r>
              <a:rPr b="0" i="0" lang="en-US" sz="3800" u="none" cap="none" strike="noStrike">
                <a:solidFill>
                  <a:srgbClr val="00FF00"/>
                </a:solidFill>
                <a:latin typeface="Cabin"/>
                <a:ea typeface="Cabin"/>
                <a:cs typeface="Cabin"/>
                <a:sym typeface="Cabin"/>
              </a:rPr>
              <a:t>      Chuck</a:t>
            </a:r>
          </a:p>
          <a:p>
            <a:pPr indent="0" lvl="0" marL="0" marR="0" rtl="0" algn="l">
              <a:lnSpc>
                <a:spcPct val="100000"/>
              </a:lnSpc>
              <a:spcBef>
                <a:spcPts val="0"/>
              </a:spcBef>
              <a:spcAft>
                <a:spcPts val="0"/>
              </a:spcAft>
              <a:buClr>
                <a:srgbClr val="00FF00"/>
              </a:buClr>
              <a:buSzPct val="25000"/>
              <a:buFont typeface="Cabin"/>
              <a:buNone/>
            </a:pPr>
            <a:r>
              <a:rPr b="0" i="0" lang="en-US" sz="3800" u="none" cap="none" strike="noStrike">
                <a:solidFill>
                  <a:srgbClr val="00FF00"/>
                </a:solidFill>
                <a:latin typeface="Cabin"/>
                <a:ea typeface="Cabin"/>
                <a:cs typeface="Cabin"/>
                <a:sym typeface="Cabin"/>
              </a:rPr>
              <a:t>   &lt;/name&gt;</a:t>
            </a:r>
          </a:p>
          <a:p>
            <a:pPr indent="0" lvl="0" marL="0" marR="0" rtl="0" algn="l">
              <a:lnSpc>
                <a:spcPct val="100000"/>
              </a:lnSpc>
              <a:spcBef>
                <a:spcPts val="0"/>
              </a:spcBef>
              <a:spcAft>
                <a:spcPts val="0"/>
              </a:spcAft>
              <a:buClr>
                <a:srgbClr val="00FF00"/>
              </a:buClr>
              <a:buSzPct val="25000"/>
              <a:buFont typeface="Cabin"/>
              <a:buNone/>
            </a:pPr>
            <a:r>
              <a:rPr b="0" i="0" lang="en-US" sz="3800" u="none" cap="none" strike="noStrike">
                <a:solidFill>
                  <a:srgbClr val="00FF00"/>
                </a:solidFill>
                <a:latin typeface="Cabin"/>
                <a:ea typeface="Cabin"/>
                <a:cs typeface="Cabin"/>
                <a:sym typeface="Cabin"/>
              </a:rPr>
              <a:t>   &lt;phone&gt;</a:t>
            </a:r>
          </a:p>
          <a:p>
            <a:pPr indent="0" lvl="0" marL="0" marR="0" rtl="0" algn="l">
              <a:lnSpc>
                <a:spcPct val="100000"/>
              </a:lnSpc>
              <a:spcBef>
                <a:spcPts val="0"/>
              </a:spcBef>
              <a:spcAft>
                <a:spcPts val="0"/>
              </a:spcAft>
              <a:buClr>
                <a:srgbClr val="00FF00"/>
              </a:buClr>
              <a:buSzPct val="25000"/>
              <a:buFont typeface="Cabin"/>
              <a:buNone/>
            </a:pPr>
            <a:r>
              <a:rPr b="0" i="0" lang="en-US" sz="3800" u="none" cap="none" strike="noStrike">
                <a:solidFill>
                  <a:srgbClr val="00FF00"/>
                </a:solidFill>
                <a:latin typeface="Cabin"/>
                <a:ea typeface="Cabin"/>
                <a:cs typeface="Cabin"/>
                <a:sym typeface="Cabin"/>
              </a:rPr>
              <a:t>      303 4456</a:t>
            </a:r>
          </a:p>
          <a:p>
            <a:pPr indent="0" lvl="0" marL="0" marR="0" rtl="0" algn="l">
              <a:lnSpc>
                <a:spcPct val="100000"/>
              </a:lnSpc>
              <a:spcBef>
                <a:spcPts val="0"/>
              </a:spcBef>
              <a:spcAft>
                <a:spcPts val="0"/>
              </a:spcAft>
              <a:buClr>
                <a:srgbClr val="00FF00"/>
              </a:buClr>
              <a:buSzPct val="25000"/>
              <a:buFont typeface="Cabin"/>
              <a:buNone/>
            </a:pPr>
            <a:r>
              <a:rPr b="0" i="0" lang="en-US" sz="3800" u="none" cap="none" strike="noStrike">
                <a:solidFill>
                  <a:srgbClr val="00FF00"/>
                </a:solidFill>
                <a:latin typeface="Cabin"/>
                <a:ea typeface="Cabin"/>
                <a:cs typeface="Cabin"/>
                <a:sym typeface="Cabin"/>
              </a:rPr>
              <a:t>   &lt;/phone&gt;</a:t>
            </a:r>
          </a:p>
          <a:p>
            <a:pPr indent="0" lvl="0" marL="0" marR="0" rtl="0" algn="l">
              <a:lnSpc>
                <a:spcPct val="100000"/>
              </a:lnSpc>
              <a:spcBef>
                <a:spcPts val="0"/>
              </a:spcBef>
              <a:spcAft>
                <a:spcPts val="0"/>
              </a:spcAft>
              <a:buClr>
                <a:srgbClr val="00FF00"/>
              </a:buClr>
              <a:buSzPct val="25000"/>
              <a:buFont typeface="Cabin"/>
              <a:buNone/>
            </a:pPr>
            <a:r>
              <a:rPr b="0" i="0" lang="en-US" sz="3800" u="none" cap="none" strike="noStrike">
                <a:solidFill>
                  <a:srgbClr val="00FF00"/>
                </a:solidFill>
                <a:latin typeface="Cabin"/>
                <a:ea typeface="Cabin"/>
                <a:cs typeface="Cabin"/>
                <a:sym typeface="Cabin"/>
              </a:rPr>
              <a:t>&lt;/person&gt;</a:t>
            </a:r>
          </a:p>
        </p:txBody>
      </p:sp>
      <p:sp>
        <p:nvSpPr>
          <p:cNvPr id="235" name="Shape 235"/>
          <p:cNvSpPr txBox="1"/>
          <p:nvPr/>
        </p:nvSpPr>
        <p:spPr>
          <a:xfrm>
            <a:off x="9507924" y="4168150"/>
            <a:ext cx="25763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De-Serialize</a:t>
            </a:r>
          </a:p>
        </p:txBody>
      </p:sp>
      <p:sp>
        <p:nvSpPr>
          <p:cNvPr id="236" name="Shape 236"/>
          <p:cNvSpPr txBox="1"/>
          <p:nvPr/>
        </p:nvSpPr>
        <p:spPr>
          <a:xfrm>
            <a:off x="14327187" y="8128000"/>
            <a:ext cx="1019174"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XML</a:t>
            </a:r>
          </a:p>
        </p:txBody>
      </p:sp>
      <p:sp>
        <p:nvSpPr>
          <p:cNvPr id="237" name="Shape 237"/>
          <p:cNvSpPr/>
          <p:nvPr/>
        </p:nvSpPr>
        <p:spPr>
          <a:xfrm>
            <a:off x="4635500" y="4965700"/>
            <a:ext cx="1269899" cy="1269899"/>
          </a:xfrm>
          <a:prstGeom prst="rightArrow">
            <a:avLst>
              <a:gd fmla="val 38114" name="adj1"/>
              <a:gd fmla="val 19928" name="adj2"/>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238" name="Shape 238"/>
          <p:cNvSpPr/>
          <p:nvPr/>
        </p:nvSpPr>
        <p:spPr>
          <a:xfrm>
            <a:off x="10579150" y="4968125"/>
            <a:ext cx="1269899" cy="1269899"/>
          </a:xfrm>
          <a:prstGeom prst="rightArrow">
            <a:avLst>
              <a:gd fmla="val 38114" name="adj1"/>
              <a:gd fmla="val 19928" name="adj2"/>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9" name="Shape 579"/>
        <p:cNvGrpSpPr/>
        <p:nvPr/>
      </p:nvGrpSpPr>
      <p:grpSpPr>
        <a:xfrm>
          <a:off x="0" y="0"/>
          <a:ext cx="0" cy="0"/>
          <a:chOff x="0" y="0"/>
          <a:chExt cx="0" cy="0"/>
        </a:xfrm>
      </p:grpSpPr>
      <p:sp>
        <p:nvSpPr>
          <p:cNvPr id="580" name="Shape 58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1" i="0" lang="en-US" sz="7600" u="none" cap="none" strike="noStrike">
                <a:solidFill>
                  <a:srgbClr val="FFD966"/>
                </a:solidFill>
                <a:latin typeface="Cabin"/>
                <a:ea typeface="Cabin"/>
                <a:cs typeface="Cabin"/>
                <a:sym typeface="Cabin"/>
              </a:rPr>
              <a:t>Application Program Interface</a:t>
            </a:r>
          </a:p>
        </p:txBody>
      </p:sp>
      <p:sp>
        <p:nvSpPr>
          <p:cNvPr id="581" name="Shape 581"/>
          <p:cNvSpPr txBox="1"/>
          <p:nvPr/>
        </p:nvSpPr>
        <p:spPr>
          <a:xfrm>
            <a:off x="4916375" y="8191500"/>
            <a:ext cx="68414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http://en.wikipedia.org/wiki/API</a:t>
            </a:r>
          </a:p>
        </p:txBody>
      </p:sp>
      <p:sp>
        <p:nvSpPr>
          <p:cNvPr id="582" name="Shape 582"/>
          <p:cNvSpPr txBox="1"/>
          <p:nvPr/>
        </p:nvSpPr>
        <p:spPr>
          <a:xfrm>
            <a:off x="32423100" y="4254500"/>
            <a:ext cx="922337"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Text</a:t>
            </a:r>
          </a:p>
        </p:txBody>
      </p:sp>
      <p:sp>
        <p:nvSpPr>
          <p:cNvPr id="583" name="Shape 583"/>
          <p:cNvSpPr txBox="1"/>
          <p:nvPr/>
        </p:nvSpPr>
        <p:spPr>
          <a:xfrm>
            <a:off x="2155825" y="3486150"/>
            <a:ext cx="12560400" cy="28956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1" lang="en-US" sz="3900" u="none" cap="none" strike="noStrike">
                <a:solidFill>
                  <a:srgbClr val="FFFFFF"/>
                </a:solidFill>
                <a:latin typeface="Cabin"/>
                <a:ea typeface="Cabin"/>
                <a:cs typeface="Cabin"/>
                <a:sym typeface="Cabin"/>
              </a:rPr>
              <a:t>The API itself is largely abstract in that it specifies an interface and controls the behavior of the objects specified in that interface. The software that provides the functionality described by an API is said to be an </a:t>
            </a:r>
            <a:r>
              <a:rPr b="0" i="1" lang="en-US" sz="3900" u="none" cap="none" strike="noStrike">
                <a:solidFill>
                  <a:srgbClr val="FFFFFF"/>
                </a:solidFill>
                <a:latin typeface="Arial"/>
                <a:ea typeface="Arial"/>
                <a:cs typeface="Arial"/>
                <a:sym typeface="Arial"/>
              </a:rPr>
              <a:t>“</a:t>
            </a:r>
            <a:r>
              <a:rPr b="0" i="1" lang="en-US" sz="3900" u="none" cap="none" strike="noStrike">
                <a:solidFill>
                  <a:srgbClr val="FFFFFF"/>
                </a:solidFill>
                <a:latin typeface="Cabin"/>
                <a:ea typeface="Cabin"/>
                <a:cs typeface="Cabin"/>
                <a:sym typeface="Cabin"/>
              </a:rPr>
              <a:t>implementation</a:t>
            </a:r>
            <a:r>
              <a:rPr b="0" i="1" lang="en-US" sz="3900" u="none" cap="none" strike="noStrike">
                <a:solidFill>
                  <a:srgbClr val="FFFFFF"/>
                </a:solidFill>
                <a:latin typeface="Arial"/>
                <a:ea typeface="Arial"/>
                <a:cs typeface="Arial"/>
                <a:sym typeface="Arial"/>
              </a:rPr>
              <a:t>”</a:t>
            </a:r>
            <a:r>
              <a:rPr b="0" i="1" lang="en-US" sz="3900" u="none" cap="none" strike="noStrike">
                <a:solidFill>
                  <a:srgbClr val="FFFFFF"/>
                </a:solidFill>
                <a:latin typeface="Cabin"/>
                <a:ea typeface="Cabin"/>
                <a:cs typeface="Cabin"/>
                <a:sym typeface="Cabin"/>
              </a:rPr>
              <a:t> of the API.   An API is typically defined in terms of the programming language used to build an application. </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7" name="Shape 587"/>
        <p:cNvGrpSpPr/>
        <p:nvPr/>
      </p:nvGrpSpPr>
      <p:grpSpPr>
        <a:xfrm>
          <a:off x="0" y="0"/>
          <a:ext cx="0" cy="0"/>
          <a:chOff x="0" y="0"/>
          <a:chExt cx="0" cy="0"/>
        </a:xfrm>
      </p:grpSpPr>
      <p:sp>
        <p:nvSpPr>
          <p:cNvPr id="588" name="Shape 588"/>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1" i="0" lang="en-US" sz="7600" u="none" cap="none" strike="noStrike">
                <a:solidFill>
                  <a:srgbClr val="FFD966"/>
                </a:solidFill>
                <a:latin typeface="Cabin"/>
                <a:ea typeface="Cabin"/>
                <a:cs typeface="Cabin"/>
                <a:sym typeface="Cabin"/>
              </a:rPr>
              <a:t>Web Service Technologies</a:t>
            </a:r>
          </a:p>
        </p:txBody>
      </p:sp>
      <p:sp>
        <p:nvSpPr>
          <p:cNvPr id="589" name="Shape 589"/>
          <p:cNvSpPr txBox="1"/>
          <p:nvPr>
            <p:ph idx="1" type="body"/>
          </p:nvPr>
        </p:nvSpPr>
        <p:spPr>
          <a:xfrm>
            <a:off x="1155700" y="2603500"/>
            <a:ext cx="13931900" cy="5003800"/>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pPr>
            <a:r>
              <a:rPr b="0" i="0" lang="en-US" sz="3600" u="none" cap="none" strike="noStrike">
                <a:solidFill>
                  <a:srgbClr val="FFFF00"/>
                </a:solidFill>
                <a:latin typeface="Cabin"/>
                <a:ea typeface="Cabin"/>
                <a:cs typeface="Cabin"/>
                <a:sym typeface="Cabin"/>
              </a:rPr>
              <a:t>SOAP</a:t>
            </a:r>
            <a:r>
              <a:rPr b="0" i="0" lang="en-US" sz="3600" u="none" cap="none" strike="noStrike">
                <a:solidFill>
                  <a:schemeClr val="lt1"/>
                </a:solidFill>
                <a:latin typeface="Cabin"/>
                <a:ea typeface="Cabin"/>
                <a:cs typeface="Cabin"/>
                <a:sym typeface="Cabin"/>
              </a:rPr>
              <a:t> - Simple Object Access Protocol (software)</a:t>
            </a:r>
          </a:p>
          <a:p>
            <a:pPr indent="-457200" lvl="1" marL="914400" marR="0" rtl="0" algn="l">
              <a:lnSpc>
                <a:spcPct val="100000"/>
              </a:lnSpc>
              <a:spcBef>
                <a:spcPts val="3500"/>
              </a:spcBef>
              <a:spcAft>
                <a:spcPts val="1000"/>
              </a:spcAft>
              <a:buSzPct val="100000"/>
            </a:pPr>
            <a:r>
              <a:rPr b="0" i="0" lang="en-US" sz="3600" u="none" cap="none" strike="noStrike">
                <a:solidFill>
                  <a:schemeClr val="lt1"/>
                </a:solidFill>
                <a:latin typeface="Cabin"/>
                <a:ea typeface="Cabin"/>
                <a:cs typeface="Cabin"/>
                <a:sym typeface="Cabin"/>
              </a:rPr>
              <a:t>Remote programs/code which we use over the network</a:t>
            </a:r>
          </a:p>
          <a:p>
            <a:pPr indent="-457200" lvl="1" marL="914400" marR="0" rtl="0" algn="l">
              <a:lnSpc>
                <a:spcPct val="100000"/>
              </a:lnSpc>
              <a:spcBef>
                <a:spcPts val="3500"/>
              </a:spcBef>
              <a:spcAft>
                <a:spcPts val="1000"/>
              </a:spcAft>
              <a:buSzPct val="100000"/>
            </a:pPr>
            <a:r>
              <a:rPr b="0" i="0" lang="en-US" sz="3600" u="none" cap="none" strike="noStrike">
                <a:solidFill>
                  <a:schemeClr val="lt1"/>
                </a:solidFill>
                <a:latin typeface="Cabin"/>
                <a:ea typeface="Cabin"/>
                <a:cs typeface="Cabin"/>
                <a:sym typeface="Cabin"/>
              </a:rPr>
              <a:t>Note: Dr. Chuck does not like SOAP because it is overly complex</a:t>
            </a:r>
          </a:p>
          <a:p>
            <a:pPr indent="-457200" lvl="0" marL="457200" marR="0" rtl="0" algn="l">
              <a:lnSpc>
                <a:spcPct val="100000"/>
              </a:lnSpc>
              <a:spcBef>
                <a:spcPts val="3500"/>
              </a:spcBef>
              <a:spcAft>
                <a:spcPts val="1000"/>
              </a:spcAft>
              <a:buSzPct val="100000"/>
            </a:pPr>
            <a:r>
              <a:rPr b="0" i="0" lang="en-US" sz="3600" u="none" cap="none" strike="noStrike">
                <a:solidFill>
                  <a:srgbClr val="FFFF00"/>
                </a:solidFill>
                <a:latin typeface="Cabin"/>
                <a:ea typeface="Cabin"/>
                <a:cs typeface="Cabin"/>
                <a:sym typeface="Cabin"/>
              </a:rPr>
              <a:t>REST</a:t>
            </a:r>
            <a:r>
              <a:rPr b="0" i="0" lang="en-US" sz="3600" u="none" cap="none" strike="noStrike">
                <a:solidFill>
                  <a:schemeClr val="lt1"/>
                </a:solidFill>
                <a:latin typeface="Cabin"/>
                <a:ea typeface="Cabin"/>
                <a:cs typeface="Cabin"/>
                <a:sym typeface="Cabin"/>
              </a:rPr>
              <a:t> - Representational State Transfer (resource focused)</a:t>
            </a:r>
          </a:p>
          <a:p>
            <a:pPr indent="-457200" lvl="1" marL="914400" marR="0" rtl="0" algn="l">
              <a:lnSpc>
                <a:spcPct val="100000"/>
              </a:lnSpc>
              <a:spcBef>
                <a:spcPts val="3500"/>
              </a:spcBef>
              <a:spcAft>
                <a:spcPts val="1000"/>
              </a:spcAft>
              <a:buSzPct val="100000"/>
            </a:pPr>
            <a:r>
              <a:rPr b="0" i="0" lang="en-US" sz="3600" u="none" cap="none" strike="noStrike">
                <a:solidFill>
                  <a:schemeClr val="lt1"/>
                </a:solidFill>
                <a:latin typeface="Cabin"/>
                <a:ea typeface="Cabin"/>
                <a:cs typeface="Cabin"/>
                <a:sym typeface="Cabin"/>
              </a:rPr>
              <a:t>Remote resources which we create, read, update and delete remotely</a:t>
            </a:r>
          </a:p>
        </p:txBody>
      </p:sp>
      <p:sp>
        <p:nvSpPr>
          <p:cNvPr id="590" name="Shape 590"/>
          <p:cNvSpPr txBox="1"/>
          <p:nvPr/>
        </p:nvSpPr>
        <p:spPr>
          <a:xfrm>
            <a:off x="3340100" y="7721600"/>
            <a:ext cx="102531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http://en.wikipedia.org/wiki/SOAP_(protocol)</a:t>
            </a:r>
          </a:p>
        </p:txBody>
      </p:sp>
      <p:sp>
        <p:nvSpPr>
          <p:cNvPr id="591" name="Shape 591"/>
          <p:cNvSpPr txBox="1"/>
          <p:nvPr/>
        </p:nvSpPr>
        <p:spPr>
          <a:xfrm>
            <a:off x="4567700" y="8280400"/>
            <a:ext cx="80918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4"/>
              </a:rPr>
              <a:t>http://en.wikipedia.org/wiki/REST</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5" name="Shape 595"/>
        <p:cNvGrpSpPr/>
        <p:nvPr/>
      </p:nvGrpSpPr>
      <p:grpSpPr>
        <a:xfrm>
          <a:off x="0" y="0"/>
          <a:ext cx="0" cy="0"/>
          <a:chOff x="0" y="0"/>
          <a:chExt cx="0" cy="0"/>
        </a:xfrm>
      </p:grpSpPr>
      <p:sp>
        <p:nvSpPr>
          <p:cNvPr id="596" name="Shape 596"/>
          <p:cNvSpPr txBox="1"/>
          <p:nvPr/>
        </p:nvSpPr>
        <p:spPr>
          <a:xfrm>
            <a:off x="1513700" y="8343900"/>
            <a:ext cx="132260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3"/>
              </a:rPr>
              <a:t>https://developers.google.com/maps/documentation/geocoding/</a:t>
            </a:r>
          </a:p>
        </p:txBody>
      </p:sp>
      <p:pic>
        <p:nvPicPr>
          <p:cNvPr id="597" name="Shape 597"/>
          <p:cNvPicPr preferRelativeResize="0"/>
          <p:nvPr/>
        </p:nvPicPr>
        <p:blipFill rotWithShape="1">
          <a:blip r:embed="rId4">
            <a:alphaModFix/>
          </a:blip>
          <a:srcRect b="0" l="0" r="0" t="0"/>
          <a:stretch/>
        </p:blipFill>
        <p:spPr>
          <a:xfrm>
            <a:off x="2324100" y="138111"/>
            <a:ext cx="11610975" cy="82423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1" name="Shape 601"/>
        <p:cNvGrpSpPr/>
        <p:nvPr/>
      </p:nvGrpSpPr>
      <p:grpSpPr>
        <a:xfrm>
          <a:off x="0" y="0"/>
          <a:ext cx="0" cy="0"/>
          <a:chOff x="0" y="0"/>
          <a:chExt cx="0" cy="0"/>
        </a:xfrm>
      </p:grpSpPr>
      <p:sp>
        <p:nvSpPr>
          <p:cNvPr id="602" name="Shape 602"/>
          <p:cNvSpPr txBox="1"/>
          <p:nvPr/>
        </p:nvSpPr>
        <p:spPr>
          <a:xfrm>
            <a:off x="596900" y="330200"/>
            <a:ext cx="14668500" cy="84836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"status": "OK",</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"results":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"geometry":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"location_type": "APPROXIMATE",</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"location":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"lat": 42.2808256,</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"lng": -83.7430378</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"address_components":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"long_name": "Ann Arbor",</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"types":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"locality",</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"political"</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"short_name": "Ann Arbor"</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"formatted_address": "Ann Arbor, MI, USA",</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"types":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"locality",</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"political"</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a:t>
            </a:r>
          </a:p>
        </p:txBody>
      </p:sp>
      <p:sp>
        <p:nvSpPr>
          <p:cNvPr id="603" name="Shape 603"/>
          <p:cNvSpPr txBox="1"/>
          <p:nvPr/>
        </p:nvSpPr>
        <p:spPr>
          <a:xfrm>
            <a:off x="13272825" y="8178800"/>
            <a:ext cx="26654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geojson.py</a:t>
            </a:r>
          </a:p>
        </p:txBody>
      </p:sp>
      <p:sp>
        <p:nvSpPr>
          <p:cNvPr id="604" name="Shape 604"/>
          <p:cNvSpPr txBox="1"/>
          <p:nvPr/>
        </p:nvSpPr>
        <p:spPr>
          <a:xfrm>
            <a:off x="7574025" y="2308550"/>
            <a:ext cx="7947300" cy="863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abin"/>
                <a:ea typeface="Cabin"/>
                <a:cs typeface="Cabin"/>
                <a:sym typeface="Cabin"/>
              </a:rPr>
              <a:t>http://maps.googleapis.com/maps/api/geocode/json?sensor=false&amp;address=Ann+Arbor%2C+MI</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8" name="Shape 608"/>
        <p:cNvGrpSpPr/>
        <p:nvPr/>
      </p:nvGrpSpPr>
      <p:grpSpPr>
        <a:xfrm>
          <a:off x="0" y="0"/>
          <a:ext cx="0" cy="0"/>
          <a:chOff x="0" y="0"/>
          <a:chExt cx="0" cy="0"/>
        </a:xfrm>
      </p:grpSpPr>
      <p:sp>
        <p:nvSpPr>
          <p:cNvPr id="609" name="Shape 609"/>
          <p:cNvSpPr txBox="1"/>
          <p:nvPr/>
        </p:nvSpPr>
        <p:spPr>
          <a:xfrm>
            <a:off x="596900" y="330200"/>
            <a:ext cx="14668500" cy="84836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import urllib</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import json</a:t>
            </a:r>
          </a:p>
          <a:p>
            <a:pPr indent="0" lvl="0" marL="0" marR="0" rtl="0" algn="ctr">
              <a:lnSpc>
                <a:spcPct val="100000"/>
              </a:lnSpc>
              <a:spcBef>
                <a:spcPts val="0"/>
              </a:spcBef>
              <a:spcAft>
                <a:spcPts val="0"/>
              </a:spcAft>
              <a:buNone/>
            </a:pPr>
            <a:r>
              <a:t/>
            </a:r>
            <a:endParaRPr b="1" i="0" sz="19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serviceurl = 'http://maps.googleapis.com/maps/api/geocode/json?'</a:t>
            </a:r>
          </a:p>
          <a:p>
            <a:pPr indent="0" lvl="0" marL="0" marR="0" rtl="0" algn="ctr">
              <a:lnSpc>
                <a:spcPct val="100000"/>
              </a:lnSpc>
              <a:spcBef>
                <a:spcPts val="0"/>
              </a:spcBef>
              <a:spcAft>
                <a:spcPts val="0"/>
              </a:spcAft>
              <a:buNone/>
            </a:pPr>
            <a:r>
              <a:t/>
            </a:r>
            <a:endParaRPr b="1" i="0" sz="19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while True:</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address = raw_input('Enter location: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if len(address) &lt; 1 : break</a:t>
            </a:r>
          </a:p>
          <a:p>
            <a:pPr indent="0" lvl="0" marL="0" marR="0" rtl="0" algn="ctr">
              <a:lnSpc>
                <a:spcPct val="100000"/>
              </a:lnSpc>
              <a:spcBef>
                <a:spcPts val="0"/>
              </a:spcBef>
              <a:spcAft>
                <a:spcPts val="0"/>
              </a:spcAft>
              <a:buNone/>
            </a:pPr>
            <a:r>
              <a:t/>
            </a:r>
            <a:endParaRPr b="1" i="0" sz="19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url = serviceurl + urllib.urlencode({'sensor':'false',</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'address': address})</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print 'Retrieving', url</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uh = urllib.urlopen(url)</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data = uh.read()</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print 'Retrieved',len(data),'characters'</a:t>
            </a:r>
          </a:p>
          <a:p>
            <a:pPr indent="0" lvl="0" marL="0" marR="0" rtl="0" algn="ctr">
              <a:lnSpc>
                <a:spcPct val="100000"/>
              </a:lnSpc>
              <a:spcBef>
                <a:spcPts val="0"/>
              </a:spcBef>
              <a:spcAft>
                <a:spcPts val="0"/>
              </a:spcAft>
              <a:buNone/>
            </a:pPr>
            <a:r>
              <a:t/>
            </a:r>
            <a:endParaRPr b="1" i="0" sz="19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try: js = json.loads(str(data))</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except: js = None</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if 'status' not in js or js['status'] != 'OK':</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print '==== Failure To Retrieve ===='</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print data</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continue</a:t>
            </a:r>
          </a:p>
          <a:p>
            <a:pPr indent="0" lvl="0" marL="0" marR="0" rtl="0" algn="ctr">
              <a:lnSpc>
                <a:spcPct val="100000"/>
              </a:lnSpc>
              <a:spcBef>
                <a:spcPts val="0"/>
              </a:spcBef>
              <a:spcAft>
                <a:spcPts val="0"/>
              </a:spcAft>
              <a:buNone/>
            </a:pPr>
            <a:r>
              <a:t/>
            </a:r>
            <a:endParaRPr b="1" i="0" sz="19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print json.dumps(js, indent=4)</a:t>
            </a:r>
          </a:p>
          <a:p>
            <a:pPr indent="0" lvl="0" marL="0" marR="0" rtl="0" algn="ctr">
              <a:lnSpc>
                <a:spcPct val="100000"/>
              </a:lnSpc>
              <a:spcBef>
                <a:spcPts val="0"/>
              </a:spcBef>
              <a:spcAft>
                <a:spcPts val="0"/>
              </a:spcAft>
              <a:buNone/>
            </a:pPr>
            <a:r>
              <a:t/>
            </a:r>
            <a:endParaRPr b="1" i="0" sz="19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lat = js["results"][0]["geometry"]["location"]["lat"]</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lng = js["results"][0]["geometry"]["location"]["lng"]</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print 'lat',lat,'lng',lng</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location = js['results'][0]['formatted_address']</a:t>
            </a:r>
          </a:p>
          <a:p>
            <a:pPr indent="0" lvl="0" marL="0" marR="0" rtl="0" algn="l">
              <a:lnSpc>
                <a:spcPct val="100000"/>
              </a:lnSpc>
              <a:spcBef>
                <a:spcPts val="0"/>
              </a:spcBef>
              <a:spcAft>
                <a:spcPts val="0"/>
              </a:spcAft>
              <a:buClr>
                <a:schemeClr val="lt1"/>
              </a:buClr>
              <a:buSzPct val="25000"/>
              <a:buFont typeface="Courier New"/>
              <a:buNone/>
            </a:pPr>
            <a:r>
              <a:rPr b="1" i="0" lang="en-US" sz="1900" u="none" cap="none" strike="noStrike">
                <a:solidFill>
                  <a:schemeClr val="lt1"/>
                </a:solidFill>
                <a:latin typeface="Courier New"/>
                <a:ea typeface="Courier New"/>
                <a:cs typeface="Courier New"/>
                <a:sym typeface="Courier New"/>
              </a:rPr>
              <a:t>    print location</a:t>
            </a:r>
          </a:p>
        </p:txBody>
      </p:sp>
      <p:sp>
        <p:nvSpPr>
          <p:cNvPr id="610" name="Shape 610"/>
          <p:cNvSpPr txBox="1"/>
          <p:nvPr/>
        </p:nvSpPr>
        <p:spPr>
          <a:xfrm>
            <a:off x="13272825" y="8178800"/>
            <a:ext cx="26657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geojson.py</a:t>
            </a:r>
          </a:p>
        </p:txBody>
      </p:sp>
      <p:sp>
        <p:nvSpPr>
          <p:cNvPr id="611" name="Shape 611"/>
          <p:cNvSpPr txBox="1"/>
          <p:nvPr/>
        </p:nvSpPr>
        <p:spPr>
          <a:xfrm>
            <a:off x="9962450" y="3378150"/>
            <a:ext cx="6161999" cy="23876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abin"/>
                <a:ea typeface="Cabin"/>
                <a:cs typeface="Cabin"/>
                <a:sym typeface="Cabin"/>
              </a:rPr>
              <a:t>Enter location: Ann Arbor, MI</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abin"/>
                <a:ea typeface="Cabin"/>
                <a:cs typeface="Cabin"/>
                <a:sym typeface="Cabin"/>
              </a:rPr>
              <a:t>Retrieving http://maps.googleapis.com/...</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abin"/>
                <a:ea typeface="Cabin"/>
                <a:cs typeface="Cabin"/>
                <a:sym typeface="Cabin"/>
              </a:rPr>
              <a:t>Retrieved 1669 characters</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abin"/>
                <a:ea typeface="Cabin"/>
                <a:cs typeface="Cabin"/>
                <a:sym typeface="Cabin"/>
              </a:rPr>
              <a:t>lat 42.2808256 lng -83.7430378</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abin"/>
                <a:ea typeface="Cabin"/>
                <a:cs typeface="Cabin"/>
                <a:sym typeface="Cabin"/>
              </a:rPr>
              <a:t>Ann Arbor, MI, USA</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abin"/>
                <a:ea typeface="Cabin"/>
                <a:cs typeface="Cabin"/>
                <a:sym typeface="Cabin"/>
              </a:rPr>
              <a:t>Enter location:</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5" name="Shape 615"/>
        <p:cNvGrpSpPr/>
        <p:nvPr/>
      </p:nvGrpSpPr>
      <p:grpSpPr>
        <a:xfrm>
          <a:off x="0" y="0"/>
          <a:ext cx="0" cy="0"/>
          <a:chOff x="0" y="0"/>
          <a:chExt cx="0" cy="0"/>
        </a:xfrm>
      </p:grpSpPr>
      <p:sp>
        <p:nvSpPr>
          <p:cNvPr id="616" name="Shape 61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1" i="0" lang="en-US" sz="7600" u="none" cap="none" strike="noStrike">
                <a:solidFill>
                  <a:srgbClr val="FFD966"/>
                </a:solidFill>
                <a:latin typeface="Cabin"/>
                <a:ea typeface="Cabin"/>
                <a:cs typeface="Cabin"/>
                <a:sym typeface="Cabin"/>
              </a:rPr>
              <a:t>API Security and Rate Limiting</a:t>
            </a:r>
          </a:p>
        </p:txBody>
      </p:sp>
      <p:sp>
        <p:nvSpPr>
          <p:cNvPr id="617" name="Shape 617"/>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buFont typeface="Cabin"/>
            </a:pPr>
            <a:r>
              <a:rPr b="0" i="0" lang="en-US" sz="3600" u="none" cap="none" strike="noStrike">
                <a:solidFill>
                  <a:schemeClr val="lt1"/>
                </a:solidFill>
                <a:latin typeface="Cabin"/>
                <a:ea typeface="Cabin"/>
                <a:cs typeface="Cabin"/>
                <a:sym typeface="Cabin"/>
              </a:rPr>
              <a:t>The compute resources to run these APIs are not </a:t>
            </a:r>
            <a:r>
              <a:rPr lang="en-US" sz="3600">
                <a:solidFill>
                  <a:schemeClr val="lt1"/>
                </a:solidFill>
                <a:latin typeface="Cabin"/>
                <a:ea typeface="Cabin"/>
                <a:cs typeface="Cabin"/>
                <a:sym typeface="Cabin"/>
              </a:rPr>
              <a:t>“</a:t>
            </a:r>
            <a:r>
              <a:rPr b="0" i="0" lang="en-US" sz="3600" u="none" cap="none" strike="noStrike">
                <a:solidFill>
                  <a:schemeClr val="lt1"/>
                </a:solidFill>
                <a:latin typeface="Cabin"/>
                <a:ea typeface="Cabin"/>
                <a:cs typeface="Cabin"/>
                <a:sym typeface="Cabin"/>
              </a:rPr>
              <a:t>free</a:t>
            </a:r>
            <a:r>
              <a:rPr lang="en-US" sz="3600">
                <a:solidFill>
                  <a:schemeClr val="lt1"/>
                </a:solidFill>
                <a:latin typeface="Cabin"/>
                <a:ea typeface="Cabin"/>
                <a:cs typeface="Cabin"/>
                <a:sym typeface="Cabin"/>
              </a:rPr>
              <a:t>”</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The data provided by these APIs is usually valuable</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The data providers might limit the number of requests per day, demand an API </a:t>
            </a:r>
            <a:r>
              <a:rPr lang="en-US" sz="3600">
                <a:solidFill>
                  <a:schemeClr val="lt1"/>
                </a:solidFill>
                <a:latin typeface="Cabin"/>
                <a:ea typeface="Cabin"/>
                <a:cs typeface="Cabin"/>
                <a:sym typeface="Cabin"/>
              </a:rPr>
              <a:t>“</a:t>
            </a:r>
            <a:r>
              <a:rPr b="0" i="0" lang="en-US" sz="3600" u="none" cap="none" strike="noStrike">
                <a:solidFill>
                  <a:schemeClr val="lt1"/>
                </a:solidFill>
                <a:latin typeface="Cabin"/>
                <a:ea typeface="Cabin"/>
                <a:cs typeface="Cabin"/>
                <a:sym typeface="Cabin"/>
              </a:rPr>
              <a:t>key</a:t>
            </a:r>
            <a:r>
              <a:rPr lang="en-US" sz="3600">
                <a:solidFill>
                  <a:schemeClr val="lt1"/>
                </a:solidFill>
                <a:latin typeface="Cabin"/>
                <a:ea typeface="Cabin"/>
                <a:cs typeface="Cabin"/>
                <a:sym typeface="Cabin"/>
              </a:rPr>
              <a:t>”,</a:t>
            </a:r>
            <a:r>
              <a:rPr b="0" i="0" lang="en-US" sz="3600" u="none" cap="none" strike="noStrike">
                <a:solidFill>
                  <a:schemeClr val="lt1"/>
                </a:solidFill>
                <a:latin typeface="Cabin"/>
                <a:ea typeface="Cabin"/>
                <a:cs typeface="Cabin"/>
                <a:sym typeface="Cabin"/>
              </a:rPr>
              <a:t> or even charge for usage</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They might change the rules as things progress...</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1" name="Shape 621"/>
        <p:cNvGrpSpPr/>
        <p:nvPr/>
      </p:nvGrpSpPr>
      <p:grpSpPr>
        <a:xfrm>
          <a:off x="0" y="0"/>
          <a:ext cx="0" cy="0"/>
          <a:chOff x="0" y="0"/>
          <a:chExt cx="0" cy="0"/>
        </a:xfrm>
      </p:grpSpPr>
      <p:pic>
        <p:nvPicPr>
          <p:cNvPr id="622" name="Shape 622"/>
          <p:cNvPicPr preferRelativeResize="0"/>
          <p:nvPr/>
        </p:nvPicPr>
        <p:blipFill rotWithShape="1">
          <a:blip r:embed="rId3">
            <a:alphaModFix/>
          </a:blip>
          <a:srcRect b="0" l="0" r="0" t="0"/>
          <a:stretch/>
        </p:blipFill>
        <p:spPr>
          <a:xfrm>
            <a:off x="800100" y="1231900"/>
            <a:ext cx="14643100" cy="695959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6" name="Shape 626"/>
        <p:cNvGrpSpPr/>
        <p:nvPr/>
      </p:nvGrpSpPr>
      <p:grpSpPr>
        <a:xfrm>
          <a:off x="0" y="0"/>
          <a:ext cx="0" cy="0"/>
          <a:chOff x="0" y="0"/>
          <a:chExt cx="0" cy="0"/>
        </a:xfrm>
      </p:grpSpPr>
      <p:pic>
        <p:nvPicPr>
          <p:cNvPr id="627" name="Shape 627"/>
          <p:cNvPicPr preferRelativeResize="0"/>
          <p:nvPr/>
        </p:nvPicPr>
        <p:blipFill rotWithShape="1">
          <a:blip r:embed="rId3">
            <a:alphaModFix/>
          </a:blip>
          <a:srcRect b="0" l="0" r="0" t="0"/>
          <a:stretch/>
        </p:blipFill>
        <p:spPr>
          <a:xfrm>
            <a:off x="1941511" y="-1586"/>
            <a:ext cx="12422186" cy="9091612"/>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1" name="Shape 631"/>
        <p:cNvGrpSpPr/>
        <p:nvPr/>
      </p:nvGrpSpPr>
      <p:grpSpPr>
        <a:xfrm>
          <a:off x="0" y="0"/>
          <a:ext cx="0" cy="0"/>
          <a:chOff x="0" y="0"/>
          <a:chExt cx="0" cy="0"/>
        </a:xfrm>
      </p:grpSpPr>
      <p:pic>
        <p:nvPicPr>
          <p:cNvPr id="632" name="Shape 632"/>
          <p:cNvPicPr preferRelativeResize="0"/>
          <p:nvPr/>
        </p:nvPicPr>
        <p:blipFill rotWithShape="1">
          <a:blip r:embed="rId3">
            <a:alphaModFix/>
          </a:blip>
          <a:srcRect b="0" l="0" r="0" t="0"/>
          <a:stretch/>
        </p:blipFill>
        <p:spPr>
          <a:xfrm>
            <a:off x="1916111" y="25400"/>
            <a:ext cx="12422186" cy="909319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6" name="Shape 636"/>
        <p:cNvGrpSpPr/>
        <p:nvPr/>
      </p:nvGrpSpPr>
      <p:grpSpPr>
        <a:xfrm>
          <a:off x="0" y="0"/>
          <a:ext cx="0" cy="0"/>
          <a:chOff x="0" y="0"/>
          <a:chExt cx="0" cy="0"/>
        </a:xfrm>
      </p:grpSpPr>
      <p:pic>
        <p:nvPicPr>
          <p:cNvPr id="637" name="Shape 637"/>
          <p:cNvPicPr preferRelativeResize="0"/>
          <p:nvPr/>
        </p:nvPicPr>
        <p:blipFill rotWithShape="1">
          <a:blip r:embed="rId3">
            <a:alphaModFix/>
          </a:blip>
          <a:srcRect b="0" l="0" r="0" t="0"/>
          <a:stretch/>
        </p:blipFill>
        <p:spPr>
          <a:xfrm>
            <a:off x="1892300" y="11112"/>
            <a:ext cx="12455524" cy="9118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FD966"/>
                </a:solidFill>
                <a:latin typeface="Cabin"/>
                <a:ea typeface="Cabin"/>
                <a:cs typeface="Cabin"/>
                <a:sym typeface="Cabin"/>
              </a:rPr>
              <a:t>Agreeing on a </a:t>
            </a:r>
            <a:r>
              <a:rPr b="1" i="0" lang="en-US" sz="7600" u="none" cap="none" strike="noStrike">
                <a:solidFill>
                  <a:srgbClr val="FFD966"/>
                </a:solidFill>
                <a:latin typeface="Arial"/>
                <a:ea typeface="Arial"/>
                <a:cs typeface="Arial"/>
                <a:sym typeface="Arial"/>
              </a:rPr>
              <a:t>“</a:t>
            </a:r>
            <a:r>
              <a:rPr b="1" i="0" lang="en-US" sz="7600" u="none" cap="none" strike="noStrike">
                <a:solidFill>
                  <a:srgbClr val="FFD966"/>
                </a:solidFill>
                <a:latin typeface="Cabin"/>
                <a:ea typeface="Cabin"/>
                <a:cs typeface="Cabin"/>
                <a:sym typeface="Cabin"/>
              </a:rPr>
              <a:t>Wire Format</a:t>
            </a:r>
            <a:r>
              <a:rPr b="1" i="0" lang="en-US" sz="7600" u="none" cap="none" strike="noStrike">
                <a:solidFill>
                  <a:srgbClr val="FFD966"/>
                </a:solidFill>
                <a:latin typeface="Arial"/>
                <a:ea typeface="Arial"/>
                <a:cs typeface="Arial"/>
                <a:sym typeface="Arial"/>
              </a:rPr>
              <a:t>”</a:t>
            </a:r>
          </a:p>
        </p:txBody>
      </p:sp>
      <p:sp>
        <p:nvSpPr>
          <p:cNvPr id="244" name="Shape 244"/>
          <p:cNvSpPr txBox="1"/>
          <p:nvPr/>
        </p:nvSpPr>
        <p:spPr>
          <a:xfrm>
            <a:off x="850900" y="4394200"/>
            <a:ext cx="3174999" cy="2400300"/>
          </a:xfrm>
          <a:prstGeom prst="rect">
            <a:avLst/>
          </a:prstGeom>
          <a:noFill/>
          <a:ln cap="rnd" cmpd="sng" w="63500">
            <a:solidFill>
              <a:srgbClr val="FF00FF"/>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Python</a:t>
            </a:r>
          </a:p>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Dictionary</a:t>
            </a:r>
          </a:p>
        </p:txBody>
      </p:sp>
      <p:sp>
        <p:nvSpPr>
          <p:cNvPr id="245" name="Shape 245"/>
          <p:cNvSpPr txBox="1"/>
          <p:nvPr/>
        </p:nvSpPr>
        <p:spPr>
          <a:xfrm>
            <a:off x="12204700" y="4394200"/>
            <a:ext cx="3174999" cy="2400300"/>
          </a:xfrm>
          <a:prstGeom prst="rect">
            <a:avLst/>
          </a:prstGeom>
          <a:noFill/>
          <a:ln cap="rnd" cmpd="sng" w="63500">
            <a:solidFill>
              <a:srgbClr val="FF00FF"/>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Java</a:t>
            </a:r>
          </a:p>
          <a:p>
            <a:pPr indent="0" lvl="0" marL="0" marR="0" rtl="0" algn="ctr">
              <a:lnSpc>
                <a:spcPct val="100000"/>
              </a:lnSpc>
              <a:spcBef>
                <a:spcPts val="0"/>
              </a:spcBef>
              <a:spcAft>
                <a:spcPts val="0"/>
              </a:spcAft>
              <a:buClr>
                <a:schemeClr val="lt1"/>
              </a:buClr>
              <a:buSzPct val="25000"/>
              <a:buFont typeface="Cabin"/>
              <a:buNone/>
            </a:pPr>
            <a:r>
              <a:rPr b="0" i="0" lang="en-US" sz="4700" u="none" cap="none" strike="noStrike">
                <a:solidFill>
                  <a:schemeClr val="lt1"/>
                </a:solidFill>
                <a:latin typeface="Cabin"/>
                <a:ea typeface="Cabin"/>
                <a:cs typeface="Cabin"/>
                <a:sym typeface="Cabin"/>
              </a:rPr>
              <a:t>HashMap</a:t>
            </a:r>
          </a:p>
        </p:txBody>
      </p:sp>
      <p:sp>
        <p:nvSpPr>
          <p:cNvPr id="246" name="Shape 246"/>
          <p:cNvSpPr txBox="1"/>
          <p:nvPr/>
        </p:nvSpPr>
        <p:spPr>
          <a:xfrm>
            <a:off x="4459287" y="6311900"/>
            <a:ext cx="16287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Serialize</a:t>
            </a:r>
          </a:p>
        </p:txBody>
      </p:sp>
      <p:sp>
        <p:nvSpPr>
          <p:cNvPr id="247" name="Shape 247"/>
          <p:cNvSpPr txBox="1"/>
          <p:nvPr/>
        </p:nvSpPr>
        <p:spPr>
          <a:xfrm>
            <a:off x="6478587" y="3600450"/>
            <a:ext cx="3497261" cy="39878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a:t>
            </a:r>
          </a:p>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  "name" :  </a:t>
            </a:r>
          </a:p>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    "Chuck",</a:t>
            </a:r>
          </a:p>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  "phone" : </a:t>
            </a:r>
          </a:p>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     "303-4456"</a:t>
            </a:r>
          </a:p>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a:t>
            </a:r>
          </a:p>
        </p:txBody>
      </p:sp>
      <p:sp>
        <p:nvSpPr>
          <p:cNvPr id="248" name="Shape 248"/>
          <p:cNvSpPr txBox="1"/>
          <p:nvPr/>
        </p:nvSpPr>
        <p:spPr>
          <a:xfrm>
            <a:off x="9453375" y="4216400"/>
            <a:ext cx="25892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De-Serialize</a:t>
            </a:r>
          </a:p>
        </p:txBody>
      </p:sp>
      <p:sp>
        <p:nvSpPr>
          <p:cNvPr id="249" name="Shape 249"/>
          <p:cNvSpPr txBox="1"/>
          <p:nvPr/>
        </p:nvSpPr>
        <p:spPr>
          <a:xfrm>
            <a:off x="14250987" y="8128000"/>
            <a:ext cx="1171575"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JSON</a:t>
            </a:r>
          </a:p>
        </p:txBody>
      </p:sp>
      <p:sp>
        <p:nvSpPr>
          <p:cNvPr id="250" name="Shape 250"/>
          <p:cNvSpPr/>
          <p:nvPr/>
        </p:nvSpPr>
        <p:spPr>
          <a:xfrm>
            <a:off x="4635500" y="4965700"/>
            <a:ext cx="1269899" cy="1269899"/>
          </a:xfrm>
          <a:prstGeom prst="rightArrow">
            <a:avLst>
              <a:gd fmla="val 38114" name="adj1"/>
              <a:gd fmla="val 19928" name="adj2"/>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251" name="Shape 251"/>
          <p:cNvSpPr/>
          <p:nvPr/>
        </p:nvSpPr>
        <p:spPr>
          <a:xfrm>
            <a:off x="10579150" y="4968125"/>
            <a:ext cx="1269899" cy="1269899"/>
          </a:xfrm>
          <a:prstGeom prst="rightArrow">
            <a:avLst>
              <a:gd fmla="val 38114" name="adj1"/>
              <a:gd fmla="val 19928" name="adj2"/>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1" name="Shape 641"/>
        <p:cNvGrpSpPr/>
        <p:nvPr/>
      </p:nvGrpSpPr>
      <p:grpSpPr>
        <a:xfrm>
          <a:off x="0" y="0"/>
          <a:ext cx="0" cy="0"/>
          <a:chOff x="0" y="0"/>
          <a:chExt cx="0" cy="0"/>
        </a:xfrm>
      </p:grpSpPr>
      <p:sp>
        <p:nvSpPr>
          <p:cNvPr id="642" name="Shape 642"/>
          <p:cNvSpPr txBox="1"/>
          <p:nvPr/>
        </p:nvSpPr>
        <p:spPr>
          <a:xfrm>
            <a:off x="549275" y="247650"/>
            <a:ext cx="14770099" cy="86359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import urllib</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import twurl</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import json</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TWITTER_URL = 'https://api.twitter.com/1.1/friends/list.json'</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while True:</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print ''</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acct = raw_input('Enter Twitter Account:')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if ( len(acct) &lt; 1 ) : break</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url = </a:t>
            </a:r>
            <a:r>
              <a:rPr b="1" i="0" lang="en-US" sz="2400" u="none" cap="none" strike="noStrike">
                <a:solidFill>
                  <a:srgbClr val="00FF00"/>
                </a:solidFill>
                <a:latin typeface="Courier New"/>
                <a:ea typeface="Courier New"/>
                <a:cs typeface="Courier New"/>
                <a:sym typeface="Courier New"/>
              </a:rPr>
              <a:t>twurl.augment(TWITTER_URL,</a:t>
            </a:r>
          </a:p>
          <a:p>
            <a:pPr indent="0" lvl="0" marL="0" marR="0" rtl="0" algn="l">
              <a:lnSpc>
                <a:spcPct val="100000"/>
              </a:lnSpc>
              <a:spcBef>
                <a:spcPts val="0"/>
              </a:spcBef>
              <a:spcAft>
                <a:spcPts val="0"/>
              </a:spcAft>
              <a:buClr>
                <a:srgbClr val="00FF00"/>
              </a:buClr>
              <a:buSzPct val="25000"/>
              <a:buFont typeface="Courier New"/>
              <a:buNone/>
            </a:pPr>
            <a:r>
              <a:rPr b="1" i="0" lang="en-US" sz="2400" u="none" cap="none" strike="noStrike">
                <a:solidFill>
                  <a:srgbClr val="00FF00"/>
                </a:solidFill>
                <a:latin typeface="Courier New"/>
                <a:ea typeface="Courier New"/>
                <a:cs typeface="Courier New"/>
                <a:sym typeface="Courier New"/>
              </a:rPr>
              <a:t>        {'screen_name': acct, 'count': '5'} )</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print 'Retrieving', url</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connection = urllib.urlopen(url)</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data = connection.read()</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headers = connection.info().dict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print 'Remaining', headers['x-rate-limit-remaining']</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js = json.loads(data)</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print json.dumps(js, indent=4)</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for u in js['users'] :</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print u['screen_name']</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s = u['status']['text']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print '  ',s[:50]</a:t>
            </a:r>
          </a:p>
        </p:txBody>
      </p:sp>
      <p:sp>
        <p:nvSpPr>
          <p:cNvPr id="643" name="Shape 643"/>
          <p:cNvSpPr txBox="1"/>
          <p:nvPr/>
        </p:nvSpPr>
        <p:spPr>
          <a:xfrm>
            <a:off x="12265025" y="292100"/>
            <a:ext cx="3530599"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ourier New"/>
              <a:buNone/>
            </a:pPr>
            <a:r>
              <a:rPr b="0" i="0" lang="en-US" sz="3400" u="none" cap="none" strike="noStrike">
                <a:solidFill>
                  <a:srgbClr val="FFFF00"/>
                </a:solidFill>
                <a:latin typeface="Courier New"/>
                <a:ea typeface="Courier New"/>
                <a:cs typeface="Courier New"/>
                <a:sym typeface="Courier New"/>
              </a:rPr>
              <a:t>twitter2.py</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7" name="Shape 647"/>
        <p:cNvGrpSpPr/>
        <p:nvPr/>
      </p:nvGrpSpPr>
      <p:grpSpPr>
        <a:xfrm>
          <a:off x="0" y="0"/>
          <a:ext cx="0" cy="0"/>
          <a:chOff x="0" y="0"/>
          <a:chExt cx="0" cy="0"/>
        </a:xfrm>
      </p:grpSpPr>
      <p:sp>
        <p:nvSpPr>
          <p:cNvPr id="648" name="Shape 648"/>
          <p:cNvSpPr txBox="1"/>
          <p:nvPr/>
        </p:nvSpPr>
        <p:spPr>
          <a:xfrm>
            <a:off x="549275" y="44450"/>
            <a:ext cx="14770099" cy="90423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Enter Twitter Account:drchuck</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Retrieving https://api.twitter.com/1.1/friends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Remaining 14</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"users":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"status":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"text": "@jazzychad I just bought one .__.",</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"created_at": "Fri Sep 20 08:36:34 +0000 2013",</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"location": "San Francisco, California",</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"screen_name": "leahculver",</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"name": "Leah Culver",</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"status":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"text": "RT @WSJ: Big employers like Google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"created_at": "Sat Sep 28 19:36:37 +0000 2013",</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"location": "Victoria Canada",</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"screen_name": "_valeriei",</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"name": "Valerie Irvine",</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Leahculver</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@jazzychad I just bought one .__._</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Valeriei</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RT @WSJ: Big employers like Google, AT&amp;amp;T are h</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Ericbollens</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RT @lukew: sneak peek: my LONG take on the good &amp;a</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halherzog </a:t>
            </a:r>
          </a:p>
          <a:p>
            <a:pPr indent="0" lvl="0" marL="0" marR="0" rtl="0" algn="l">
              <a:lnSpc>
                <a:spcPct val="100000"/>
              </a:lnSpc>
              <a:spcBef>
                <a:spcPts val="0"/>
              </a:spcBef>
              <a:spcAft>
                <a:spcPts val="0"/>
              </a:spcAft>
              <a:buClr>
                <a:schemeClr val="lt1"/>
              </a:buClr>
              <a:buSzPct val="25000"/>
              <a:buFont typeface="Courier New"/>
              <a:buNone/>
            </a:pPr>
            <a:r>
              <a:rPr b="1" i="0" lang="en-US" sz="1800" u="none" cap="none" strike="noStrike">
                <a:solidFill>
                  <a:schemeClr val="lt1"/>
                </a:solidFill>
                <a:latin typeface="Courier New"/>
                <a:ea typeface="Courier New"/>
                <a:cs typeface="Courier New"/>
                <a:sym typeface="Courier New"/>
              </a:rPr>
              <a:t>  Learning Objects is 10. We had a cake with the LO,</a:t>
            </a:r>
          </a:p>
        </p:txBody>
      </p:sp>
      <p:sp>
        <p:nvSpPr>
          <p:cNvPr id="649" name="Shape 649"/>
          <p:cNvSpPr txBox="1"/>
          <p:nvPr/>
        </p:nvSpPr>
        <p:spPr>
          <a:xfrm>
            <a:off x="12265025" y="292100"/>
            <a:ext cx="3530599"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ourier New"/>
              <a:buNone/>
            </a:pPr>
            <a:r>
              <a:rPr b="0" i="0" lang="en-US" sz="3400" u="none" cap="none" strike="noStrike">
                <a:solidFill>
                  <a:srgbClr val="FFFF00"/>
                </a:solidFill>
                <a:latin typeface="Courier New"/>
                <a:ea typeface="Courier New"/>
                <a:cs typeface="Courier New"/>
                <a:sym typeface="Courier New"/>
              </a:rPr>
              <a:t>twitter2.py</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3" name="Shape 653"/>
        <p:cNvGrpSpPr/>
        <p:nvPr/>
      </p:nvGrpSpPr>
      <p:grpSpPr>
        <a:xfrm>
          <a:off x="0" y="0"/>
          <a:ext cx="0" cy="0"/>
          <a:chOff x="0" y="0"/>
          <a:chExt cx="0" cy="0"/>
        </a:xfrm>
      </p:grpSpPr>
      <p:pic>
        <p:nvPicPr>
          <p:cNvPr id="654" name="Shape 654"/>
          <p:cNvPicPr preferRelativeResize="0"/>
          <p:nvPr/>
        </p:nvPicPr>
        <p:blipFill rotWithShape="1">
          <a:blip r:embed="rId3">
            <a:alphaModFix/>
          </a:blip>
          <a:srcRect b="0" l="0" r="0" t="0"/>
          <a:stretch/>
        </p:blipFill>
        <p:spPr>
          <a:xfrm>
            <a:off x="1916111" y="0"/>
            <a:ext cx="12422186" cy="9093199"/>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8" name="Shape 658"/>
        <p:cNvGrpSpPr/>
        <p:nvPr/>
      </p:nvGrpSpPr>
      <p:grpSpPr>
        <a:xfrm>
          <a:off x="0" y="0"/>
          <a:ext cx="0" cy="0"/>
          <a:chOff x="0" y="0"/>
          <a:chExt cx="0" cy="0"/>
        </a:xfrm>
      </p:grpSpPr>
      <p:pic>
        <p:nvPicPr>
          <p:cNvPr id="659" name="Shape 659"/>
          <p:cNvPicPr preferRelativeResize="0"/>
          <p:nvPr/>
        </p:nvPicPr>
        <p:blipFill rotWithShape="1">
          <a:blip r:embed="rId3">
            <a:alphaModFix/>
          </a:blip>
          <a:srcRect b="0" l="0" r="0" t="0"/>
          <a:stretch/>
        </p:blipFill>
        <p:spPr>
          <a:xfrm>
            <a:off x="1916111" y="0"/>
            <a:ext cx="12422186" cy="9093199"/>
          </a:xfrm>
          <a:prstGeom prst="rect">
            <a:avLst/>
          </a:prstGeom>
          <a:noFill/>
          <a:ln>
            <a:noFill/>
          </a:ln>
        </p:spPr>
      </p:pic>
      <p:sp>
        <p:nvSpPr>
          <p:cNvPr id="660" name="Shape 660"/>
          <p:cNvSpPr txBox="1"/>
          <p:nvPr/>
        </p:nvSpPr>
        <p:spPr>
          <a:xfrm>
            <a:off x="1800225" y="4095750"/>
            <a:ext cx="14211300" cy="2832000"/>
          </a:xfrm>
          <a:prstGeom prst="rect">
            <a:avLst/>
          </a:prstGeom>
          <a:solidFill>
            <a:srgbClr val="0000FF"/>
          </a:solid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0" i="0" lang="en-US" sz="3600" u="none" cap="none" strike="noStrike">
                <a:solidFill>
                  <a:schemeClr val="lt1"/>
                </a:solidFill>
                <a:latin typeface="Courier New"/>
                <a:ea typeface="Courier New"/>
                <a:cs typeface="Courier New"/>
                <a:sym typeface="Courier New"/>
              </a:rPr>
              <a:t>def oauth() :</a:t>
            </a:r>
          </a:p>
          <a:p>
            <a:pPr indent="0" lvl="0" marL="0" marR="0" rtl="0" algn="l">
              <a:lnSpc>
                <a:spcPct val="100000"/>
              </a:lnSpc>
              <a:spcBef>
                <a:spcPts val="0"/>
              </a:spcBef>
              <a:spcAft>
                <a:spcPts val="0"/>
              </a:spcAft>
              <a:buClr>
                <a:schemeClr val="lt1"/>
              </a:buClr>
              <a:buSzPct val="25000"/>
              <a:buFont typeface="Courier New"/>
              <a:buNone/>
            </a:pPr>
            <a:r>
              <a:rPr b="0" i="0" lang="en-US" sz="3600" u="none" cap="none" strike="noStrike">
                <a:solidFill>
                  <a:schemeClr val="lt1"/>
                </a:solidFill>
                <a:latin typeface="Courier New"/>
                <a:ea typeface="Courier New"/>
                <a:cs typeface="Courier New"/>
                <a:sym typeface="Courier New"/>
              </a:rPr>
              <a:t>    return { "consumer_key" : "h7Lu...Ng",</a:t>
            </a:r>
          </a:p>
          <a:p>
            <a:pPr indent="0" lvl="0" marL="0" marR="0" rtl="0" algn="l">
              <a:lnSpc>
                <a:spcPct val="100000"/>
              </a:lnSpc>
              <a:spcBef>
                <a:spcPts val="0"/>
              </a:spcBef>
              <a:spcAft>
                <a:spcPts val="0"/>
              </a:spcAft>
              <a:buClr>
                <a:schemeClr val="lt1"/>
              </a:buClr>
              <a:buSzPct val="25000"/>
              <a:buFont typeface="Courier New"/>
              <a:buNone/>
            </a:pPr>
            <a:r>
              <a:rPr b="0" i="0" lang="en-US" sz="3600" u="none" cap="none" strike="noStrike">
                <a:solidFill>
                  <a:schemeClr val="lt1"/>
                </a:solidFill>
                <a:latin typeface="Courier New"/>
                <a:ea typeface="Courier New"/>
                <a:cs typeface="Courier New"/>
                <a:sym typeface="Courier New"/>
              </a:rPr>
              <a:t>        "consumer_secret" : "dNKenAC3New...mmn7Q",</a:t>
            </a:r>
          </a:p>
          <a:p>
            <a:pPr indent="0" lvl="0" marL="0" marR="0" rtl="0" algn="l">
              <a:lnSpc>
                <a:spcPct val="100000"/>
              </a:lnSpc>
              <a:spcBef>
                <a:spcPts val="0"/>
              </a:spcBef>
              <a:spcAft>
                <a:spcPts val="0"/>
              </a:spcAft>
              <a:buClr>
                <a:schemeClr val="lt1"/>
              </a:buClr>
              <a:buSzPct val="25000"/>
              <a:buFont typeface="Courier New"/>
              <a:buNone/>
            </a:pPr>
            <a:r>
              <a:rPr b="0" i="0" lang="en-US" sz="3600" u="none" cap="none" strike="noStrike">
                <a:solidFill>
                  <a:schemeClr val="lt1"/>
                </a:solidFill>
                <a:latin typeface="Courier New"/>
                <a:ea typeface="Courier New"/>
                <a:cs typeface="Courier New"/>
                <a:sym typeface="Courier New"/>
              </a:rPr>
              <a:t>        "token_key" : "10185562-ein2...P4GEQQOSGI",</a:t>
            </a:r>
          </a:p>
          <a:p>
            <a:pPr indent="0" lvl="0" marL="0" marR="0" rtl="0" algn="l">
              <a:lnSpc>
                <a:spcPct val="100000"/>
              </a:lnSpc>
              <a:spcBef>
                <a:spcPts val="0"/>
              </a:spcBef>
              <a:spcAft>
                <a:spcPts val="0"/>
              </a:spcAft>
              <a:buClr>
                <a:schemeClr val="lt1"/>
              </a:buClr>
              <a:buSzPct val="25000"/>
              <a:buFont typeface="Courier New"/>
              <a:buNone/>
            </a:pPr>
            <a:r>
              <a:rPr b="0" i="0" lang="en-US" sz="3600" u="none" cap="none" strike="noStrike">
                <a:solidFill>
                  <a:schemeClr val="lt1"/>
                </a:solidFill>
                <a:latin typeface="Courier New"/>
                <a:ea typeface="Courier New"/>
                <a:cs typeface="Courier New"/>
                <a:sym typeface="Courier New"/>
              </a:rPr>
              <a:t>        "token_secret" : "H0ycCFemmwyf1...qoIpBo" }</a:t>
            </a:r>
          </a:p>
        </p:txBody>
      </p:sp>
      <p:sp>
        <p:nvSpPr>
          <p:cNvPr id="661" name="Shape 661"/>
          <p:cNvSpPr txBox="1"/>
          <p:nvPr/>
        </p:nvSpPr>
        <p:spPr>
          <a:xfrm>
            <a:off x="13839825" y="4095750"/>
            <a:ext cx="2171700" cy="558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ourier New"/>
              <a:buNone/>
            </a:pPr>
            <a:r>
              <a:rPr b="0" i="0" lang="en-US" sz="3000" u="none" cap="none" strike="noStrike">
                <a:solidFill>
                  <a:srgbClr val="FFFF00"/>
                </a:solidFill>
                <a:latin typeface="Courier New"/>
                <a:ea typeface="Courier New"/>
                <a:cs typeface="Courier New"/>
                <a:sym typeface="Courier New"/>
              </a:rPr>
              <a:t>hidden.py</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5" name="Shape 665"/>
        <p:cNvGrpSpPr/>
        <p:nvPr/>
      </p:nvGrpSpPr>
      <p:grpSpPr>
        <a:xfrm>
          <a:off x="0" y="0"/>
          <a:ext cx="0" cy="0"/>
          <a:chOff x="0" y="0"/>
          <a:chExt cx="0" cy="0"/>
        </a:xfrm>
      </p:grpSpPr>
      <p:pic>
        <p:nvPicPr>
          <p:cNvPr id="666" name="Shape 666"/>
          <p:cNvPicPr preferRelativeResize="0"/>
          <p:nvPr/>
        </p:nvPicPr>
        <p:blipFill rotWithShape="1">
          <a:blip r:embed="rId3">
            <a:alphaModFix/>
          </a:blip>
          <a:srcRect b="0" l="0" r="0" t="0"/>
          <a:stretch/>
        </p:blipFill>
        <p:spPr>
          <a:xfrm>
            <a:off x="1935161" y="-1586"/>
            <a:ext cx="12422186" cy="9091612"/>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0" name="Shape 670"/>
        <p:cNvGrpSpPr/>
        <p:nvPr/>
      </p:nvGrpSpPr>
      <p:grpSpPr>
        <a:xfrm>
          <a:off x="0" y="0"/>
          <a:ext cx="0" cy="0"/>
          <a:chOff x="0" y="0"/>
          <a:chExt cx="0" cy="0"/>
        </a:xfrm>
      </p:grpSpPr>
      <p:sp>
        <p:nvSpPr>
          <p:cNvPr id="671" name="Shape 671"/>
          <p:cNvSpPr txBox="1"/>
          <p:nvPr/>
        </p:nvSpPr>
        <p:spPr>
          <a:xfrm>
            <a:off x="409575" y="539750"/>
            <a:ext cx="18478500" cy="43942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import urllib</a:t>
            </a:r>
          </a:p>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import oauth</a:t>
            </a:r>
          </a:p>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import hidden</a:t>
            </a:r>
          </a:p>
          <a:p>
            <a:pPr indent="0" lvl="0" marL="0" marR="0" rtl="0" algn="ctr">
              <a:lnSpc>
                <a:spcPct val="100000"/>
              </a:lnSpc>
              <a:spcBef>
                <a:spcPts val="0"/>
              </a:spcBef>
              <a:spcAft>
                <a:spcPts val="0"/>
              </a:spcAft>
              <a:buNone/>
            </a:pPr>
            <a:r>
              <a:t/>
            </a:r>
            <a:endParaRPr b="1" i="0" sz="22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def augment(url, parameters) :</a:t>
            </a:r>
          </a:p>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    secrets = hidden.oauth()</a:t>
            </a:r>
          </a:p>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    consumer = oauth.OAuthConsumer(secrets['consumer_key'], secrets['consumer_secret'])</a:t>
            </a:r>
          </a:p>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    token = oauth.OAuthToken(secrets['token_key'],secrets['token_secret'])</a:t>
            </a:r>
          </a:p>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    oauth_request = oauth.OAuthRequest.from_consumer_and_token(consumer,</a:t>
            </a:r>
          </a:p>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         token=token, http_method='GET', http_url=url, parameters=parameters)</a:t>
            </a:r>
          </a:p>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    oauth_request.sign_request(oauth.OAuthSignatureMethod_HMAC_SHA1(), consumer, token)</a:t>
            </a:r>
          </a:p>
          <a:p>
            <a:pPr indent="0" lvl="0" marL="0" marR="0" rtl="0" algn="l">
              <a:lnSpc>
                <a:spcPct val="100000"/>
              </a:lnSpc>
              <a:spcBef>
                <a:spcPts val="0"/>
              </a:spcBef>
              <a:spcAft>
                <a:spcPts val="0"/>
              </a:spcAft>
              <a:buClr>
                <a:schemeClr val="lt1"/>
              </a:buClr>
              <a:buSzPct val="25000"/>
              <a:buFont typeface="Courier New"/>
              <a:buNone/>
            </a:pPr>
            <a:r>
              <a:rPr b="1" i="0" lang="en-US" sz="2200" u="none" cap="none" strike="noStrike">
                <a:solidFill>
                  <a:schemeClr val="lt1"/>
                </a:solidFill>
                <a:latin typeface="Courier New"/>
                <a:ea typeface="Courier New"/>
                <a:cs typeface="Courier New"/>
                <a:sym typeface="Courier New"/>
              </a:rPr>
              <a:t>    return oauth_request.to_url()</a:t>
            </a:r>
          </a:p>
        </p:txBody>
      </p:sp>
      <p:sp>
        <p:nvSpPr>
          <p:cNvPr id="672" name="Shape 672"/>
          <p:cNvSpPr txBox="1"/>
          <p:nvPr/>
        </p:nvSpPr>
        <p:spPr>
          <a:xfrm>
            <a:off x="13928725" y="323850"/>
            <a:ext cx="1943100" cy="5588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ourier New"/>
              <a:buNone/>
            </a:pPr>
            <a:r>
              <a:rPr b="0" i="0" lang="en-US" sz="3000" u="none" cap="none" strike="noStrike">
                <a:solidFill>
                  <a:srgbClr val="FFFF00"/>
                </a:solidFill>
                <a:latin typeface="Courier New"/>
                <a:ea typeface="Courier New"/>
                <a:cs typeface="Courier New"/>
                <a:sym typeface="Courier New"/>
              </a:rPr>
              <a:t>twurl.py</a:t>
            </a:r>
          </a:p>
        </p:txBody>
      </p:sp>
      <p:sp>
        <p:nvSpPr>
          <p:cNvPr id="673" name="Shape 673"/>
          <p:cNvSpPr txBox="1"/>
          <p:nvPr/>
        </p:nvSpPr>
        <p:spPr>
          <a:xfrm>
            <a:off x="863600" y="6026150"/>
            <a:ext cx="14517687" cy="23876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ourier New"/>
              <a:buNone/>
            </a:pPr>
            <a:r>
              <a:rPr b="1" i="0" lang="en-US" sz="3000" u="none" cap="none" strike="noStrike">
                <a:solidFill>
                  <a:srgbClr val="FF00FF"/>
                </a:solidFill>
                <a:latin typeface="Courier New"/>
                <a:ea typeface="Courier New"/>
                <a:cs typeface="Courier New"/>
                <a:sym typeface="Courier New"/>
              </a:rPr>
              <a:t>https://api.twitter.com/1.1/statuses/user_timeline.json?count=2</a:t>
            </a:r>
            <a:r>
              <a:rPr b="1" i="0" lang="en-US" sz="3000" u="none" cap="none" strike="noStrike">
                <a:solidFill>
                  <a:srgbClr val="00FF00"/>
                </a:solidFill>
                <a:latin typeface="Courier New"/>
                <a:ea typeface="Courier New"/>
                <a:cs typeface="Courier New"/>
                <a:sym typeface="Courier New"/>
              </a:rPr>
              <a:t>&amp;oauth_version=1.0&amp;oauth_token=101...SGI</a:t>
            </a:r>
            <a:r>
              <a:rPr b="1" i="0" lang="en-US" sz="3000" u="none" cap="none" strike="noStrike">
                <a:solidFill>
                  <a:srgbClr val="FF00FF"/>
                </a:solidFill>
                <a:latin typeface="Courier New"/>
                <a:ea typeface="Courier New"/>
                <a:cs typeface="Courier New"/>
                <a:sym typeface="Courier New"/>
              </a:rPr>
              <a:t>&amp;screen_name=drchuck</a:t>
            </a:r>
            <a:r>
              <a:rPr b="1" i="0" lang="en-US" sz="3000" u="none" cap="none" strike="noStrike">
                <a:solidFill>
                  <a:srgbClr val="00FF00"/>
                </a:solidFill>
                <a:latin typeface="Courier New"/>
                <a:ea typeface="Courier New"/>
                <a:cs typeface="Courier New"/>
                <a:sym typeface="Courier New"/>
              </a:rPr>
              <a:t>&amp;oauth_nonce=09239679&amp;oauth_timestamp=1380395644&amp;oauth_signature=rLK...BoD&amp;oauth_consumer_key=h7Lu...GNg&amp;oauth_signature_method=HMAC-SHA1</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7" name="Shape 677"/>
        <p:cNvGrpSpPr/>
        <p:nvPr/>
      </p:nvGrpSpPr>
      <p:grpSpPr>
        <a:xfrm>
          <a:off x="0" y="0"/>
          <a:ext cx="0" cy="0"/>
          <a:chOff x="0" y="0"/>
          <a:chExt cx="0" cy="0"/>
        </a:xfrm>
      </p:grpSpPr>
      <p:sp>
        <p:nvSpPr>
          <p:cNvPr id="678" name="Shape 678"/>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1" i="0" lang="en-US" sz="7600" u="none" cap="none" strike="noStrike">
                <a:solidFill>
                  <a:srgbClr val="FFD966"/>
                </a:solidFill>
                <a:latin typeface="Cabin"/>
                <a:ea typeface="Cabin"/>
                <a:cs typeface="Cabin"/>
                <a:sym typeface="Cabin"/>
              </a:rPr>
              <a:t>Summary</a:t>
            </a:r>
          </a:p>
        </p:txBody>
      </p:sp>
      <p:sp>
        <p:nvSpPr>
          <p:cNvPr id="679" name="Shape 679"/>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buFont typeface="Cabin"/>
            </a:pPr>
            <a:r>
              <a:rPr b="0" i="0" lang="en-US" sz="3600" u="none" cap="none" strike="noStrike">
                <a:solidFill>
                  <a:schemeClr val="lt1"/>
                </a:solidFill>
                <a:latin typeface="Cabin"/>
                <a:ea typeface="Cabin"/>
                <a:cs typeface="Cabin"/>
                <a:sym typeface="Cabin"/>
              </a:rPr>
              <a:t>Service Oriented Architecture - allows an application to be broken into parts and distributed across a network </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An Application Program Interface (API) is a contract for interaction</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Web Services provide infrastructure for applications cooperating (an API) over a network - SOAP and REST are two styles of web services</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XML and JSON are serialization formats</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3" name="Shape 683"/>
        <p:cNvGrpSpPr/>
        <p:nvPr/>
      </p:nvGrpSpPr>
      <p:grpSpPr>
        <a:xfrm>
          <a:off x="0" y="0"/>
          <a:ext cx="0" cy="0"/>
          <a:chOff x="0" y="0"/>
          <a:chExt cx="0" cy="0"/>
        </a:xfrm>
      </p:grpSpPr>
      <p:sp>
        <p:nvSpPr>
          <p:cNvPr id="684" name="Shape 684"/>
          <p:cNvSpPr txBox="1"/>
          <p:nvPr>
            <p:ph type="title"/>
          </p:nvPr>
        </p:nvSpPr>
        <p:spPr>
          <a:xfrm>
            <a:off x="1155700" y="241300"/>
            <a:ext cx="13932000" cy="811500"/>
          </a:xfrm>
          <a:prstGeom prst="rect">
            <a:avLst/>
          </a:prstGeom>
        </p:spPr>
        <p:txBody>
          <a:bodyPr anchorCtr="0" anchor="ctr" bIns="91425" lIns="91425" rIns="91425" tIns="91425">
            <a:noAutofit/>
          </a:bodyPr>
          <a:lstStyle/>
          <a:p>
            <a:pPr lvl="0" rtl="0">
              <a:spcBef>
                <a:spcPts val="0"/>
              </a:spcBef>
              <a:buNone/>
            </a:pPr>
            <a:r>
              <a:rPr lang="en-US" sz="3600">
                <a:solidFill>
                  <a:srgbClr val="FFFF00"/>
                </a:solidFill>
              </a:rPr>
              <a:t>Acknowledgements / Contributions</a:t>
            </a:r>
          </a:p>
        </p:txBody>
      </p:sp>
      <p:sp>
        <p:nvSpPr>
          <p:cNvPr id="685" name="Shape 685"/>
          <p:cNvSpPr txBox="1"/>
          <p:nvPr>
            <p:ph idx="1" type="body"/>
          </p:nvPr>
        </p:nvSpPr>
        <p:spPr>
          <a:xfrm>
            <a:off x="1155700" y="2603500"/>
            <a:ext cx="13932000" cy="5702399"/>
          </a:xfrm>
          <a:prstGeom prst="rect">
            <a:avLst/>
          </a:prstGeom>
        </p:spPr>
        <p:txBody>
          <a:bodyPr anchorCtr="0" anchor="ctr" bIns="91425" lIns="91425" rIns="91425" tIns="91425">
            <a:noAutofit/>
          </a:bodyPr>
          <a:lstStyle/>
          <a:p>
            <a:pPr lvl="0" rtl="0">
              <a:spcBef>
                <a:spcPts val="0"/>
              </a:spcBef>
              <a:buNone/>
            </a:pPr>
            <a:r>
              <a:t/>
            </a:r>
            <a:endParaRPr/>
          </a:p>
        </p:txBody>
      </p:sp>
      <p:sp>
        <p:nvSpPr>
          <p:cNvPr id="686" name="Shape 686"/>
          <p:cNvSpPr txBox="1"/>
          <p:nvPr/>
        </p:nvSpPr>
        <p:spPr>
          <a:xfrm>
            <a:off x="1206100" y="1381725"/>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Thes slide are Copyright 2010-  Charles R. Severance (</a:t>
            </a:r>
            <a:r>
              <a:rPr lang="en-US" sz="1800" u="sng">
                <a:solidFill>
                  <a:srgbClr val="FFFF00"/>
                </a:solidFill>
                <a:hlinkClick r:id="rId3"/>
              </a:rPr>
              <a:t>www.dr-chuck.com</a:t>
            </a:r>
            <a:r>
              <a:rPr lang="en-US" sz="1800">
                <a:solidFill>
                  <a:srgbClr val="FFFFFF"/>
                </a:solidFill>
              </a:rPr>
              <a:t>) of the University of Michigan School of Information and </a:t>
            </a:r>
            <a:r>
              <a:rPr lang="en-US" sz="1800" u="sng">
                <a:solidFill>
                  <a:srgbClr val="FFFF00"/>
                </a:solidFill>
                <a:hlinkClick r:id="rId4"/>
              </a:rPr>
              <a:t>open.umich.edu</a:t>
            </a:r>
            <a:r>
              <a:rPr lang="en-US" sz="1800">
                <a:solidFill>
                  <a:srgbClr val="FFFF00"/>
                </a:solidFill>
              </a:rPr>
              <a:t> </a:t>
            </a:r>
            <a:r>
              <a:rPr lang="en-US" sz="1800">
                <a:solidFill>
                  <a:srgbClr val="FFFFFF"/>
                </a:solidFill>
              </a:rPr>
              <a:t>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r>
              <a:t/>
            </a: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r>
              <a:t/>
            </a:r>
            <a:endParaRPr sz="1800">
              <a:solidFill>
                <a:srgbClr val="FFFFFF"/>
              </a:solidFill>
            </a:endParaRPr>
          </a:p>
          <a:p>
            <a:pPr lvl="0" rtl="0">
              <a:spcBef>
                <a:spcPts val="0"/>
              </a:spcBef>
              <a:buNone/>
            </a:pPr>
            <a:r>
              <a:rPr lang="en-US" sz="1800">
                <a:solidFill>
                  <a:srgbClr val="FFFFFF"/>
                </a:solidFill>
              </a:rPr>
              <a:t>… Insert new Contributors here</a:t>
            </a:r>
          </a:p>
        </p:txBody>
      </p:sp>
      <p:pic>
        <p:nvPicPr>
          <p:cNvPr id="687" name="Shape 687"/>
          <p:cNvPicPr preferRelativeResize="0"/>
          <p:nvPr/>
        </p:nvPicPr>
        <p:blipFill rotWithShape="1">
          <a:blip r:embed="rId5">
            <a:alphaModFix/>
          </a:blip>
          <a:srcRect b="0" l="0" r="0" t="0"/>
          <a:stretch/>
        </p:blipFill>
        <p:spPr>
          <a:xfrm>
            <a:off x="437900" y="134650"/>
            <a:ext cx="1024800" cy="1024800"/>
          </a:xfrm>
          <a:prstGeom prst="rect">
            <a:avLst/>
          </a:prstGeom>
          <a:noFill/>
          <a:ln>
            <a:noFill/>
          </a:ln>
        </p:spPr>
      </p:pic>
      <p:pic>
        <p:nvPicPr>
          <p:cNvPr id="688" name="Shape 688"/>
          <p:cNvPicPr preferRelativeResize="0"/>
          <p:nvPr/>
        </p:nvPicPr>
        <p:blipFill rotWithShape="1">
          <a:blip r:embed="rId6">
            <a:alphaModFix/>
          </a:blip>
          <a:srcRect b="0" l="0" r="0" t="0"/>
          <a:stretch/>
        </p:blipFill>
        <p:spPr>
          <a:xfrm>
            <a:off x="13897687" y="312850"/>
            <a:ext cx="1968599" cy="668400"/>
          </a:xfrm>
          <a:prstGeom prst="rect">
            <a:avLst/>
          </a:prstGeom>
          <a:noFill/>
          <a:ln>
            <a:noFill/>
          </a:ln>
        </p:spPr>
      </p:pic>
      <p:sp>
        <p:nvSpPr>
          <p:cNvPr id="689" name="Shape 689"/>
          <p:cNvSpPr txBox="1"/>
          <p:nvPr/>
        </p:nvSpPr>
        <p:spPr>
          <a:xfrm>
            <a:off x="8704400" y="1512200"/>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FD966"/>
                </a:solidFill>
                <a:latin typeface="Cabin"/>
                <a:ea typeface="Cabin"/>
                <a:cs typeface="Cabin"/>
                <a:sym typeface="Cabin"/>
              </a:rPr>
              <a:t>XML </a:t>
            </a:r>
            <a:r>
              <a:rPr b="1" i="0" lang="en-US" sz="7600" u="none" cap="none" strike="noStrike">
                <a:solidFill>
                  <a:srgbClr val="FFD966"/>
                </a:solidFill>
                <a:latin typeface="Arial"/>
                <a:ea typeface="Arial"/>
                <a:cs typeface="Arial"/>
                <a:sym typeface="Arial"/>
              </a:rPr>
              <a:t>“</a:t>
            </a:r>
            <a:r>
              <a:rPr b="1" i="0" lang="en-US" sz="7600" u="none" cap="none" strike="noStrike">
                <a:solidFill>
                  <a:srgbClr val="FFD966"/>
                </a:solidFill>
                <a:latin typeface="Cabin"/>
                <a:ea typeface="Cabin"/>
                <a:cs typeface="Cabin"/>
                <a:sym typeface="Cabin"/>
              </a:rPr>
              <a:t>Elements</a:t>
            </a:r>
            <a:r>
              <a:rPr b="1" i="0" lang="en-US" sz="7600" u="none" cap="none" strike="noStrike">
                <a:solidFill>
                  <a:srgbClr val="FFD966"/>
                </a:solidFill>
                <a:latin typeface="Arial"/>
                <a:ea typeface="Arial"/>
                <a:cs typeface="Arial"/>
                <a:sym typeface="Arial"/>
              </a:rPr>
              <a:t>”</a:t>
            </a:r>
            <a:r>
              <a:rPr b="1" i="0" lang="en-US" sz="7600" u="none" cap="none" strike="noStrike">
                <a:solidFill>
                  <a:srgbClr val="FFD966"/>
                </a:solidFill>
                <a:latin typeface="Cabin"/>
                <a:ea typeface="Cabin"/>
                <a:cs typeface="Cabin"/>
                <a:sym typeface="Cabin"/>
              </a:rPr>
              <a:t> (or Nodes)</a:t>
            </a:r>
          </a:p>
        </p:txBody>
      </p:sp>
      <p:sp>
        <p:nvSpPr>
          <p:cNvPr id="257" name="Shape 257"/>
          <p:cNvSpPr txBox="1"/>
          <p:nvPr>
            <p:ph idx="1" type="body"/>
          </p:nvPr>
        </p:nvSpPr>
        <p:spPr>
          <a:xfrm>
            <a:off x="1155700" y="2603500"/>
            <a:ext cx="4775200" cy="57022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rgbClr val="FFFF00"/>
              </a:buClr>
              <a:buSzPct val="171000"/>
              <a:buFont typeface="Cabin"/>
              <a:buChar char="•"/>
            </a:pPr>
            <a:r>
              <a:rPr b="0" i="0" lang="en-US" sz="3600" u="none" cap="none" strike="noStrike">
                <a:solidFill>
                  <a:srgbClr val="FFFF00"/>
                </a:solidFill>
                <a:latin typeface="Cabin"/>
                <a:ea typeface="Cabin"/>
                <a:cs typeface="Cabin"/>
                <a:sym typeface="Cabin"/>
              </a:rPr>
              <a:t>Simple Element</a:t>
            </a:r>
          </a:p>
          <a:p>
            <a:pPr indent="-533400" lvl="0" marL="749300" marR="0" rtl="0" algn="l">
              <a:lnSpc>
                <a:spcPct val="100000"/>
              </a:lnSpc>
              <a:spcBef>
                <a:spcPts val="3500"/>
              </a:spcBef>
              <a:spcAft>
                <a:spcPts val="0"/>
              </a:spcAft>
              <a:buClr>
                <a:srgbClr val="FF00FF"/>
              </a:buClr>
              <a:buSzPct val="171000"/>
              <a:buFont typeface="Cabin"/>
              <a:buChar char="•"/>
            </a:pPr>
            <a:r>
              <a:rPr b="0" i="0" lang="en-US" sz="3600" u="none" cap="none" strike="noStrike">
                <a:solidFill>
                  <a:srgbClr val="FF00FF"/>
                </a:solidFill>
                <a:latin typeface="Cabin"/>
                <a:ea typeface="Cabin"/>
                <a:cs typeface="Cabin"/>
                <a:sym typeface="Cabin"/>
              </a:rPr>
              <a:t>Complex Element</a:t>
            </a:r>
          </a:p>
        </p:txBody>
      </p:sp>
      <p:sp>
        <p:nvSpPr>
          <p:cNvPr id="258" name="Shape 258"/>
          <p:cNvSpPr txBox="1"/>
          <p:nvPr/>
        </p:nvSpPr>
        <p:spPr>
          <a:xfrm>
            <a:off x="7316786" y="2228850"/>
            <a:ext cx="7295999" cy="65786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&lt;people&gt;</a:t>
            </a:r>
          </a:p>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    &lt;person&gt;</a:t>
            </a:r>
          </a:p>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       </a:t>
            </a:r>
            <a:r>
              <a:rPr b="0" i="0" lang="en-US" sz="4000" u="none" cap="none" strike="noStrike">
                <a:solidFill>
                  <a:srgbClr val="FFFF00"/>
                </a:solidFill>
                <a:latin typeface="Cabin"/>
                <a:ea typeface="Cabin"/>
                <a:cs typeface="Cabin"/>
                <a:sym typeface="Cabin"/>
              </a:rPr>
              <a:t>&lt;name&gt;Chuck&lt;/name&gt;</a:t>
            </a:r>
          </a:p>
          <a:p>
            <a:pPr indent="0" lvl="0" marL="0" marR="0" rtl="0" algn="l">
              <a:lnSpc>
                <a:spcPct val="100000"/>
              </a:lnSpc>
              <a:spcBef>
                <a:spcPts val="0"/>
              </a:spcBef>
              <a:spcAft>
                <a:spcPts val="0"/>
              </a:spcAft>
              <a:buClr>
                <a:srgbClr val="FFFF00"/>
              </a:buClr>
              <a:buSzPct val="25000"/>
              <a:buFont typeface="Cabin"/>
              <a:buNone/>
            </a:pPr>
            <a:r>
              <a:rPr b="0" i="0" lang="en-US" sz="4000" u="none" cap="none" strike="noStrike">
                <a:solidFill>
                  <a:srgbClr val="FFFF00"/>
                </a:solidFill>
                <a:latin typeface="Cabin"/>
                <a:ea typeface="Cabin"/>
                <a:cs typeface="Cabin"/>
                <a:sym typeface="Cabin"/>
              </a:rPr>
              <a:t>       &lt;phone&gt;303 4456&lt;/phone&gt;</a:t>
            </a:r>
          </a:p>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    &lt;/person&gt;</a:t>
            </a:r>
          </a:p>
          <a:p>
            <a:pPr indent="0" lvl="0" marL="0" marR="0" rtl="0" algn="l">
              <a:lnSpc>
                <a:spcPct val="100000"/>
              </a:lnSpc>
              <a:spcBef>
                <a:spcPts val="0"/>
              </a:spcBef>
              <a:spcAft>
                <a:spcPts val="0"/>
              </a:spcAft>
              <a:buClr>
                <a:srgbClr val="FF00FF"/>
              </a:buClr>
              <a:buSzPct val="25000"/>
              <a:buFont typeface="Cabin"/>
              <a:buNone/>
            </a:pPr>
            <a:r>
              <a:rPr b="0" i="0" lang="en-US" sz="4000" u="none" cap="none" strike="noStrike">
                <a:solidFill>
                  <a:srgbClr val="FF00FF"/>
                </a:solidFill>
                <a:latin typeface="Cabin"/>
                <a:ea typeface="Cabin"/>
                <a:cs typeface="Cabin"/>
                <a:sym typeface="Cabin"/>
              </a:rPr>
              <a:t>    &lt;person&gt;</a:t>
            </a:r>
          </a:p>
          <a:p>
            <a:pPr indent="0" lvl="0" marL="0" marR="0" rtl="0" algn="l">
              <a:lnSpc>
                <a:spcPct val="100000"/>
              </a:lnSpc>
              <a:spcBef>
                <a:spcPts val="0"/>
              </a:spcBef>
              <a:spcAft>
                <a:spcPts val="0"/>
              </a:spcAft>
              <a:buClr>
                <a:srgbClr val="FF00FF"/>
              </a:buClr>
              <a:buSzPct val="25000"/>
              <a:buFont typeface="Cabin"/>
              <a:buNone/>
            </a:pPr>
            <a:r>
              <a:rPr b="0" i="0" lang="en-US" sz="4000" u="none" cap="none" strike="noStrike">
                <a:solidFill>
                  <a:srgbClr val="FF00FF"/>
                </a:solidFill>
                <a:latin typeface="Cabin"/>
                <a:ea typeface="Cabin"/>
                <a:cs typeface="Cabin"/>
                <a:sym typeface="Cabin"/>
              </a:rPr>
              <a:t>       &lt;name&gt;Noah&lt;/name&gt;</a:t>
            </a:r>
          </a:p>
          <a:p>
            <a:pPr indent="0" lvl="0" marL="0" marR="0" rtl="0" algn="l">
              <a:lnSpc>
                <a:spcPct val="100000"/>
              </a:lnSpc>
              <a:spcBef>
                <a:spcPts val="0"/>
              </a:spcBef>
              <a:spcAft>
                <a:spcPts val="0"/>
              </a:spcAft>
              <a:buClr>
                <a:srgbClr val="FF00FF"/>
              </a:buClr>
              <a:buSzPct val="25000"/>
              <a:buFont typeface="Cabin"/>
              <a:buNone/>
            </a:pPr>
            <a:r>
              <a:rPr b="0" i="0" lang="en-US" sz="4000" u="none" cap="none" strike="noStrike">
                <a:solidFill>
                  <a:srgbClr val="FF00FF"/>
                </a:solidFill>
                <a:latin typeface="Cabin"/>
                <a:ea typeface="Cabin"/>
                <a:cs typeface="Cabin"/>
                <a:sym typeface="Cabin"/>
              </a:rPr>
              <a:t>       &lt;phone&gt;622 7421&lt;/phone&gt;</a:t>
            </a:r>
          </a:p>
          <a:p>
            <a:pPr indent="0" lvl="0" marL="0" marR="0" rtl="0" algn="l">
              <a:lnSpc>
                <a:spcPct val="100000"/>
              </a:lnSpc>
              <a:spcBef>
                <a:spcPts val="0"/>
              </a:spcBef>
              <a:spcAft>
                <a:spcPts val="0"/>
              </a:spcAft>
              <a:buClr>
                <a:srgbClr val="FF00FF"/>
              </a:buClr>
              <a:buSzPct val="25000"/>
              <a:buFont typeface="Cabin"/>
              <a:buNone/>
            </a:pPr>
            <a:r>
              <a:rPr b="0" i="0" lang="en-US" sz="4000" u="none" cap="none" strike="noStrike">
                <a:solidFill>
                  <a:srgbClr val="FF00FF"/>
                </a:solidFill>
                <a:latin typeface="Cabin"/>
                <a:ea typeface="Cabin"/>
                <a:cs typeface="Cabin"/>
                <a:sym typeface="Cabin"/>
              </a:rPr>
              <a:t>    &lt;/person&gt;</a:t>
            </a:r>
          </a:p>
          <a:p>
            <a:pPr indent="0" lvl="0" marL="0" marR="0" rtl="0" algn="l">
              <a:lnSpc>
                <a:spcPct val="100000"/>
              </a:lnSpc>
              <a:spcBef>
                <a:spcPts val="0"/>
              </a:spcBef>
              <a:spcAft>
                <a:spcPts val="0"/>
              </a:spcAft>
              <a:buClr>
                <a:srgbClr val="00FF00"/>
              </a:buClr>
              <a:buSzPct val="25000"/>
              <a:buFont typeface="Cabin"/>
              <a:buNone/>
            </a:pPr>
            <a:r>
              <a:rPr b="0" i="0" lang="en-US" sz="4000" u="none" cap="none" strike="noStrike">
                <a:solidFill>
                  <a:srgbClr val="00FF00"/>
                </a:solidFill>
                <a:latin typeface="Cabin"/>
                <a:ea typeface="Cabin"/>
                <a:cs typeface="Cabin"/>
                <a:sym typeface="Cabin"/>
              </a:rPr>
              <a:t>&lt;/people&gt;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1" i="0" lang="en-US" sz="7600" u="none" cap="none" strike="noStrike">
                <a:solidFill>
                  <a:srgbClr val="FFD966"/>
                </a:solidFill>
                <a:latin typeface="Cabin"/>
                <a:ea typeface="Cabin"/>
                <a:cs typeface="Cabin"/>
                <a:sym typeface="Cabin"/>
              </a:rPr>
              <a:t>XML</a:t>
            </a:r>
          </a:p>
        </p:txBody>
      </p:sp>
      <p:sp>
        <p:nvSpPr>
          <p:cNvPr id="264" name="Shape 264"/>
          <p:cNvSpPr txBox="1"/>
          <p:nvPr>
            <p:ph idx="1" type="body"/>
          </p:nvPr>
        </p:nvSpPr>
        <p:spPr>
          <a:xfrm>
            <a:off x="1155700" y="4711700"/>
            <a:ext cx="13931900" cy="1054100"/>
          </a:xfrm>
          <a:prstGeom prst="rect">
            <a:avLst/>
          </a:prstGeom>
          <a:noFill/>
          <a:ln>
            <a:noFill/>
          </a:ln>
        </p:spPr>
        <p:txBody>
          <a:bodyPr anchorCtr="0" anchor="t"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Marking up data to send across the network...</a:t>
            </a:r>
          </a:p>
        </p:txBody>
      </p:sp>
      <p:sp>
        <p:nvSpPr>
          <p:cNvPr id="265" name="Shape 265"/>
          <p:cNvSpPr txBox="1"/>
          <p:nvPr/>
        </p:nvSpPr>
        <p:spPr>
          <a:xfrm>
            <a:off x="4673600" y="8204200"/>
            <a:ext cx="68955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http://en.wikipedia.org/wiki/XML</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1" i="0" lang="en-US" sz="7600" u="none" cap="none" strike="noStrike">
                <a:solidFill>
                  <a:srgbClr val="FFD966"/>
                </a:solidFill>
                <a:latin typeface="Cabin"/>
                <a:ea typeface="Cabin"/>
                <a:cs typeface="Cabin"/>
                <a:sym typeface="Cabin"/>
              </a:rPr>
              <a:t>eXtensible Markup Language</a:t>
            </a:r>
          </a:p>
        </p:txBody>
      </p:sp>
      <p:sp>
        <p:nvSpPr>
          <p:cNvPr id="271" name="Shape 271"/>
          <p:cNvSpPr txBox="1"/>
          <p:nvPr>
            <p:ph idx="1" type="body"/>
          </p:nvPr>
        </p:nvSpPr>
        <p:spPr>
          <a:xfrm>
            <a:off x="1155700" y="2603500"/>
            <a:ext cx="13932000" cy="4260900"/>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buFont typeface="Cabin"/>
            </a:pPr>
            <a:r>
              <a:rPr b="0" i="0" lang="en-US" sz="3600" u="none" cap="none" strike="noStrike">
                <a:solidFill>
                  <a:schemeClr val="lt1"/>
                </a:solidFill>
                <a:latin typeface="Cabin"/>
                <a:ea typeface="Cabin"/>
                <a:cs typeface="Cabin"/>
                <a:sym typeface="Cabin"/>
              </a:rPr>
              <a:t>Primary purpose is to help information systems </a:t>
            </a:r>
            <a:r>
              <a:rPr b="0" i="0" lang="en-US" sz="3600" u="none" cap="none" strike="noStrike">
                <a:solidFill>
                  <a:srgbClr val="00FF00"/>
                </a:solidFill>
                <a:latin typeface="Cabin"/>
                <a:ea typeface="Cabin"/>
                <a:cs typeface="Cabin"/>
                <a:sym typeface="Cabin"/>
              </a:rPr>
              <a:t>share structured data</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It started as a simplified subset of the Standard Generalized Markup Language (SGML), and is designed to be relatively human-legible</a:t>
            </a:r>
          </a:p>
        </p:txBody>
      </p:sp>
      <p:sp>
        <p:nvSpPr>
          <p:cNvPr id="272" name="Shape 272"/>
          <p:cNvSpPr txBox="1"/>
          <p:nvPr/>
        </p:nvSpPr>
        <p:spPr>
          <a:xfrm>
            <a:off x="4736025" y="8204200"/>
            <a:ext cx="67451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http://en.wikipedia.org/wiki/XML</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1" i="0" lang="en-US" sz="7600" u="none" cap="none" strike="noStrike">
                <a:solidFill>
                  <a:srgbClr val="FFD966"/>
                </a:solidFill>
                <a:latin typeface="Cabin"/>
                <a:ea typeface="Cabin"/>
                <a:cs typeface="Cabin"/>
                <a:sym typeface="Cabin"/>
              </a:rPr>
              <a:t>XML Basics</a:t>
            </a:r>
          </a:p>
        </p:txBody>
      </p:sp>
      <p:sp>
        <p:nvSpPr>
          <p:cNvPr id="278" name="Shape 278"/>
          <p:cNvSpPr txBox="1"/>
          <p:nvPr>
            <p:ph idx="1" type="body"/>
          </p:nvPr>
        </p:nvSpPr>
        <p:spPr>
          <a:xfrm>
            <a:off x="1155700" y="2603500"/>
            <a:ext cx="4597399" cy="57022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rgbClr val="00FF00"/>
              </a:buClr>
              <a:buSzPct val="171000"/>
              <a:buFont typeface="Cabin"/>
              <a:buChar char="•"/>
            </a:pPr>
            <a:r>
              <a:rPr b="0" i="0" lang="en-US" sz="3600" u="none" cap="none" strike="noStrike">
                <a:solidFill>
                  <a:srgbClr val="00FF00"/>
                </a:solidFill>
                <a:latin typeface="Cabin"/>
                <a:ea typeface="Cabin"/>
                <a:cs typeface="Cabin"/>
                <a:sym typeface="Cabin"/>
              </a:rPr>
              <a:t>Start Tag</a:t>
            </a:r>
          </a:p>
          <a:p>
            <a:pPr indent="-533400" lvl="0" marL="749300" marR="0" rtl="0" algn="l">
              <a:lnSpc>
                <a:spcPct val="100000"/>
              </a:lnSpc>
              <a:spcBef>
                <a:spcPts val="3500"/>
              </a:spcBef>
              <a:spcAft>
                <a:spcPts val="0"/>
              </a:spcAft>
              <a:buClr>
                <a:srgbClr val="FFFF00"/>
              </a:buClr>
              <a:buSzPct val="171000"/>
              <a:buFont typeface="Cabin"/>
              <a:buChar char="•"/>
            </a:pPr>
            <a:r>
              <a:rPr b="0" i="0" lang="en-US" sz="3600" u="none" cap="none" strike="noStrike">
                <a:solidFill>
                  <a:srgbClr val="FFFF00"/>
                </a:solidFill>
                <a:latin typeface="Cabin"/>
                <a:ea typeface="Cabin"/>
                <a:cs typeface="Cabin"/>
                <a:sym typeface="Cabin"/>
              </a:rPr>
              <a:t>End Tag</a:t>
            </a:r>
          </a:p>
          <a:p>
            <a:pPr indent="-533400" lvl="0" marL="749300" marR="0" rtl="0" algn="l">
              <a:lnSpc>
                <a:spcPct val="100000"/>
              </a:lnSpc>
              <a:spcBef>
                <a:spcPts val="3500"/>
              </a:spcBef>
              <a:spcAft>
                <a:spcPts val="0"/>
              </a:spcAft>
              <a:buClr>
                <a:schemeClr val="lt1"/>
              </a:buClr>
              <a:buSzPct val="171000"/>
              <a:buFont typeface="Cabin"/>
              <a:buChar char="•"/>
            </a:pPr>
            <a:r>
              <a:rPr b="0" i="0" lang="en-US" sz="3600" u="none" cap="none" strike="noStrike">
                <a:solidFill>
                  <a:schemeClr val="lt1"/>
                </a:solidFill>
                <a:latin typeface="Cabin"/>
                <a:ea typeface="Cabin"/>
                <a:cs typeface="Cabin"/>
                <a:sym typeface="Cabin"/>
              </a:rPr>
              <a:t>Text Content</a:t>
            </a:r>
          </a:p>
          <a:p>
            <a:pPr indent="-533400" lvl="0" marL="749300" marR="0" rtl="0" algn="l">
              <a:lnSpc>
                <a:spcPct val="100000"/>
              </a:lnSpc>
              <a:spcBef>
                <a:spcPts val="3500"/>
              </a:spcBef>
              <a:spcAft>
                <a:spcPts val="0"/>
              </a:spcAft>
              <a:buClr>
                <a:srgbClr val="FF7F00"/>
              </a:buClr>
              <a:buSzPct val="171000"/>
              <a:buFont typeface="Cabin"/>
              <a:buChar char="•"/>
            </a:pPr>
            <a:r>
              <a:rPr b="0" i="0" lang="en-US" sz="3600" u="none" cap="none" strike="noStrike">
                <a:solidFill>
                  <a:srgbClr val="FF7F00"/>
                </a:solidFill>
                <a:latin typeface="Cabin"/>
                <a:ea typeface="Cabin"/>
                <a:cs typeface="Cabin"/>
                <a:sym typeface="Cabin"/>
              </a:rPr>
              <a:t>Attribute</a:t>
            </a:r>
          </a:p>
          <a:p>
            <a:pPr indent="-533400" lvl="0" marL="749300" marR="0" rtl="0" algn="l">
              <a:lnSpc>
                <a:spcPct val="100000"/>
              </a:lnSpc>
              <a:spcBef>
                <a:spcPts val="3500"/>
              </a:spcBef>
              <a:spcAft>
                <a:spcPts val="0"/>
              </a:spcAft>
              <a:buClr>
                <a:srgbClr val="FF00FF"/>
              </a:buClr>
              <a:buSzPct val="171000"/>
              <a:buFont typeface="Cabin"/>
              <a:buChar char="•"/>
            </a:pPr>
            <a:r>
              <a:rPr b="0" i="0" lang="en-US" sz="3600" u="none" cap="none" strike="noStrike">
                <a:solidFill>
                  <a:srgbClr val="FF00FF"/>
                </a:solidFill>
                <a:latin typeface="Cabin"/>
                <a:ea typeface="Cabin"/>
                <a:cs typeface="Cabin"/>
                <a:sym typeface="Cabin"/>
              </a:rPr>
              <a:t>Self Closing Tag</a:t>
            </a:r>
          </a:p>
        </p:txBody>
      </p:sp>
      <p:sp>
        <p:nvSpPr>
          <p:cNvPr id="279" name="Shape 279"/>
          <p:cNvSpPr txBox="1"/>
          <p:nvPr/>
        </p:nvSpPr>
        <p:spPr>
          <a:xfrm>
            <a:off x="8332774" y="3136900"/>
            <a:ext cx="6394799" cy="4635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4500" u="none" cap="none" strike="noStrike">
                <a:solidFill>
                  <a:srgbClr val="00FF00"/>
                </a:solidFill>
                <a:latin typeface="Cabin"/>
                <a:ea typeface="Cabin"/>
                <a:cs typeface="Cabin"/>
                <a:sym typeface="Cabin"/>
              </a:rPr>
              <a:t>&lt;person&gt;</a:t>
            </a:r>
          </a:p>
          <a:p>
            <a:pPr indent="0" lvl="0" marL="0" marR="0" rtl="0" algn="l">
              <a:lnSpc>
                <a:spcPct val="100000"/>
              </a:lnSpc>
              <a:spcBef>
                <a:spcPts val="0"/>
              </a:spcBef>
              <a:spcAft>
                <a:spcPts val="0"/>
              </a:spcAft>
              <a:buClr>
                <a:schemeClr val="lt1"/>
              </a:buClr>
              <a:buSzPct val="25000"/>
              <a:buFont typeface="Cabin"/>
              <a:buNone/>
            </a:pPr>
            <a:r>
              <a:rPr b="0" i="0" lang="en-US" sz="4500" u="none" cap="none" strike="noStrike">
                <a:solidFill>
                  <a:schemeClr val="lt1"/>
                </a:solidFill>
                <a:latin typeface="Cabin"/>
                <a:ea typeface="Cabin"/>
                <a:cs typeface="Cabin"/>
                <a:sym typeface="Cabin"/>
              </a:rPr>
              <a:t>  </a:t>
            </a:r>
            <a:r>
              <a:rPr b="0" i="0" lang="en-US" sz="4500" u="none" cap="none" strike="noStrike">
                <a:solidFill>
                  <a:srgbClr val="00FF00"/>
                </a:solidFill>
                <a:latin typeface="Cabin"/>
                <a:ea typeface="Cabin"/>
                <a:cs typeface="Cabin"/>
                <a:sym typeface="Cabin"/>
              </a:rPr>
              <a:t>&lt;name&gt;</a:t>
            </a:r>
            <a:r>
              <a:rPr b="0" i="0" lang="en-US" sz="4500" u="none" cap="none" strike="noStrike">
                <a:solidFill>
                  <a:schemeClr val="lt1"/>
                </a:solidFill>
                <a:latin typeface="Cabin"/>
                <a:ea typeface="Cabin"/>
                <a:cs typeface="Cabin"/>
                <a:sym typeface="Cabin"/>
              </a:rPr>
              <a:t>Chuck</a:t>
            </a:r>
            <a:r>
              <a:rPr b="0" i="0" lang="en-US" sz="4500" u="none" cap="none" strike="noStrike">
                <a:solidFill>
                  <a:srgbClr val="FFFF00"/>
                </a:solidFill>
                <a:latin typeface="Cabin"/>
                <a:ea typeface="Cabin"/>
                <a:cs typeface="Cabin"/>
                <a:sym typeface="Cabin"/>
              </a:rPr>
              <a:t>&lt;/name&gt;</a:t>
            </a:r>
          </a:p>
          <a:p>
            <a:pPr indent="0" lvl="0" marL="0" marR="0" rtl="0" algn="l">
              <a:lnSpc>
                <a:spcPct val="100000"/>
              </a:lnSpc>
              <a:spcBef>
                <a:spcPts val="0"/>
              </a:spcBef>
              <a:spcAft>
                <a:spcPts val="0"/>
              </a:spcAft>
              <a:buClr>
                <a:schemeClr val="lt1"/>
              </a:buClr>
              <a:buSzPct val="25000"/>
              <a:buFont typeface="Cabin"/>
              <a:buNone/>
            </a:pPr>
            <a:r>
              <a:rPr b="0" i="0" lang="en-US" sz="4500" u="none" cap="none" strike="noStrike">
                <a:solidFill>
                  <a:schemeClr val="lt1"/>
                </a:solidFill>
                <a:latin typeface="Cabin"/>
                <a:ea typeface="Cabin"/>
                <a:cs typeface="Cabin"/>
                <a:sym typeface="Cabin"/>
              </a:rPr>
              <a:t>  </a:t>
            </a:r>
            <a:r>
              <a:rPr b="0" i="0" lang="en-US" sz="4500" u="none" cap="none" strike="noStrike">
                <a:solidFill>
                  <a:srgbClr val="00FF00"/>
                </a:solidFill>
                <a:latin typeface="Cabin"/>
                <a:ea typeface="Cabin"/>
                <a:cs typeface="Cabin"/>
                <a:sym typeface="Cabin"/>
              </a:rPr>
              <a:t>&lt;phone </a:t>
            </a:r>
            <a:r>
              <a:rPr b="0" i="0" lang="en-US" sz="4500" u="none" cap="none" strike="noStrike">
                <a:solidFill>
                  <a:srgbClr val="FF7F00"/>
                </a:solidFill>
                <a:latin typeface="Cabin"/>
                <a:ea typeface="Cabin"/>
                <a:cs typeface="Cabin"/>
                <a:sym typeface="Cabin"/>
              </a:rPr>
              <a:t>type=</a:t>
            </a:r>
            <a:r>
              <a:rPr lang="en-US" sz="4500">
                <a:solidFill>
                  <a:srgbClr val="FF7F00"/>
                </a:solidFill>
              </a:rPr>
              <a:t>"</a:t>
            </a:r>
            <a:r>
              <a:rPr b="0" i="0" lang="en-US" sz="4500" u="none" cap="none" strike="noStrike">
                <a:solidFill>
                  <a:srgbClr val="FF7F00"/>
                </a:solidFill>
                <a:latin typeface="Cabin"/>
                <a:ea typeface="Cabin"/>
                <a:cs typeface="Cabin"/>
                <a:sym typeface="Cabin"/>
              </a:rPr>
              <a:t>intl</a:t>
            </a:r>
            <a:r>
              <a:rPr lang="en-US" sz="4500">
                <a:solidFill>
                  <a:srgbClr val="FF7F00"/>
                </a:solidFill>
              </a:rPr>
              <a:t>"</a:t>
            </a:r>
            <a:r>
              <a:rPr b="0" i="0" lang="en-US" sz="4500" u="none" cap="none" strike="noStrike">
                <a:solidFill>
                  <a:srgbClr val="00FF00"/>
                </a:solidFill>
                <a:latin typeface="Cabin"/>
                <a:ea typeface="Cabin"/>
                <a:cs typeface="Cabin"/>
                <a:sym typeface="Cabin"/>
              </a:rPr>
              <a:t>&gt;</a:t>
            </a:r>
          </a:p>
          <a:p>
            <a:pPr indent="0" lvl="0" marL="0" marR="0" rtl="0" algn="l">
              <a:lnSpc>
                <a:spcPct val="100000"/>
              </a:lnSpc>
              <a:spcBef>
                <a:spcPts val="0"/>
              </a:spcBef>
              <a:spcAft>
                <a:spcPts val="0"/>
              </a:spcAft>
              <a:buClr>
                <a:schemeClr val="lt1"/>
              </a:buClr>
              <a:buSzPct val="25000"/>
              <a:buFont typeface="Cabin"/>
              <a:buNone/>
            </a:pPr>
            <a:r>
              <a:rPr b="0" i="0" lang="en-US" sz="4500" u="none" cap="none" strike="noStrike">
                <a:solidFill>
                  <a:schemeClr val="lt1"/>
                </a:solidFill>
                <a:latin typeface="Cabin"/>
                <a:ea typeface="Cabin"/>
                <a:cs typeface="Cabin"/>
                <a:sym typeface="Cabin"/>
              </a:rPr>
              <a:t>     +1 734 303 4456</a:t>
            </a:r>
          </a:p>
          <a:p>
            <a:pPr indent="0" lvl="0" marL="0" marR="0" rtl="0" algn="l">
              <a:lnSpc>
                <a:spcPct val="100000"/>
              </a:lnSpc>
              <a:spcBef>
                <a:spcPts val="0"/>
              </a:spcBef>
              <a:spcAft>
                <a:spcPts val="0"/>
              </a:spcAft>
              <a:buClr>
                <a:schemeClr val="lt1"/>
              </a:buClr>
              <a:buSzPct val="25000"/>
              <a:buFont typeface="Cabin"/>
              <a:buNone/>
            </a:pPr>
            <a:r>
              <a:rPr b="0" i="0" lang="en-US" sz="4500" u="none" cap="none" strike="noStrike">
                <a:solidFill>
                  <a:schemeClr val="lt1"/>
                </a:solidFill>
                <a:latin typeface="Cabin"/>
                <a:ea typeface="Cabin"/>
                <a:cs typeface="Cabin"/>
                <a:sym typeface="Cabin"/>
              </a:rPr>
              <a:t>   </a:t>
            </a:r>
            <a:r>
              <a:rPr b="0" i="0" lang="en-US" sz="4500" u="none" cap="none" strike="noStrike">
                <a:solidFill>
                  <a:srgbClr val="FFFF00"/>
                </a:solidFill>
                <a:latin typeface="Cabin"/>
                <a:ea typeface="Cabin"/>
                <a:cs typeface="Cabin"/>
                <a:sym typeface="Cabin"/>
              </a:rPr>
              <a:t>&lt;/phone&gt;</a:t>
            </a:r>
          </a:p>
          <a:p>
            <a:pPr indent="0" lvl="0" marL="0" marR="0" rtl="0" algn="l">
              <a:lnSpc>
                <a:spcPct val="100000"/>
              </a:lnSpc>
              <a:spcBef>
                <a:spcPts val="0"/>
              </a:spcBef>
              <a:spcAft>
                <a:spcPts val="0"/>
              </a:spcAft>
              <a:buClr>
                <a:schemeClr val="lt1"/>
              </a:buClr>
              <a:buSzPct val="25000"/>
              <a:buFont typeface="Cabin"/>
              <a:buNone/>
            </a:pPr>
            <a:r>
              <a:rPr b="0" i="0" lang="en-US" sz="4500" u="none" cap="none" strike="noStrike">
                <a:solidFill>
                  <a:schemeClr val="lt1"/>
                </a:solidFill>
                <a:latin typeface="Cabin"/>
                <a:ea typeface="Cabin"/>
                <a:cs typeface="Cabin"/>
                <a:sym typeface="Cabin"/>
              </a:rPr>
              <a:t>   </a:t>
            </a:r>
            <a:r>
              <a:rPr b="0" i="0" lang="en-US" sz="4500" u="none" cap="none" strike="noStrike">
                <a:solidFill>
                  <a:srgbClr val="FF00FF"/>
                </a:solidFill>
                <a:latin typeface="Cabin"/>
                <a:ea typeface="Cabin"/>
                <a:cs typeface="Cabin"/>
                <a:sym typeface="Cabin"/>
              </a:rPr>
              <a:t>&lt;email</a:t>
            </a:r>
            <a:r>
              <a:rPr b="0" i="0" lang="en-US" sz="4500" u="none" cap="none" strike="noStrike">
                <a:solidFill>
                  <a:schemeClr val="lt1"/>
                </a:solidFill>
                <a:latin typeface="Cabin"/>
                <a:ea typeface="Cabin"/>
                <a:cs typeface="Cabin"/>
                <a:sym typeface="Cabin"/>
              </a:rPr>
              <a:t> </a:t>
            </a:r>
            <a:r>
              <a:rPr b="0" i="0" lang="en-US" sz="4500" u="none" cap="none" strike="noStrike">
                <a:solidFill>
                  <a:srgbClr val="FF7F00"/>
                </a:solidFill>
                <a:latin typeface="Cabin"/>
                <a:ea typeface="Cabin"/>
                <a:cs typeface="Cabin"/>
                <a:sym typeface="Cabin"/>
              </a:rPr>
              <a:t>hide=</a:t>
            </a:r>
            <a:r>
              <a:rPr lang="en-US" sz="4500">
                <a:solidFill>
                  <a:srgbClr val="FF7F00"/>
                </a:solidFill>
              </a:rPr>
              <a:t>"</a:t>
            </a:r>
            <a:r>
              <a:rPr b="0" i="0" lang="en-US" sz="4500" u="none" cap="none" strike="noStrike">
                <a:solidFill>
                  <a:srgbClr val="FF7F00"/>
                </a:solidFill>
                <a:latin typeface="Cabin"/>
                <a:ea typeface="Cabin"/>
                <a:cs typeface="Cabin"/>
                <a:sym typeface="Cabin"/>
              </a:rPr>
              <a:t>yes</a:t>
            </a:r>
            <a:r>
              <a:rPr lang="en-US" sz="4500">
                <a:solidFill>
                  <a:srgbClr val="FF7F00"/>
                </a:solidFill>
              </a:rPr>
              <a:t>"</a:t>
            </a:r>
            <a:r>
              <a:rPr b="0" i="0" lang="en-US" sz="4500" u="none" cap="none" strike="noStrike">
                <a:solidFill>
                  <a:schemeClr val="lt1"/>
                </a:solidFill>
                <a:latin typeface="Cabin"/>
                <a:ea typeface="Cabin"/>
                <a:cs typeface="Cabin"/>
                <a:sym typeface="Cabin"/>
              </a:rPr>
              <a:t> </a:t>
            </a:r>
            <a:r>
              <a:rPr b="0" i="0" lang="en-US" sz="4500" u="none" cap="none" strike="noStrike">
                <a:solidFill>
                  <a:srgbClr val="FF00FF"/>
                </a:solidFill>
                <a:latin typeface="Cabin"/>
                <a:ea typeface="Cabin"/>
                <a:cs typeface="Cabin"/>
                <a:sym typeface="Cabin"/>
              </a:rPr>
              <a:t>/&gt;</a:t>
            </a:r>
          </a:p>
          <a:p>
            <a:pPr indent="0" lvl="0" marL="0" marR="0" rtl="0" algn="l">
              <a:lnSpc>
                <a:spcPct val="100000"/>
              </a:lnSpc>
              <a:spcBef>
                <a:spcPts val="0"/>
              </a:spcBef>
              <a:spcAft>
                <a:spcPts val="0"/>
              </a:spcAft>
              <a:buClr>
                <a:srgbClr val="FFFF00"/>
              </a:buClr>
              <a:buSzPct val="25000"/>
              <a:buFont typeface="Cabin"/>
              <a:buNone/>
            </a:pPr>
            <a:r>
              <a:rPr b="0" i="0" lang="en-US" sz="4500" u="none" cap="none" strike="noStrike">
                <a:solidFill>
                  <a:srgbClr val="FFFF00"/>
                </a:solidFill>
                <a:latin typeface="Cabin"/>
                <a:ea typeface="Cabin"/>
                <a:cs typeface="Cabin"/>
                <a:sym typeface="Cabin"/>
              </a:rPr>
              <a:t>&lt;/person&gt;</a:t>
            </a:r>
          </a:p>
        </p:txBody>
      </p:sp>
    </p:spTree>
  </p:cSld>
  <p:clrMapOvr>
    <a:masterClrMapping/>
  </p:clrMapOvr>
</p:sld>
</file>

<file path=ppt/theme/theme1.xml><?xml version="1.0" encoding="utf-8"?>
<a:theme xmlns:a="http://schemas.openxmlformats.org/drawingml/2006/main" xmlns:r="http://schemas.openxmlformats.org/officeDocument/2006/relationships"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Title &amp; Bullets">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FF"/>
      </a:accent1>
      <a:accent2>
        <a:srgbClr val="333399"/>
      </a:accent2>
      <a:accent3>
        <a:srgbClr val="AAAAAA"/>
      </a:accent3>
      <a:accent4>
        <a:srgbClr val="DADADA"/>
      </a:accent4>
      <a:accent5>
        <a:srgbClr val="FFFFF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Title &amp; Bullets - 2 Column">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