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81" r:id="rId3"/>
    <p:sldMasterId id="214748368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erriweather Sans"/>
      <p:regular r:id="rId25"/>
      <p:bold r:id="rId26"/>
      <p:italic r:id="rId27"/>
      <p:boldItalic r:id="rId28"/>
    </p:embeddedFont>
    <p:embeddedFont>
      <p:font typeface="Cabin"/>
      <p:regular r:id="rId29"/>
      <p:bold r:id="rId30"/>
      <p:italic r:id="rId31"/>
      <p:boldItalic r:id="rId32"/>
    </p:embeddedFont>
    <p:embeddedFont>
      <p:font typeface="Helvetica Neue"/>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MerriweatherSans-bold.fntdata"/><Relationship Id="rId25" Type="http://schemas.openxmlformats.org/officeDocument/2006/relationships/font" Target="fonts/MerriweatherSans-regular.fntdata"/><Relationship Id="rId28" Type="http://schemas.openxmlformats.org/officeDocument/2006/relationships/font" Target="fonts/MerriweatherSans-boldItalic.fntdata"/><Relationship Id="rId27" Type="http://schemas.openxmlformats.org/officeDocument/2006/relationships/font" Target="fonts/MerriweatherSans-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abin-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abin-italic.fntdata"/><Relationship Id="rId30" Type="http://schemas.openxmlformats.org/officeDocument/2006/relationships/font" Target="fonts/Cabin-bold.fntdata"/><Relationship Id="rId11" Type="http://schemas.openxmlformats.org/officeDocument/2006/relationships/slide" Target="slides/slide6.xml"/><Relationship Id="rId33" Type="http://schemas.openxmlformats.org/officeDocument/2006/relationships/font" Target="fonts/HelveticaNeue-regular.fntdata"/><Relationship Id="rId10" Type="http://schemas.openxmlformats.org/officeDocument/2006/relationships/slide" Target="slides/slide5.xml"/><Relationship Id="rId32" Type="http://schemas.openxmlformats.org/officeDocument/2006/relationships/font" Target="fonts/Cabin-boldItalic.fntdata"/><Relationship Id="rId13" Type="http://schemas.openxmlformats.org/officeDocument/2006/relationships/slide" Target="slides/slide8.xml"/><Relationship Id="rId35" Type="http://schemas.openxmlformats.org/officeDocument/2006/relationships/font" Target="fonts/HelveticaNeue-italic.fntdata"/><Relationship Id="rId12" Type="http://schemas.openxmlformats.org/officeDocument/2006/relationships/slide" Target="slides/slide7.xml"/><Relationship Id="rId34" Type="http://schemas.openxmlformats.org/officeDocument/2006/relationships/font" Target="fonts/HelveticaNeue-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HelveticaNeue-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7" name="Shape 1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09" name="Shape 2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18" name="Shape 2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25" name="Shape 2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33" name="Shape 2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41" name="Shape 24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48" name="Shape 2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1" name="Shape 271"/>
        <p:cNvGrpSpPr/>
        <p:nvPr/>
      </p:nvGrpSpPr>
      <p:grpSpPr>
        <a:xfrm>
          <a:off x="0" y="0"/>
          <a:ext cx="0" cy="0"/>
          <a:chOff x="0" y="0"/>
          <a:chExt cx="0" cy="0"/>
        </a:xfrm>
      </p:grpSpPr>
      <p:sp>
        <p:nvSpPr>
          <p:cNvPr id="272" name="Shape 272"/>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73" name="Shape 2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81" name="Shape 28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88" name="Shape 2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18" name="Shape 3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4" name="Shape 1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143" name="Shape 14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 sz="2000" u="none" cap="none" strike="noStrike">
                <a:latin typeface="Merriweather Sans"/>
                <a:ea typeface="Merriweather Sans"/>
                <a:cs typeface="Merriweather Sans"/>
                <a:sym typeface="Merriweather Sans"/>
              </a:rPr>
              <a:t>We will call my approach "Personal Data Mining" – mostly focused on getting better as Python Programmers.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9" name="Shape 14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55" name="Shape 1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3" name="Shape 16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86" name="Shape 1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94" name="Shape 1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txBox="1"/>
          <p:nvPr>
            <p:ph idx="1" type="body"/>
          </p:nvPr>
        </p:nvSpPr>
        <p:spPr>
          <a:xfrm>
            <a:off x="914400" y="4343400"/>
            <a:ext cx="50291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02" name="Shape 2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599" cy="2052599"/>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599"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599"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599"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mp; Subtitle">
    <p:bg>
      <p:bgPr>
        <a:solidFill>
          <a:srgbClr val="000000"/>
        </a:solidFill>
      </p:bgPr>
    </p:bg>
    <p:spTree>
      <p:nvGrpSpPr>
        <p:cNvPr id="54" name="Shape 54"/>
        <p:cNvGrpSpPr/>
        <p:nvPr/>
      </p:nvGrpSpPr>
      <p:grpSpPr>
        <a:xfrm>
          <a:off x="0" y="0"/>
          <a:ext cx="0" cy="0"/>
          <a:chOff x="0" y="0"/>
          <a:chExt cx="0" cy="0"/>
        </a:xfrm>
      </p:grpSpPr>
      <p:sp>
        <p:nvSpPr>
          <p:cNvPr id="55" name="Shape 55"/>
          <p:cNvSpPr txBox="1"/>
          <p:nvPr>
            <p:ph type="title"/>
          </p:nvPr>
        </p:nvSpPr>
        <p:spPr>
          <a:xfrm>
            <a:off x="650081" y="864393"/>
            <a:ext cx="7836693" cy="1735931"/>
          </a:xfrm>
          <a:prstGeom prst="rect">
            <a:avLst/>
          </a:prstGeom>
          <a:noFill/>
          <a:ln>
            <a:noFill/>
          </a:ln>
        </p:spPr>
        <p:txBody>
          <a:bodyPr anchorCtr="0" anchor="b" bIns="51425" lIns="51425" rIns="51425" tIns="51425"/>
          <a:lstStyle>
            <a:lvl1pPr lvl="0" marL="0" marR="0" rtl="0">
              <a:spcBef>
                <a:spcPts val="0"/>
              </a:spcBef>
              <a:defRPr sz="43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56" name="Shape 56"/>
          <p:cNvSpPr txBox="1"/>
          <p:nvPr>
            <p:ph idx="1" type="body"/>
          </p:nvPr>
        </p:nvSpPr>
        <p:spPr>
          <a:xfrm>
            <a:off x="650081" y="2650331"/>
            <a:ext cx="7836693" cy="592931"/>
          </a:xfrm>
          <a:prstGeom prst="rect">
            <a:avLst/>
          </a:prstGeom>
          <a:noFill/>
          <a:ln>
            <a:noFill/>
          </a:ln>
        </p:spPr>
        <p:txBody>
          <a:bodyPr anchorCtr="0" anchor="t" bIns="51425" lIns="51425" rIns="51425" tIns="51425"/>
          <a:lstStyle>
            <a:lvl1pPr indent="0" lvl="0" marL="0" marR="0" rtl="0" algn="ctr">
              <a:spcBef>
                <a:spcPts val="0"/>
              </a:spcBef>
              <a:buClr>
                <a:srgbClr val="FFFFFF"/>
              </a:buClr>
              <a:buFont typeface="Cabin"/>
              <a:buNone/>
              <a:defRPr sz="1800">
                <a:solidFill>
                  <a:srgbClr val="FFFFFF"/>
                </a:solidFill>
                <a:latin typeface="Cabin"/>
                <a:ea typeface="Cabin"/>
                <a:cs typeface="Cabin"/>
                <a:sym typeface="Cabin"/>
              </a:defRPr>
            </a:lvl1pPr>
            <a:lvl2pPr indent="0" lvl="1" marL="0" marR="0" rtl="0" algn="ctr">
              <a:spcBef>
                <a:spcPts val="0"/>
              </a:spcBef>
              <a:buClr>
                <a:srgbClr val="FFFFFF"/>
              </a:buClr>
              <a:buFont typeface="Cabin"/>
              <a:buNone/>
              <a:defRPr sz="1800">
                <a:solidFill>
                  <a:srgbClr val="FFFFFF"/>
                </a:solidFill>
                <a:latin typeface="Cabin"/>
                <a:ea typeface="Cabin"/>
                <a:cs typeface="Cabin"/>
                <a:sym typeface="Cabin"/>
              </a:defRPr>
            </a:lvl2pPr>
            <a:lvl3pPr indent="0" lvl="2" marL="0" marR="0" rtl="0" algn="ctr">
              <a:spcBef>
                <a:spcPts val="0"/>
              </a:spcBef>
              <a:buClr>
                <a:srgbClr val="FFFFFF"/>
              </a:buClr>
              <a:buFont typeface="Cabin"/>
              <a:buNone/>
              <a:defRPr sz="1800">
                <a:solidFill>
                  <a:srgbClr val="FFFFFF"/>
                </a:solidFill>
                <a:latin typeface="Cabin"/>
                <a:ea typeface="Cabin"/>
                <a:cs typeface="Cabin"/>
                <a:sym typeface="Cabin"/>
              </a:defRPr>
            </a:lvl3pPr>
            <a:lvl4pPr indent="0" lvl="3" marL="0" marR="0" rtl="0" algn="ctr">
              <a:spcBef>
                <a:spcPts val="0"/>
              </a:spcBef>
              <a:buClr>
                <a:srgbClr val="FFFFFF"/>
              </a:buClr>
              <a:buFont typeface="Cabin"/>
              <a:buNone/>
              <a:defRPr sz="1800">
                <a:solidFill>
                  <a:srgbClr val="FFFFFF"/>
                </a:solidFill>
                <a:latin typeface="Cabin"/>
                <a:ea typeface="Cabin"/>
                <a:cs typeface="Cabin"/>
                <a:sym typeface="Cabin"/>
              </a:defRPr>
            </a:lvl4pPr>
            <a:lvl5pPr indent="0" lvl="4" marL="0" marR="0" rtl="0" algn="ctr">
              <a:spcBef>
                <a:spcPts val="0"/>
              </a:spcBef>
              <a:buClr>
                <a:srgbClr val="FFFFFF"/>
              </a:buClr>
              <a:buFont typeface="Cabin"/>
              <a:buNone/>
              <a:defRPr sz="18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Bullets">
    <p:bg>
      <p:bgPr>
        <a:solidFill>
          <a:srgbClr val="000000"/>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650081" y="135731"/>
            <a:ext cx="7836693" cy="1293018"/>
          </a:xfrm>
          <a:prstGeom prst="rect">
            <a:avLst/>
          </a:prstGeom>
          <a:noFill/>
          <a:ln>
            <a:noFill/>
          </a:ln>
        </p:spPr>
        <p:txBody>
          <a:bodyPr anchorCtr="0" anchor="ctr" bIns="51425" lIns="51425" rIns="51425" tIns="51425"/>
          <a:lstStyle>
            <a:lvl1pPr lvl="0" marL="0" marR="0" rtl="0">
              <a:spcBef>
                <a:spcPts val="0"/>
              </a:spcBef>
              <a:defRPr sz="4300">
                <a:solidFill>
                  <a:srgbClr val="FFFF00"/>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59" name="Shape 59"/>
          <p:cNvSpPr txBox="1"/>
          <p:nvPr>
            <p:ph idx="1" type="body"/>
          </p:nvPr>
        </p:nvSpPr>
        <p:spPr>
          <a:xfrm>
            <a:off x="650081" y="1464468"/>
            <a:ext cx="7836693" cy="3207543"/>
          </a:xfrm>
          <a:prstGeom prst="rect">
            <a:avLst/>
          </a:prstGeom>
          <a:noFill/>
          <a:ln>
            <a:noFill/>
          </a:ln>
        </p:spPr>
        <p:txBody>
          <a:bodyPr anchorCtr="0" anchor="ctr" bIns="51425" lIns="51425" rIns="51425" tIns="51425"/>
          <a:lstStyle>
            <a:lvl1pPr indent="-292100" lvl="0" marL="419100" marR="0" rtl="0">
              <a:spcBef>
                <a:spcPts val="2000"/>
              </a:spcBef>
              <a:defRPr sz="2000">
                <a:solidFill>
                  <a:srgbClr val="FFFFFF"/>
                </a:solidFill>
                <a:latin typeface="Cabin"/>
                <a:ea typeface="Cabin"/>
                <a:cs typeface="Cabin"/>
                <a:sym typeface="Cabin"/>
              </a:defRPr>
            </a:lvl1pPr>
            <a:lvl2pPr indent="-292100" lvl="1" marL="584200" marR="0" rtl="0">
              <a:spcBef>
                <a:spcPts val="2000"/>
              </a:spcBef>
              <a:defRPr sz="2000">
                <a:solidFill>
                  <a:srgbClr val="FFFFFF"/>
                </a:solidFill>
                <a:latin typeface="Cabin"/>
                <a:ea typeface="Cabin"/>
                <a:cs typeface="Cabin"/>
                <a:sym typeface="Cabin"/>
              </a:defRPr>
            </a:lvl2pPr>
            <a:lvl3pPr indent="-304800" lvl="2" marL="749300" marR="0" rtl="0">
              <a:spcBef>
                <a:spcPts val="2000"/>
              </a:spcBef>
              <a:defRPr sz="2000">
                <a:solidFill>
                  <a:srgbClr val="FFFFFF"/>
                </a:solidFill>
                <a:latin typeface="Cabin"/>
                <a:ea typeface="Cabin"/>
                <a:cs typeface="Cabin"/>
                <a:sym typeface="Cabin"/>
              </a:defRPr>
            </a:lvl3pPr>
            <a:lvl4pPr indent="-304800" lvl="3" marL="927100" marR="0" rtl="0">
              <a:spcBef>
                <a:spcPts val="2000"/>
              </a:spcBef>
              <a:defRPr sz="2000">
                <a:solidFill>
                  <a:srgbClr val="FFFFFF"/>
                </a:solidFill>
                <a:latin typeface="Cabin"/>
                <a:ea typeface="Cabin"/>
                <a:cs typeface="Cabin"/>
                <a:sym typeface="Cabin"/>
              </a:defRPr>
            </a:lvl4pPr>
            <a:lvl5pPr indent="-304800" lvl="4" marL="1092200" marR="0" rtl="0">
              <a:spcBef>
                <a:spcPts val="2000"/>
              </a:spcBef>
              <a:defRPr sz="20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Bullets - 2 Column">
    <p:bg>
      <p:bgPr>
        <a:solidFill>
          <a:srgbClr val="000000"/>
        </a:solidFill>
      </p:bgPr>
    </p:bg>
    <p:spTree>
      <p:nvGrpSpPr>
        <p:cNvPr id="60" name="Shape 60"/>
        <p:cNvGrpSpPr/>
        <p:nvPr/>
      </p:nvGrpSpPr>
      <p:grpSpPr>
        <a:xfrm>
          <a:off x="0" y="0"/>
          <a:ext cx="0" cy="0"/>
          <a:chOff x="0" y="0"/>
          <a:chExt cx="0" cy="0"/>
        </a:xfrm>
      </p:grpSpPr>
      <p:sp>
        <p:nvSpPr>
          <p:cNvPr id="61" name="Shape 61"/>
          <p:cNvSpPr txBox="1"/>
          <p:nvPr>
            <p:ph type="title"/>
          </p:nvPr>
        </p:nvSpPr>
        <p:spPr>
          <a:xfrm>
            <a:off x="650081" y="135731"/>
            <a:ext cx="7836693" cy="1293018"/>
          </a:xfrm>
          <a:prstGeom prst="rect">
            <a:avLst/>
          </a:prstGeom>
          <a:noFill/>
          <a:ln>
            <a:noFill/>
          </a:ln>
        </p:spPr>
        <p:txBody>
          <a:bodyPr anchorCtr="0" anchor="ctr" bIns="51425" lIns="51425" rIns="51425" tIns="51425"/>
          <a:lstStyle>
            <a:lvl1pPr lvl="0" marL="0" marR="0" rtl="0">
              <a:spcBef>
                <a:spcPts val="0"/>
              </a:spcBef>
              <a:defRPr sz="43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62" name="Shape 62"/>
          <p:cNvSpPr txBox="1"/>
          <p:nvPr>
            <p:ph idx="1" type="body"/>
          </p:nvPr>
        </p:nvSpPr>
        <p:spPr>
          <a:xfrm>
            <a:off x="650081" y="1464468"/>
            <a:ext cx="7836693" cy="3207543"/>
          </a:xfrm>
          <a:prstGeom prst="rect">
            <a:avLst/>
          </a:prstGeom>
          <a:noFill/>
          <a:ln>
            <a:noFill/>
          </a:ln>
        </p:spPr>
        <p:txBody>
          <a:bodyPr anchorCtr="0" anchor="t" bIns="51425" lIns="51425" rIns="51425" tIns="51425"/>
          <a:lstStyle>
            <a:lvl1pPr indent="-254000" lvl="0" marL="381000" marR="0" rtl="0">
              <a:spcBef>
                <a:spcPts val="2000"/>
              </a:spcBef>
              <a:defRPr sz="1600">
                <a:solidFill>
                  <a:srgbClr val="FFFFFF"/>
                </a:solidFill>
                <a:latin typeface="Cabin"/>
                <a:ea typeface="Cabin"/>
                <a:cs typeface="Cabin"/>
                <a:sym typeface="Cabin"/>
              </a:defRPr>
            </a:lvl1pPr>
            <a:lvl2pPr indent="-254000" lvl="1" marL="546100" marR="0" rtl="0">
              <a:spcBef>
                <a:spcPts val="2000"/>
              </a:spcBef>
              <a:defRPr sz="1600">
                <a:solidFill>
                  <a:srgbClr val="FFFFFF"/>
                </a:solidFill>
                <a:latin typeface="Cabin"/>
                <a:ea typeface="Cabin"/>
                <a:cs typeface="Cabin"/>
                <a:sym typeface="Cabin"/>
              </a:defRPr>
            </a:lvl2pPr>
            <a:lvl3pPr indent="-266700" lvl="2" marL="711200" marR="0" rtl="0">
              <a:spcBef>
                <a:spcPts val="2000"/>
              </a:spcBef>
              <a:defRPr sz="1600">
                <a:solidFill>
                  <a:srgbClr val="FFFFFF"/>
                </a:solidFill>
                <a:latin typeface="Cabin"/>
                <a:ea typeface="Cabin"/>
                <a:cs typeface="Cabin"/>
                <a:sym typeface="Cabin"/>
              </a:defRPr>
            </a:lvl3pPr>
            <a:lvl4pPr indent="-266700" lvl="3" marL="889000" marR="0" rtl="0">
              <a:spcBef>
                <a:spcPts val="2000"/>
              </a:spcBef>
              <a:defRPr sz="1600">
                <a:solidFill>
                  <a:srgbClr val="FFFFFF"/>
                </a:solidFill>
                <a:latin typeface="Cabin"/>
                <a:ea typeface="Cabin"/>
                <a:cs typeface="Cabin"/>
                <a:sym typeface="Cabin"/>
              </a:defRPr>
            </a:lvl4pPr>
            <a:lvl5pPr indent="-266700" lvl="4" marL="1054100" marR="0" rtl="0">
              <a:spcBef>
                <a:spcPts val="2000"/>
              </a:spcBef>
              <a:defRPr sz="16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s">
    <p:bg>
      <p:bgPr>
        <a:solidFill>
          <a:srgbClr val="000000"/>
        </a:solidFill>
      </p:bgPr>
    </p:bg>
    <p:spTree>
      <p:nvGrpSpPr>
        <p:cNvPr id="63" name="Shape 63"/>
        <p:cNvGrpSpPr/>
        <p:nvPr/>
      </p:nvGrpSpPr>
      <p:grpSpPr>
        <a:xfrm>
          <a:off x="0" y="0"/>
          <a:ext cx="0" cy="0"/>
          <a:chOff x="0" y="0"/>
          <a:chExt cx="0" cy="0"/>
        </a:xfrm>
      </p:grpSpPr>
      <p:sp>
        <p:nvSpPr>
          <p:cNvPr id="64" name="Shape 64"/>
          <p:cNvSpPr txBox="1"/>
          <p:nvPr>
            <p:ph idx="1" type="body"/>
          </p:nvPr>
        </p:nvSpPr>
        <p:spPr>
          <a:xfrm>
            <a:off x="650081" y="664368"/>
            <a:ext cx="7836693" cy="3807618"/>
          </a:xfrm>
          <a:prstGeom prst="rect">
            <a:avLst/>
          </a:prstGeom>
          <a:noFill/>
          <a:ln>
            <a:noFill/>
          </a:ln>
        </p:spPr>
        <p:txBody>
          <a:bodyPr anchorCtr="0" anchor="ctr" bIns="51425" lIns="51425" rIns="51425" tIns="51425"/>
          <a:lstStyle>
            <a:lvl1pPr indent="-292100" lvl="0" marL="419100" marR="0" rtl="0">
              <a:spcBef>
                <a:spcPts val="2800"/>
              </a:spcBef>
              <a:defRPr sz="2000">
                <a:solidFill>
                  <a:srgbClr val="FFFFFF"/>
                </a:solidFill>
                <a:latin typeface="Cabin"/>
                <a:ea typeface="Cabin"/>
                <a:cs typeface="Cabin"/>
                <a:sym typeface="Cabin"/>
              </a:defRPr>
            </a:lvl1pPr>
            <a:lvl2pPr indent="-292100" lvl="1" marL="584200" marR="0" rtl="0">
              <a:spcBef>
                <a:spcPts val="2800"/>
              </a:spcBef>
              <a:defRPr sz="2000">
                <a:solidFill>
                  <a:srgbClr val="FFFFFF"/>
                </a:solidFill>
                <a:latin typeface="Cabin"/>
                <a:ea typeface="Cabin"/>
                <a:cs typeface="Cabin"/>
                <a:sym typeface="Cabin"/>
              </a:defRPr>
            </a:lvl2pPr>
            <a:lvl3pPr indent="-304800" lvl="2" marL="749300" marR="0" rtl="0">
              <a:spcBef>
                <a:spcPts val="2800"/>
              </a:spcBef>
              <a:defRPr sz="2000">
                <a:solidFill>
                  <a:srgbClr val="FFFFFF"/>
                </a:solidFill>
                <a:latin typeface="Cabin"/>
                <a:ea typeface="Cabin"/>
                <a:cs typeface="Cabin"/>
                <a:sym typeface="Cabin"/>
              </a:defRPr>
            </a:lvl3pPr>
            <a:lvl4pPr indent="-304800" lvl="3" marL="927100" marR="0" rtl="0">
              <a:spcBef>
                <a:spcPts val="2800"/>
              </a:spcBef>
              <a:defRPr sz="2000">
                <a:solidFill>
                  <a:srgbClr val="FFFFFF"/>
                </a:solidFill>
                <a:latin typeface="Cabin"/>
                <a:ea typeface="Cabin"/>
                <a:cs typeface="Cabin"/>
                <a:sym typeface="Cabin"/>
              </a:defRPr>
            </a:lvl4pPr>
            <a:lvl5pPr indent="-304800" lvl="4" marL="1092200" marR="0" rtl="0">
              <a:spcBef>
                <a:spcPts val="2800"/>
              </a:spcBef>
              <a:defRPr sz="20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bg>
      <p:bgPr>
        <a:solidFill>
          <a:srgbClr val="000000"/>
        </a:solidFill>
      </p:bgPr>
    </p:bg>
    <p:spTree>
      <p:nvGrpSpPr>
        <p:cNvPr id="65" name="Shape 6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Top">
    <p:bg>
      <p:bgPr>
        <a:solidFill>
          <a:srgbClr val="000000"/>
        </a:solidFill>
      </p:bgPr>
    </p:bg>
    <p:spTree>
      <p:nvGrpSpPr>
        <p:cNvPr id="66" name="Shape 66"/>
        <p:cNvGrpSpPr/>
        <p:nvPr/>
      </p:nvGrpSpPr>
      <p:grpSpPr>
        <a:xfrm>
          <a:off x="0" y="0"/>
          <a:ext cx="0" cy="0"/>
          <a:chOff x="0" y="0"/>
          <a:chExt cx="0" cy="0"/>
        </a:xfrm>
      </p:grpSpPr>
      <p:sp>
        <p:nvSpPr>
          <p:cNvPr id="67" name="Shape 67"/>
          <p:cNvSpPr txBox="1"/>
          <p:nvPr>
            <p:ph type="title"/>
          </p:nvPr>
        </p:nvSpPr>
        <p:spPr>
          <a:xfrm>
            <a:off x="935831" y="135731"/>
            <a:ext cx="7279480" cy="1293018"/>
          </a:xfrm>
          <a:prstGeom prst="rect">
            <a:avLst/>
          </a:prstGeom>
          <a:noFill/>
          <a:ln>
            <a:noFill/>
          </a:ln>
        </p:spPr>
        <p:txBody>
          <a:bodyPr anchorCtr="0" anchor="ctr" bIns="51425" lIns="51425" rIns="51425" tIns="51425"/>
          <a:lstStyle>
            <a:lvl1pPr lvl="0" marL="0" marR="0" rtl="0">
              <a:spcBef>
                <a:spcPts val="0"/>
              </a:spcBef>
              <a:defRPr sz="43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Center">
    <p:bg>
      <p:bgPr>
        <a:solidFill>
          <a:srgbClr val="000000"/>
        </a:solidFill>
      </p:bgPr>
    </p:bg>
    <p:spTree>
      <p:nvGrpSpPr>
        <p:cNvPr id="68" name="Shape 68"/>
        <p:cNvGrpSpPr/>
        <p:nvPr/>
      </p:nvGrpSpPr>
      <p:grpSpPr>
        <a:xfrm>
          <a:off x="0" y="0"/>
          <a:ext cx="0" cy="0"/>
          <a:chOff x="0" y="0"/>
          <a:chExt cx="0" cy="0"/>
        </a:xfrm>
      </p:grpSpPr>
      <p:sp>
        <p:nvSpPr>
          <p:cNvPr id="69" name="Shape 69"/>
          <p:cNvSpPr txBox="1"/>
          <p:nvPr>
            <p:ph type="title"/>
          </p:nvPr>
        </p:nvSpPr>
        <p:spPr>
          <a:xfrm>
            <a:off x="650081" y="1564481"/>
            <a:ext cx="7836693" cy="2007393"/>
          </a:xfrm>
          <a:prstGeom prst="rect">
            <a:avLst/>
          </a:prstGeom>
          <a:noFill/>
          <a:ln>
            <a:noFill/>
          </a:ln>
        </p:spPr>
        <p:txBody>
          <a:bodyPr anchorCtr="0" anchor="ctr" bIns="51425" lIns="51425" rIns="51425" tIns="51425"/>
          <a:lstStyle>
            <a:lvl1pPr lvl="0" marL="0" marR="0" rtl="0">
              <a:spcBef>
                <a:spcPts val="0"/>
              </a:spcBef>
              <a:defRPr sz="43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hoto - Horizontal">
    <p:spTree>
      <p:nvGrpSpPr>
        <p:cNvPr id="70" name="Shape 70"/>
        <p:cNvGrpSpPr/>
        <p:nvPr/>
      </p:nvGrpSpPr>
      <p:grpSpPr>
        <a:xfrm>
          <a:off x="0" y="0"/>
          <a:ext cx="0" cy="0"/>
          <a:chOff x="0" y="0"/>
          <a:chExt cx="0" cy="0"/>
        </a:xfrm>
      </p:grpSpPr>
      <p:pic>
        <p:nvPicPr>
          <p:cNvPr id="71" name="Shape 71"/>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72" name="Shape 72"/>
          <p:cNvSpPr txBox="1"/>
          <p:nvPr>
            <p:ph type="title"/>
          </p:nvPr>
        </p:nvSpPr>
        <p:spPr>
          <a:xfrm>
            <a:off x="650081" y="3886200"/>
            <a:ext cx="7836693" cy="892968"/>
          </a:xfrm>
          <a:prstGeom prst="rect">
            <a:avLst/>
          </a:prstGeom>
          <a:noFill/>
          <a:ln>
            <a:noFill/>
          </a:ln>
        </p:spPr>
        <p:txBody>
          <a:bodyPr anchorCtr="0" anchor="ctr" bIns="51425" lIns="51425" rIns="51425" tIns="51425"/>
          <a:lstStyle>
            <a:lvl1pPr lvl="0" marL="0" marR="0" rtl="0">
              <a:spcBef>
                <a:spcPts val="0"/>
              </a:spcBef>
              <a:defRPr sz="43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599"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hoto - Horizontal Reflection">
    <p:bg>
      <p:bgPr>
        <a:solidFill>
          <a:srgbClr val="000000"/>
        </a:solidFill>
      </p:bgPr>
    </p:bg>
    <p:spTree>
      <p:nvGrpSpPr>
        <p:cNvPr id="73" name="Shape 73"/>
        <p:cNvGrpSpPr/>
        <p:nvPr/>
      </p:nvGrpSpPr>
      <p:grpSpPr>
        <a:xfrm>
          <a:off x="0" y="0"/>
          <a:ext cx="0" cy="0"/>
          <a:chOff x="0" y="0"/>
          <a:chExt cx="0" cy="0"/>
        </a:xfrm>
      </p:grpSpPr>
      <p:sp>
        <p:nvSpPr>
          <p:cNvPr id="74" name="Shape 74"/>
          <p:cNvSpPr txBox="1"/>
          <p:nvPr>
            <p:ph type="title"/>
          </p:nvPr>
        </p:nvSpPr>
        <p:spPr>
          <a:xfrm>
            <a:off x="650081" y="3886200"/>
            <a:ext cx="7836693" cy="892968"/>
          </a:xfrm>
          <a:prstGeom prst="rect">
            <a:avLst/>
          </a:prstGeom>
          <a:noFill/>
          <a:ln>
            <a:noFill/>
          </a:ln>
        </p:spPr>
        <p:txBody>
          <a:bodyPr anchorCtr="0" anchor="ctr" bIns="51425" lIns="51425" rIns="51425" tIns="51425"/>
          <a:lstStyle>
            <a:lvl1pPr lvl="0" marL="0" marR="0" rtl="0">
              <a:spcBef>
                <a:spcPts val="0"/>
              </a:spcBef>
              <a:defRPr sz="43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hoto - Vertical">
    <p:spTree>
      <p:nvGrpSpPr>
        <p:cNvPr id="75" name="Shape 75"/>
        <p:cNvGrpSpPr/>
        <p:nvPr/>
      </p:nvGrpSpPr>
      <p:grpSpPr>
        <a:xfrm>
          <a:off x="0" y="0"/>
          <a:ext cx="0" cy="0"/>
          <a:chOff x="0" y="0"/>
          <a:chExt cx="0" cy="0"/>
        </a:xfrm>
      </p:grpSpPr>
      <p:pic>
        <p:nvPicPr>
          <p:cNvPr id="76" name="Shape 7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77" name="Shape 77"/>
          <p:cNvSpPr txBox="1"/>
          <p:nvPr>
            <p:ph type="title"/>
          </p:nvPr>
        </p:nvSpPr>
        <p:spPr>
          <a:xfrm>
            <a:off x="650081" y="807243"/>
            <a:ext cx="4707731" cy="1735931"/>
          </a:xfrm>
          <a:prstGeom prst="rect">
            <a:avLst/>
          </a:prstGeom>
          <a:noFill/>
          <a:ln>
            <a:noFill/>
          </a:ln>
        </p:spPr>
        <p:txBody>
          <a:bodyPr anchorCtr="0" anchor="b" bIns="51425" lIns="51425" rIns="51425" tIns="51425"/>
          <a:lstStyle>
            <a:lvl1pPr lvl="0" marL="0" marR="0" rtl="0">
              <a:spcBef>
                <a:spcPts val="0"/>
              </a:spcBef>
              <a:defRPr sz="36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78" name="Shape 78"/>
          <p:cNvSpPr txBox="1"/>
          <p:nvPr>
            <p:ph idx="1" type="body"/>
          </p:nvPr>
        </p:nvSpPr>
        <p:spPr>
          <a:xfrm>
            <a:off x="650081" y="2586037"/>
            <a:ext cx="4707731" cy="1735931"/>
          </a:xfrm>
          <a:prstGeom prst="rect">
            <a:avLst/>
          </a:prstGeom>
          <a:noFill/>
          <a:ln>
            <a:noFill/>
          </a:ln>
        </p:spPr>
        <p:txBody>
          <a:bodyPr anchorCtr="0" anchor="t" bIns="51425" lIns="51425" rIns="51425" tIns="51425"/>
          <a:lstStyle>
            <a:lvl1pPr indent="0" lvl="0" marL="0" marR="0" rtl="0" algn="ctr">
              <a:spcBef>
                <a:spcPts val="0"/>
              </a:spcBef>
              <a:buClr>
                <a:srgbClr val="FFFFFF"/>
              </a:buClr>
              <a:buFont typeface="Cabin"/>
              <a:buNone/>
              <a:defRPr sz="1700">
                <a:solidFill>
                  <a:srgbClr val="FFFFFF"/>
                </a:solidFill>
                <a:latin typeface="Cabin"/>
                <a:ea typeface="Cabin"/>
                <a:cs typeface="Cabin"/>
                <a:sym typeface="Cabin"/>
              </a:defRPr>
            </a:lvl1pPr>
            <a:lvl2pPr indent="0" lvl="1" marL="0" marR="0" rtl="0" algn="ctr">
              <a:spcBef>
                <a:spcPts val="0"/>
              </a:spcBef>
              <a:buClr>
                <a:srgbClr val="FFFFFF"/>
              </a:buClr>
              <a:buFont typeface="Cabin"/>
              <a:buNone/>
              <a:defRPr sz="1700">
                <a:solidFill>
                  <a:srgbClr val="FFFFFF"/>
                </a:solidFill>
                <a:latin typeface="Cabin"/>
                <a:ea typeface="Cabin"/>
                <a:cs typeface="Cabin"/>
                <a:sym typeface="Cabin"/>
              </a:defRPr>
            </a:lvl2pPr>
            <a:lvl3pPr indent="0" lvl="2" marL="0" marR="0" rtl="0" algn="ctr">
              <a:spcBef>
                <a:spcPts val="0"/>
              </a:spcBef>
              <a:buClr>
                <a:srgbClr val="FFFFFF"/>
              </a:buClr>
              <a:buFont typeface="Cabin"/>
              <a:buNone/>
              <a:defRPr sz="1700">
                <a:solidFill>
                  <a:srgbClr val="FFFFFF"/>
                </a:solidFill>
                <a:latin typeface="Cabin"/>
                <a:ea typeface="Cabin"/>
                <a:cs typeface="Cabin"/>
                <a:sym typeface="Cabin"/>
              </a:defRPr>
            </a:lvl3pPr>
            <a:lvl4pPr indent="0" lvl="3" marL="0" marR="0" rtl="0" algn="ctr">
              <a:spcBef>
                <a:spcPts val="0"/>
              </a:spcBef>
              <a:buClr>
                <a:srgbClr val="FFFFFF"/>
              </a:buClr>
              <a:buFont typeface="Cabin"/>
              <a:buNone/>
              <a:defRPr sz="1700">
                <a:solidFill>
                  <a:srgbClr val="FFFFFF"/>
                </a:solidFill>
                <a:latin typeface="Cabin"/>
                <a:ea typeface="Cabin"/>
                <a:cs typeface="Cabin"/>
                <a:sym typeface="Cabin"/>
              </a:defRPr>
            </a:lvl4pPr>
            <a:lvl5pPr indent="0" lvl="4" marL="0" marR="0" rtl="0" algn="ctr">
              <a:spcBef>
                <a:spcPts val="0"/>
              </a:spcBef>
              <a:buClr>
                <a:srgbClr val="FFFFFF"/>
              </a:buClr>
              <a:buFont typeface="Cabin"/>
              <a:buNone/>
              <a:defRPr sz="17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hoto - Vertical Reflection">
    <p:bg>
      <p:bgPr>
        <a:solidFill>
          <a:srgbClr val="000000"/>
        </a:solidFill>
      </p:bgPr>
    </p:bg>
    <p:spTree>
      <p:nvGrpSpPr>
        <p:cNvPr id="79" name="Shape 79"/>
        <p:cNvGrpSpPr/>
        <p:nvPr/>
      </p:nvGrpSpPr>
      <p:grpSpPr>
        <a:xfrm>
          <a:off x="0" y="0"/>
          <a:ext cx="0" cy="0"/>
          <a:chOff x="0" y="0"/>
          <a:chExt cx="0" cy="0"/>
        </a:xfrm>
      </p:grpSpPr>
      <p:sp>
        <p:nvSpPr>
          <p:cNvPr id="80" name="Shape 80"/>
          <p:cNvSpPr txBox="1"/>
          <p:nvPr>
            <p:ph type="title"/>
          </p:nvPr>
        </p:nvSpPr>
        <p:spPr>
          <a:xfrm>
            <a:off x="650081" y="807243"/>
            <a:ext cx="4707731" cy="1735931"/>
          </a:xfrm>
          <a:prstGeom prst="rect">
            <a:avLst/>
          </a:prstGeom>
          <a:noFill/>
          <a:ln>
            <a:noFill/>
          </a:ln>
        </p:spPr>
        <p:txBody>
          <a:bodyPr anchorCtr="0" anchor="b" bIns="51425" lIns="51425" rIns="51425" tIns="51425"/>
          <a:lstStyle>
            <a:lvl1pPr lvl="0" marL="0" marR="0" rtl="0">
              <a:spcBef>
                <a:spcPts val="0"/>
              </a:spcBef>
              <a:defRPr sz="36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81" name="Shape 81"/>
          <p:cNvSpPr txBox="1"/>
          <p:nvPr>
            <p:ph idx="1" type="body"/>
          </p:nvPr>
        </p:nvSpPr>
        <p:spPr>
          <a:xfrm>
            <a:off x="650081" y="2586037"/>
            <a:ext cx="4707731" cy="1735931"/>
          </a:xfrm>
          <a:prstGeom prst="rect">
            <a:avLst/>
          </a:prstGeom>
          <a:noFill/>
          <a:ln>
            <a:noFill/>
          </a:ln>
        </p:spPr>
        <p:txBody>
          <a:bodyPr anchorCtr="0" anchor="t" bIns="51425" lIns="51425" rIns="51425" tIns="51425"/>
          <a:lstStyle>
            <a:lvl1pPr indent="0" lvl="0" marL="0" marR="0" rtl="0" algn="ctr">
              <a:spcBef>
                <a:spcPts val="0"/>
              </a:spcBef>
              <a:buClr>
                <a:srgbClr val="FFFFFF"/>
              </a:buClr>
              <a:buFont typeface="Cabin"/>
              <a:buNone/>
              <a:defRPr sz="1700">
                <a:solidFill>
                  <a:srgbClr val="FFFFFF"/>
                </a:solidFill>
                <a:latin typeface="Cabin"/>
                <a:ea typeface="Cabin"/>
                <a:cs typeface="Cabin"/>
                <a:sym typeface="Cabin"/>
              </a:defRPr>
            </a:lvl1pPr>
            <a:lvl2pPr indent="0" lvl="1" marL="0" marR="0" rtl="0" algn="ctr">
              <a:spcBef>
                <a:spcPts val="0"/>
              </a:spcBef>
              <a:buClr>
                <a:srgbClr val="FFFFFF"/>
              </a:buClr>
              <a:buFont typeface="Cabin"/>
              <a:buNone/>
              <a:defRPr sz="1700">
                <a:solidFill>
                  <a:srgbClr val="FFFFFF"/>
                </a:solidFill>
                <a:latin typeface="Cabin"/>
                <a:ea typeface="Cabin"/>
                <a:cs typeface="Cabin"/>
                <a:sym typeface="Cabin"/>
              </a:defRPr>
            </a:lvl2pPr>
            <a:lvl3pPr indent="0" lvl="2" marL="0" marR="0" rtl="0" algn="ctr">
              <a:spcBef>
                <a:spcPts val="0"/>
              </a:spcBef>
              <a:buClr>
                <a:srgbClr val="FFFFFF"/>
              </a:buClr>
              <a:buFont typeface="Cabin"/>
              <a:buNone/>
              <a:defRPr sz="1700">
                <a:solidFill>
                  <a:srgbClr val="FFFFFF"/>
                </a:solidFill>
                <a:latin typeface="Cabin"/>
                <a:ea typeface="Cabin"/>
                <a:cs typeface="Cabin"/>
                <a:sym typeface="Cabin"/>
              </a:defRPr>
            </a:lvl3pPr>
            <a:lvl4pPr indent="0" lvl="3" marL="0" marR="0" rtl="0" algn="ctr">
              <a:spcBef>
                <a:spcPts val="0"/>
              </a:spcBef>
              <a:buClr>
                <a:srgbClr val="FFFFFF"/>
              </a:buClr>
              <a:buFont typeface="Cabin"/>
              <a:buNone/>
              <a:defRPr sz="1700">
                <a:solidFill>
                  <a:srgbClr val="FFFFFF"/>
                </a:solidFill>
                <a:latin typeface="Cabin"/>
                <a:ea typeface="Cabin"/>
                <a:cs typeface="Cabin"/>
                <a:sym typeface="Cabin"/>
              </a:defRPr>
            </a:lvl4pPr>
            <a:lvl5pPr indent="0" lvl="4" marL="0" marR="0" rtl="0" algn="ctr">
              <a:spcBef>
                <a:spcPts val="0"/>
              </a:spcBef>
              <a:buClr>
                <a:srgbClr val="FFFFFF"/>
              </a:buClr>
              <a:buFont typeface="Cabin"/>
              <a:buNone/>
              <a:defRPr sz="17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Bullets &amp; Photo">
    <p:spTree>
      <p:nvGrpSpPr>
        <p:cNvPr id="82" name="Shape 82"/>
        <p:cNvGrpSpPr/>
        <p:nvPr/>
      </p:nvGrpSpPr>
      <p:grpSpPr>
        <a:xfrm>
          <a:off x="0" y="0"/>
          <a:ext cx="0" cy="0"/>
          <a:chOff x="0" y="0"/>
          <a:chExt cx="0" cy="0"/>
        </a:xfrm>
      </p:grpSpPr>
      <p:pic>
        <p:nvPicPr>
          <p:cNvPr id="83" name="Shape 8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84" name="Shape 84"/>
          <p:cNvSpPr txBox="1"/>
          <p:nvPr>
            <p:ph type="title"/>
          </p:nvPr>
        </p:nvSpPr>
        <p:spPr>
          <a:xfrm>
            <a:off x="650081" y="135731"/>
            <a:ext cx="7836693" cy="1293018"/>
          </a:xfrm>
          <a:prstGeom prst="rect">
            <a:avLst/>
          </a:prstGeom>
          <a:noFill/>
          <a:ln>
            <a:noFill/>
          </a:ln>
        </p:spPr>
        <p:txBody>
          <a:bodyPr anchorCtr="0" anchor="ctr" bIns="51425" lIns="51425" rIns="51425" tIns="51425"/>
          <a:lstStyle>
            <a:lvl1pPr lvl="0" marL="0" marR="0" rtl="0">
              <a:spcBef>
                <a:spcPts val="0"/>
              </a:spcBef>
              <a:defRPr sz="43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85" name="Shape 85"/>
          <p:cNvSpPr txBox="1"/>
          <p:nvPr>
            <p:ph idx="1" type="body"/>
          </p:nvPr>
        </p:nvSpPr>
        <p:spPr>
          <a:xfrm>
            <a:off x="650081" y="1464468"/>
            <a:ext cx="3829049" cy="3207543"/>
          </a:xfrm>
          <a:prstGeom prst="rect">
            <a:avLst/>
          </a:prstGeom>
          <a:noFill/>
          <a:ln>
            <a:noFill/>
          </a:ln>
        </p:spPr>
        <p:txBody>
          <a:bodyPr anchorCtr="0" anchor="ctr" bIns="51425" lIns="51425" rIns="51425" tIns="51425"/>
          <a:lstStyle>
            <a:lvl1pPr indent="-254000" lvl="0" marL="381000" marR="0" rtl="0">
              <a:spcBef>
                <a:spcPts val="2600"/>
              </a:spcBef>
              <a:defRPr sz="1600">
                <a:solidFill>
                  <a:srgbClr val="FFFFFF"/>
                </a:solidFill>
                <a:latin typeface="Cabin"/>
                <a:ea typeface="Cabin"/>
                <a:cs typeface="Cabin"/>
                <a:sym typeface="Cabin"/>
              </a:defRPr>
            </a:lvl1pPr>
            <a:lvl2pPr indent="-254000" lvl="1" marL="546100" marR="0" rtl="0">
              <a:spcBef>
                <a:spcPts val="2600"/>
              </a:spcBef>
              <a:defRPr sz="1600">
                <a:solidFill>
                  <a:srgbClr val="FFFFFF"/>
                </a:solidFill>
                <a:latin typeface="Cabin"/>
                <a:ea typeface="Cabin"/>
                <a:cs typeface="Cabin"/>
                <a:sym typeface="Cabin"/>
              </a:defRPr>
            </a:lvl2pPr>
            <a:lvl3pPr indent="-266700" lvl="2" marL="711200" marR="0" rtl="0">
              <a:spcBef>
                <a:spcPts val="2600"/>
              </a:spcBef>
              <a:defRPr sz="1600">
                <a:solidFill>
                  <a:srgbClr val="FFFFFF"/>
                </a:solidFill>
                <a:latin typeface="Cabin"/>
                <a:ea typeface="Cabin"/>
                <a:cs typeface="Cabin"/>
                <a:sym typeface="Cabin"/>
              </a:defRPr>
            </a:lvl3pPr>
            <a:lvl4pPr indent="-266700" lvl="3" marL="889000" marR="0" rtl="0">
              <a:spcBef>
                <a:spcPts val="2600"/>
              </a:spcBef>
              <a:defRPr sz="1600">
                <a:solidFill>
                  <a:srgbClr val="FFFFFF"/>
                </a:solidFill>
                <a:latin typeface="Cabin"/>
                <a:ea typeface="Cabin"/>
                <a:cs typeface="Cabin"/>
                <a:sym typeface="Cabin"/>
              </a:defRPr>
            </a:lvl4pPr>
            <a:lvl5pPr indent="-266700" lvl="4" marL="1054100" marR="0" rtl="0">
              <a:spcBef>
                <a:spcPts val="2600"/>
              </a:spcBef>
              <a:defRPr sz="16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Bullets - Left">
    <p:bg>
      <p:bgPr>
        <a:solidFill>
          <a:srgbClr val="000000"/>
        </a:solidFill>
      </p:bgPr>
    </p:bg>
    <p:spTree>
      <p:nvGrpSpPr>
        <p:cNvPr id="86" name="Shape 86"/>
        <p:cNvGrpSpPr/>
        <p:nvPr/>
      </p:nvGrpSpPr>
      <p:grpSpPr>
        <a:xfrm>
          <a:off x="0" y="0"/>
          <a:ext cx="0" cy="0"/>
          <a:chOff x="0" y="0"/>
          <a:chExt cx="0" cy="0"/>
        </a:xfrm>
      </p:grpSpPr>
      <p:sp>
        <p:nvSpPr>
          <p:cNvPr id="87" name="Shape 87"/>
          <p:cNvSpPr txBox="1"/>
          <p:nvPr>
            <p:ph type="title"/>
          </p:nvPr>
        </p:nvSpPr>
        <p:spPr>
          <a:xfrm>
            <a:off x="650081" y="135731"/>
            <a:ext cx="7836693" cy="1293018"/>
          </a:xfrm>
          <a:prstGeom prst="rect">
            <a:avLst/>
          </a:prstGeom>
          <a:noFill/>
          <a:ln>
            <a:noFill/>
          </a:ln>
        </p:spPr>
        <p:txBody>
          <a:bodyPr anchorCtr="0" anchor="ctr" bIns="51425" lIns="51425" rIns="51425" tIns="51425"/>
          <a:lstStyle>
            <a:lvl1pPr lvl="0" marL="0" marR="0" rtl="0">
              <a:spcBef>
                <a:spcPts val="0"/>
              </a:spcBef>
              <a:defRPr sz="43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88" name="Shape 88"/>
          <p:cNvSpPr txBox="1"/>
          <p:nvPr>
            <p:ph idx="1" type="body"/>
          </p:nvPr>
        </p:nvSpPr>
        <p:spPr>
          <a:xfrm>
            <a:off x="650081" y="1464468"/>
            <a:ext cx="3829049" cy="3207543"/>
          </a:xfrm>
          <a:prstGeom prst="rect">
            <a:avLst/>
          </a:prstGeom>
          <a:noFill/>
          <a:ln>
            <a:noFill/>
          </a:ln>
        </p:spPr>
        <p:txBody>
          <a:bodyPr anchorCtr="0" anchor="ctr" bIns="51425" lIns="51425" rIns="51425" tIns="51425"/>
          <a:lstStyle>
            <a:lvl1pPr indent="-254000" lvl="0" marL="381000" marR="0" rtl="0">
              <a:spcBef>
                <a:spcPts val="2600"/>
              </a:spcBef>
              <a:defRPr sz="1600">
                <a:solidFill>
                  <a:srgbClr val="FFFFFF"/>
                </a:solidFill>
                <a:latin typeface="Cabin"/>
                <a:ea typeface="Cabin"/>
                <a:cs typeface="Cabin"/>
                <a:sym typeface="Cabin"/>
              </a:defRPr>
            </a:lvl1pPr>
            <a:lvl2pPr indent="-254000" lvl="1" marL="546100" marR="0" rtl="0">
              <a:spcBef>
                <a:spcPts val="2600"/>
              </a:spcBef>
              <a:defRPr sz="1600">
                <a:solidFill>
                  <a:srgbClr val="FFFFFF"/>
                </a:solidFill>
                <a:latin typeface="Cabin"/>
                <a:ea typeface="Cabin"/>
                <a:cs typeface="Cabin"/>
                <a:sym typeface="Cabin"/>
              </a:defRPr>
            </a:lvl2pPr>
            <a:lvl3pPr indent="-266700" lvl="2" marL="711200" marR="0" rtl="0">
              <a:spcBef>
                <a:spcPts val="2600"/>
              </a:spcBef>
              <a:defRPr sz="1600">
                <a:solidFill>
                  <a:srgbClr val="FFFFFF"/>
                </a:solidFill>
                <a:latin typeface="Cabin"/>
                <a:ea typeface="Cabin"/>
                <a:cs typeface="Cabin"/>
                <a:sym typeface="Cabin"/>
              </a:defRPr>
            </a:lvl3pPr>
            <a:lvl4pPr indent="-266700" lvl="3" marL="889000" marR="0" rtl="0">
              <a:spcBef>
                <a:spcPts val="2600"/>
              </a:spcBef>
              <a:defRPr sz="1600">
                <a:solidFill>
                  <a:srgbClr val="FFFFFF"/>
                </a:solidFill>
                <a:latin typeface="Cabin"/>
                <a:ea typeface="Cabin"/>
                <a:cs typeface="Cabin"/>
                <a:sym typeface="Cabin"/>
              </a:defRPr>
            </a:lvl4pPr>
            <a:lvl5pPr indent="-266700" lvl="4" marL="1054100" marR="0" rtl="0">
              <a:spcBef>
                <a:spcPts val="2600"/>
              </a:spcBef>
              <a:defRPr sz="16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Bullets - Right">
    <p:bg>
      <p:bgPr>
        <a:solidFill>
          <a:srgbClr val="000000"/>
        </a:solidFill>
      </p:bgPr>
    </p:bg>
    <p:spTree>
      <p:nvGrpSpPr>
        <p:cNvPr id="89" name="Shape 89"/>
        <p:cNvGrpSpPr/>
        <p:nvPr/>
      </p:nvGrpSpPr>
      <p:grpSpPr>
        <a:xfrm>
          <a:off x="0" y="0"/>
          <a:ext cx="0" cy="0"/>
          <a:chOff x="0" y="0"/>
          <a:chExt cx="0" cy="0"/>
        </a:xfrm>
      </p:grpSpPr>
      <p:sp>
        <p:nvSpPr>
          <p:cNvPr id="90" name="Shape 90"/>
          <p:cNvSpPr txBox="1"/>
          <p:nvPr>
            <p:ph type="title"/>
          </p:nvPr>
        </p:nvSpPr>
        <p:spPr>
          <a:xfrm>
            <a:off x="650081" y="135731"/>
            <a:ext cx="7836693" cy="1293018"/>
          </a:xfrm>
          <a:prstGeom prst="rect">
            <a:avLst/>
          </a:prstGeom>
          <a:noFill/>
          <a:ln>
            <a:noFill/>
          </a:ln>
        </p:spPr>
        <p:txBody>
          <a:bodyPr anchorCtr="0" anchor="ctr" bIns="51425" lIns="51425" rIns="51425" tIns="51425"/>
          <a:lstStyle>
            <a:lvl1pPr lvl="0" marL="0" marR="0" rtl="0">
              <a:spcBef>
                <a:spcPts val="0"/>
              </a:spcBef>
              <a:defRPr sz="43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91" name="Shape 91"/>
          <p:cNvSpPr txBox="1"/>
          <p:nvPr>
            <p:ph idx="1" type="body"/>
          </p:nvPr>
        </p:nvSpPr>
        <p:spPr>
          <a:xfrm>
            <a:off x="4979193" y="1464468"/>
            <a:ext cx="3507581" cy="3207543"/>
          </a:xfrm>
          <a:prstGeom prst="rect">
            <a:avLst/>
          </a:prstGeom>
          <a:noFill/>
          <a:ln>
            <a:noFill/>
          </a:ln>
        </p:spPr>
        <p:txBody>
          <a:bodyPr anchorCtr="0" anchor="ctr" bIns="51425" lIns="51425" rIns="51425" tIns="51425"/>
          <a:lstStyle>
            <a:lvl1pPr indent="-254000" lvl="0" marL="381000" marR="0" rtl="0">
              <a:spcBef>
                <a:spcPts val="2600"/>
              </a:spcBef>
              <a:defRPr sz="1600">
                <a:solidFill>
                  <a:srgbClr val="FFFFFF"/>
                </a:solidFill>
                <a:latin typeface="Cabin"/>
                <a:ea typeface="Cabin"/>
                <a:cs typeface="Cabin"/>
                <a:sym typeface="Cabin"/>
              </a:defRPr>
            </a:lvl1pPr>
            <a:lvl2pPr indent="-254000" lvl="1" marL="546100" marR="0" rtl="0">
              <a:spcBef>
                <a:spcPts val="2600"/>
              </a:spcBef>
              <a:defRPr sz="1600">
                <a:solidFill>
                  <a:srgbClr val="FFFFFF"/>
                </a:solidFill>
                <a:latin typeface="Cabin"/>
                <a:ea typeface="Cabin"/>
                <a:cs typeface="Cabin"/>
                <a:sym typeface="Cabin"/>
              </a:defRPr>
            </a:lvl2pPr>
            <a:lvl3pPr indent="-266700" lvl="2" marL="711200" marR="0" rtl="0">
              <a:spcBef>
                <a:spcPts val="2600"/>
              </a:spcBef>
              <a:defRPr sz="1600">
                <a:solidFill>
                  <a:srgbClr val="FFFFFF"/>
                </a:solidFill>
                <a:latin typeface="Cabin"/>
                <a:ea typeface="Cabin"/>
                <a:cs typeface="Cabin"/>
                <a:sym typeface="Cabin"/>
              </a:defRPr>
            </a:lvl3pPr>
            <a:lvl4pPr indent="-266700" lvl="3" marL="889000" marR="0" rtl="0">
              <a:spcBef>
                <a:spcPts val="2600"/>
              </a:spcBef>
              <a:defRPr sz="1600">
                <a:solidFill>
                  <a:srgbClr val="FFFFFF"/>
                </a:solidFill>
                <a:latin typeface="Cabin"/>
                <a:ea typeface="Cabin"/>
                <a:cs typeface="Cabin"/>
                <a:sym typeface="Cabin"/>
              </a:defRPr>
            </a:lvl4pPr>
            <a:lvl5pPr indent="-266700" lvl="4" marL="1054100" marR="0" rtl="0">
              <a:spcBef>
                <a:spcPts val="2600"/>
              </a:spcBef>
              <a:defRPr sz="16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Bullets">
    <p:bg>
      <p:bgPr>
        <a:solidFill>
          <a:srgbClr val="000000"/>
        </a:solidFill>
      </p:bgPr>
    </p:bg>
    <p:spTree>
      <p:nvGrpSpPr>
        <p:cNvPr id="92" name="Shape 92"/>
        <p:cNvGrpSpPr/>
        <p:nvPr/>
      </p:nvGrpSpPr>
      <p:grpSpPr>
        <a:xfrm>
          <a:off x="0" y="0"/>
          <a:ext cx="0" cy="0"/>
          <a:chOff x="0" y="0"/>
          <a:chExt cx="0" cy="0"/>
        </a:xfrm>
      </p:grpSpPr>
      <p:sp>
        <p:nvSpPr>
          <p:cNvPr id="93" name="Shape 93"/>
          <p:cNvSpPr txBox="1"/>
          <p:nvPr>
            <p:ph type="title"/>
          </p:nvPr>
        </p:nvSpPr>
        <p:spPr>
          <a:xfrm>
            <a:off x="850106" y="135731"/>
            <a:ext cx="7443787" cy="1285875"/>
          </a:xfrm>
          <a:prstGeom prst="rect">
            <a:avLst/>
          </a:prstGeom>
          <a:noFill/>
          <a:ln>
            <a:noFill/>
          </a:ln>
        </p:spPr>
        <p:txBody>
          <a:bodyPr anchorCtr="0" anchor="ctr" bIns="51425" lIns="51425" rIns="51425" tIns="51425"/>
          <a:lstStyle>
            <a:lvl1pPr lvl="0" marL="0" marR="0" rtl="0">
              <a:spcBef>
                <a:spcPts val="0"/>
              </a:spcBef>
              <a:defRPr sz="44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94" name="Shape 94"/>
          <p:cNvSpPr txBox="1"/>
          <p:nvPr>
            <p:ph idx="1" type="body"/>
          </p:nvPr>
        </p:nvSpPr>
        <p:spPr>
          <a:xfrm>
            <a:off x="850106" y="1457325"/>
            <a:ext cx="7443787" cy="3014662"/>
          </a:xfrm>
          <a:prstGeom prst="rect">
            <a:avLst/>
          </a:prstGeom>
          <a:noFill/>
          <a:ln>
            <a:noFill/>
          </a:ln>
        </p:spPr>
        <p:txBody>
          <a:bodyPr anchorCtr="0" anchor="ctr" bIns="51425" lIns="51425" rIns="51425" tIns="51425"/>
          <a:lstStyle>
            <a:lvl1pPr indent="-444500" lvl="0" marL="622300" marR="0" rtl="0">
              <a:spcBef>
                <a:spcPts val="1300"/>
              </a:spcBef>
              <a:defRPr sz="2100">
                <a:solidFill>
                  <a:srgbClr val="FFFFFF"/>
                </a:solidFill>
                <a:latin typeface="Cabin"/>
                <a:ea typeface="Cabin"/>
                <a:cs typeface="Cabin"/>
                <a:sym typeface="Cabin"/>
              </a:defRPr>
            </a:lvl1pPr>
            <a:lvl2pPr indent="-444500" lvl="1" marL="876300" marR="0" rtl="0">
              <a:spcBef>
                <a:spcPts val="1300"/>
              </a:spcBef>
              <a:defRPr sz="2100">
                <a:solidFill>
                  <a:srgbClr val="FFFFFF"/>
                </a:solidFill>
                <a:latin typeface="Cabin"/>
                <a:ea typeface="Cabin"/>
                <a:cs typeface="Cabin"/>
                <a:sym typeface="Cabin"/>
              </a:defRPr>
            </a:lvl2pPr>
            <a:lvl3pPr indent="-444500" lvl="2" marL="1117600" marR="0" rtl="0">
              <a:spcBef>
                <a:spcPts val="1300"/>
              </a:spcBef>
              <a:defRPr sz="2100">
                <a:solidFill>
                  <a:srgbClr val="FFFFFF"/>
                </a:solidFill>
                <a:latin typeface="Cabin"/>
                <a:ea typeface="Cabin"/>
                <a:cs typeface="Cabin"/>
                <a:sym typeface="Cabin"/>
              </a:defRPr>
            </a:lvl3pPr>
            <a:lvl4pPr indent="-444500" lvl="3" marL="1371600" marR="0" rtl="0">
              <a:spcBef>
                <a:spcPts val="1300"/>
              </a:spcBef>
              <a:defRPr sz="2100">
                <a:solidFill>
                  <a:srgbClr val="FFFFFF"/>
                </a:solidFill>
                <a:latin typeface="Cabin"/>
                <a:ea typeface="Cabin"/>
                <a:cs typeface="Cabin"/>
                <a:sym typeface="Cabin"/>
              </a:defRPr>
            </a:lvl4pPr>
            <a:lvl5pPr indent="-444500" lvl="4" marL="1625600" marR="0" rtl="0">
              <a:spcBef>
                <a:spcPts val="1300"/>
              </a:spcBef>
              <a:defRPr sz="21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Bullets copy 3">
    <p:bg>
      <p:bgPr>
        <a:solidFill>
          <a:srgbClr val="000000"/>
        </a:solidFill>
      </p:bgPr>
    </p:bg>
    <p:spTree>
      <p:nvGrpSpPr>
        <p:cNvPr id="95" name="Shape 95"/>
        <p:cNvGrpSpPr/>
        <p:nvPr/>
      </p:nvGrpSpPr>
      <p:grpSpPr>
        <a:xfrm>
          <a:off x="0" y="0"/>
          <a:ext cx="0" cy="0"/>
          <a:chOff x="0" y="0"/>
          <a:chExt cx="0" cy="0"/>
        </a:xfrm>
      </p:grpSpPr>
      <p:sp>
        <p:nvSpPr>
          <p:cNvPr id="96" name="Shape 96"/>
          <p:cNvSpPr txBox="1"/>
          <p:nvPr>
            <p:ph type="title"/>
          </p:nvPr>
        </p:nvSpPr>
        <p:spPr>
          <a:xfrm>
            <a:off x="850106" y="135731"/>
            <a:ext cx="7443787" cy="1285875"/>
          </a:xfrm>
          <a:prstGeom prst="rect">
            <a:avLst/>
          </a:prstGeom>
          <a:noFill/>
          <a:ln>
            <a:noFill/>
          </a:ln>
        </p:spPr>
        <p:txBody>
          <a:bodyPr anchorCtr="0" anchor="ctr" bIns="51425" lIns="51425" rIns="51425" tIns="51425"/>
          <a:lstStyle>
            <a:lvl1pPr lvl="0" marL="0" marR="0" rtl="0">
              <a:spcBef>
                <a:spcPts val="0"/>
              </a:spcBef>
              <a:defRPr sz="44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97" name="Shape 97"/>
          <p:cNvSpPr txBox="1"/>
          <p:nvPr>
            <p:ph idx="1" type="body"/>
          </p:nvPr>
        </p:nvSpPr>
        <p:spPr>
          <a:xfrm>
            <a:off x="850106" y="1457325"/>
            <a:ext cx="7443787" cy="3014662"/>
          </a:xfrm>
          <a:prstGeom prst="rect">
            <a:avLst/>
          </a:prstGeom>
          <a:noFill/>
          <a:ln>
            <a:noFill/>
          </a:ln>
        </p:spPr>
        <p:txBody>
          <a:bodyPr anchorCtr="0" anchor="ctr" bIns="51425" lIns="51425" rIns="51425" tIns="51425"/>
          <a:lstStyle>
            <a:lvl1pPr indent="-444500" lvl="0" marL="622300" marR="0" rtl="0">
              <a:spcBef>
                <a:spcPts val="1300"/>
              </a:spcBef>
              <a:defRPr sz="2100">
                <a:solidFill>
                  <a:srgbClr val="FFFFFF"/>
                </a:solidFill>
                <a:latin typeface="Cabin"/>
                <a:ea typeface="Cabin"/>
                <a:cs typeface="Cabin"/>
                <a:sym typeface="Cabin"/>
              </a:defRPr>
            </a:lvl1pPr>
            <a:lvl2pPr indent="-444500" lvl="1" marL="876300" marR="0" rtl="0">
              <a:spcBef>
                <a:spcPts val="1300"/>
              </a:spcBef>
              <a:defRPr sz="2100">
                <a:solidFill>
                  <a:srgbClr val="FFFFFF"/>
                </a:solidFill>
                <a:latin typeface="Cabin"/>
                <a:ea typeface="Cabin"/>
                <a:cs typeface="Cabin"/>
                <a:sym typeface="Cabin"/>
              </a:defRPr>
            </a:lvl2pPr>
            <a:lvl3pPr indent="-444500" lvl="2" marL="1117600" marR="0" rtl="0">
              <a:spcBef>
                <a:spcPts val="1300"/>
              </a:spcBef>
              <a:defRPr sz="2100">
                <a:solidFill>
                  <a:srgbClr val="FFFFFF"/>
                </a:solidFill>
                <a:latin typeface="Cabin"/>
                <a:ea typeface="Cabin"/>
                <a:cs typeface="Cabin"/>
                <a:sym typeface="Cabin"/>
              </a:defRPr>
            </a:lvl3pPr>
            <a:lvl4pPr indent="-444500" lvl="3" marL="1371600" marR="0" rtl="0">
              <a:spcBef>
                <a:spcPts val="1300"/>
              </a:spcBef>
              <a:defRPr sz="2100">
                <a:solidFill>
                  <a:srgbClr val="FFFFFF"/>
                </a:solidFill>
                <a:latin typeface="Cabin"/>
                <a:ea typeface="Cabin"/>
                <a:cs typeface="Cabin"/>
                <a:sym typeface="Cabin"/>
              </a:defRPr>
            </a:lvl4pPr>
            <a:lvl5pPr indent="-444500" lvl="4" marL="1625600" marR="0" rtl="0">
              <a:spcBef>
                <a:spcPts val="1300"/>
              </a:spcBef>
              <a:defRPr sz="21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Center">
    <p:bg>
      <p:bgPr>
        <a:solidFill>
          <a:srgbClr val="000000"/>
        </a:solidFill>
      </p:bgPr>
    </p:bg>
    <p:spTree>
      <p:nvGrpSpPr>
        <p:cNvPr id="98" name="Shape 98"/>
        <p:cNvGrpSpPr/>
        <p:nvPr/>
      </p:nvGrpSpPr>
      <p:grpSpPr>
        <a:xfrm>
          <a:off x="0" y="0"/>
          <a:ext cx="0" cy="0"/>
          <a:chOff x="0" y="0"/>
          <a:chExt cx="0" cy="0"/>
        </a:xfrm>
      </p:grpSpPr>
      <p:sp>
        <p:nvSpPr>
          <p:cNvPr id="99" name="Shape 99"/>
          <p:cNvSpPr txBox="1"/>
          <p:nvPr>
            <p:ph type="title"/>
          </p:nvPr>
        </p:nvSpPr>
        <p:spPr>
          <a:xfrm>
            <a:off x="650081" y="1564481"/>
            <a:ext cx="7836693" cy="2007393"/>
          </a:xfrm>
          <a:prstGeom prst="rect">
            <a:avLst/>
          </a:prstGeom>
          <a:noFill/>
          <a:ln>
            <a:noFill/>
          </a:ln>
        </p:spPr>
        <p:txBody>
          <a:bodyPr anchorCtr="0" anchor="ctr" bIns="51425" lIns="51425" rIns="51425" tIns="51425"/>
          <a:lstStyle>
            <a:lvl1pPr lvl="0" marL="0" marR="0" rtl="0">
              <a:spcBef>
                <a:spcPts val="0"/>
              </a:spcBef>
              <a:defRPr sz="42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Bullets">
    <p:bg>
      <p:bgPr>
        <a:solidFill>
          <a:srgbClr val="000000"/>
        </a:solidFill>
      </p:bgPr>
    </p:bg>
    <p:spTree>
      <p:nvGrpSpPr>
        <p:cNvPr id="100" name="Shape 100"/>
        <p:cNvGrpSpPr/>
        <p:nvPr/>
      </p:nvGrpSpPr>
      <p:grpSpPr>
        <a:xfrm>
          <a:off x="0" y="0"/>
          <a:ext cx="0" cy="0"/>
          <a:chOff x="0" y="0"/>
          <a:chExt cx="0" cy="0"/>
        </a:xfrm>
      </p:grpSpPr>
      <p:sp>
        <p:nvSpPr>
          <p:cNvPr id="101" name="Shape 101"/>
          <p:cNvSpPr txBox="1"/>
          <p:nvPr>
            <p:ph type="title"/>
          </p:nvPr>
        </p:nvSpPr>
        <p:spPr>
          <a:xfrm>
            <a:off x="650081" y="135731"/>
            <a:ext cx="7836693" cy="1293018"/>
          </a:xfrm>
          <a:prstGeom prst="rect">
            <a:avLst/>
          </a:prstGeom>
          <a:noFill/>
          <a:ln>
            <a:noFill/>
          </a:ln>
        </p:spPr>
        <p:txBody>
          <a:bodyPr anchorCtr="0" anchor="ctr" bIns="51425" lIns="51425" rIns="51425" tIns="51425"/>
          <a:lstStyle>
            <a:lvl1pPr lvl="0" marL="0" marR="0" rtl="0">
              <a:spcBef>
                <a:spcPts val="0"/>
              </a:spcBef>
              <a:defRPr sz="42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102" name="Shape 102"/>
          <p:cNvSpPr txBox="1"/>
          <p:nvPr>
            <p:ph idx="1" type="body"/>
          </p:nvPr>
        </p:nvSpPr>
        <p:spPr>
          <a:xfrm>
            <a:off x="650081" y="1464468"/>
            <a:ext cx="7836693" cy="3207543"/>
          </a:xfrm>
          <a:prstGeom prst="rect">
            <a:avLst/>
          </a:prstGeom>
          <a:noFill/>
          <a:ln>
            <a:noFill/>
          </a:ln>
        </p:spPr>
        <p:txBody>
          <a:bodyPr anchorCtr="0" anchor="ctr" bIns="51425" lIns="51425" rIns="51425" tIns="51425"/>
          <a:lstStyle>
            <a:lvl1pPr indent="-292100" lvl="0" marL="419100" marR="0" rtl="0">
              <a:spcBef>
                <a:spcPts val="2000"/>
              </a:spcBef>
              <a:defRPr sz="1900">
                <a:solidFill>
                  <a:srgbClr val="FFFFFF"/>
                </a:solidFill>
                <a:latin typeface="Cabin"/>
                <a:ea typeface="Cabin"/>
                <a:cs typeface="Cabin"/>
                <a:sym typeface="Cabin"/>
              </a:defRPr>
            </a:lvl1pPr>
            <a:lvl2pPr indent="-292100" lvl="1" marL="584200" marR="0" rtl="0">
              <a:spcBef>
                <a:spcPts val="2000"/>
              </a:spcBef>
              <a:defRPr sz="1900">
                <a:solidFill>
                  <a:srgbClr val="FFFFFF"/>
                </a:solidFill>
                <a:latin typeface="Cabin"/>
                <a:ea typeface="Cabin"/>
                <a:cs typeface="Cabin"/>
                <a:sym typeface="Cabin"/>
              </a:defRPr>
            </a:lvl2pPr>
            <a:lvl3pPr indent="-304800" lvl="2" marL="749300" marR="0" rtl="0">
              <a:spcBef>
                <a:spcPts val="2000"/>
              </a:spcBef>
              <a:defRPr sz="1900">
                <a:solidFill>
                  <a:srgbClr val="FFFFFF"/>
                </a:solidFill>
                <a:latin typeface="Cabin"/>
                <a:ea typeface="Cabin"/>
                <a:cs typeface="Cabin"/>
                <a:sym typeface="Cabin"/>
              </a:defRPr>
            </a:lvl3pPr>
            <a:lvl4pPr indent="-304800" lvl="3" marL="927100" marR="0" rtl="0">
              <a:spcBef>
                <a:spcPts val="2000"/>
              </a:spcBef>
              <a:defRPr sz="1900">
                <a:solidFill>
                  <a:srgbClr val="FFFFFF"/>
                </a:solidFill>
                <a:latin typeface="Cabin"/>
                <a:ea typeface="Cabin"/>
                <a:cs typeface="Cabin"/>
                <a:sym typeface="Cabin"/>
              </a:defRPr>
            </a:lvl4pPr>
            <a:lvl5pPr indent="-304800" lvl="4" marL="1092200" marR="0" rtl="0">
              <a:spcBef>
                <a:spcPts val="2000"/>
              </a:spcBef>
              <a:defRPr sz="19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Subtitle copy">
    <p:bg>
      <p:bgPr>
        <a:solidFill>
          <a:srgbClr val="000000"/>
        </a:solidFill>
      </p:bgPr>
    </p:bg>
    <p:spTree>
      <p:nvGrpSpPr>
        <p:cNvPr id="103" name="Shape 103"/>
        <p:cNvGrpSpPr/>
        <p:nvPr/>
      </p:nvGrpSpPr>
      <p:grpSpPr>
        <a:xfrm>
          <a:off x="0" y="0"/>
          <a:ext cx="0" cy="0"/>
          <a:chOff x="0" y="0"/>
          <a:chExt cx="0" cy="0"/>
        </a:xfrm>
      </p:grpSpPr>
      <p:sp>
        <p:nvSpPr>
          <p:cNvPr id="104" name="Shape 104"/>
          <p:cNvSpPr txBox="1"/>
          <p:nvPr>
            <p:ph type="title"/>
          </p:nvPr>
        </p:nvSpPr>
        <p:spPr>
          <a:xfrm>
            <a:off x="850106" y="864393"/>
            <a:ext cx="7443787" cy="1735931"/>
          </a:xfrm>
          <a:prstGeom prst="rect">
            <a:avLst/>
          </a:prstGeom>
          <a:noFill/>
          <a:ln>
            <a:noFill/>
          </a:ln>
        </p:spPr>
        <p:txBody>
          <a:bodyPr anchorCtr="0" anchor="b" bIns="51425" lIns="51425" rIns="51425" tIns="51425"/>
          <a:lstStyle>
            <a:lvl1pPr lvl="0" marL="0" marR="0" rtl="0">
              <a:spcBef>
                <a:spcPts val="0"/>
              </a:spcBef>
              <a:defRPr sz="44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105" name="Shape 105"/>
          <p:cNvSpPr txBox="1"/>
          <p:nvPr>
            <p:ph idx="1" type="body"/>
          </p:nvPr>
        </p:nvSpPr>
        <p:spPr>
          <a:xfrm>
            <a:off x="850106" y="2650331"/>
            <a:ext cx="7443787" cy="600074"/>
          </a:xfrm>
          <a:prstGeom prst="rect">
            <a:avLst/>
          </a:prstGeom>
          <a:noFill/>
          <a:ln>
            <a:noFill/>
          </a:ln>
        </p:spPr>
        <p:txBody>
          <a:bodyPr anchorCtr="0" anchor="t" bIns="51425" lIns="51425" rIns="51425" tIns="51425"/>
          <a:lstStyle>
            <a:lvl1pPr indent="0" lvl="0" marL="0" marR="0" rtl="0" algn="ctr">
              <a:spcBef>
                <a:spcPts val="0"/>
              </a:spcBef>
              <a:buClr>
                <a:srgbClr val="FFFFFF"/>
              </a:buClr>
              <a:buFont typeface="Cabin"/>
              <a:buNone/>
              <a:defRPr sz="1800">
                <a:solidFill>
                  <a:srgbClr val="FFFFFF"/>
                </a:solidFill>
                <a:latin typeface="Cabin"/>
                <a:ea typeface="Cabin"/>
                <a:cs typeface="Cabin"/>
                <a:sym typeface="Cabin"/>
              </a:defRPr>
            </a:lvl1pPr>
            <a:lvl2pPr indent="0" lvl="1" marL="0" marR="0" rtl="0" algn="ctr">
              <a:spcBef>
                <a:spcPts val="0"/>
              </a:spcBef>
              <a:buClr>
                <a:srgbClr val="FFFFFF"/>
              </a:buClr>
              <a:buFont typeface="Cabin"/>
              <a:buNone/>
              <a:defRPr sz="1800">
                <a:solidFill>
                  <a:srgbClr val="FFFFFF"/>
                </a:solidFill>
                <a:latin typeface="Cabin"/>
                <a:ea typeface="Cabin"/>
                <a:cs typeface="Cabin"/>
                <a:sym typeface="Cabin"/>
              </a:defRPr>
            </a:lvl2pPr>
            <a:lvl3pPr indent="0" lvl="2" marL="0" marR="0" rtl="0" algn="ctr">
              <a:spcBef>
                <a:spcPts val="0"/>
              </a:spcBef>
              <a:buClr>
                <a:srgbClr val="FFFFFF"/>
              </a:buClr>
              <a:buFont typeface="Cabin"/>
              <a:buNone/>
              <a:defRPr sz="1800">
                <a:solidFill>
                  <a:srgbClr val="FFFFFF"/>
                </a:solidFill>
                <a:latin typeface="Cabin"/>
                <a:ea typeface="Cabin"/>
                <a:cs typeface="Cabin"/>
                <a:sym typeface="Cabin"/>
              </a:defRPr>
            </a:lvl3pPr>
            <a:lvl4pPr indent="0" lvl="3" marL="0" marR="0" rtl="0" algn="ctr">
              <a:spcBef>
                <a:spcPts val="0"/>
              </a:spcBef>
              <a:buClr>
                <a:srgbClr val="FFFFFF"/>
              </a:buClr>
              <a:buFont typeface="Cabin"/>
              <a:buNone/>
              <a:defRPr sz="1800">
                <a:solidFill>
                  <a:srgbClr val="FFFFFF"/>
                </a:solidFill>
                <a:latin typeface="Cabin"/>
                <a:ea typeface="Cabin"/>
                <a:cs typeface="Cabin"/>
                <a:sym typeface="Cabin"/>
              </a:defRPr>
            </a:lvl4pPr>
            <a:lvl5pPr indent="0" lvl="4" marL="0" marR="0" rtl="0" algn="ctr">
              <a:spcBef>
                <a:spcPts val="0"/>
              </a:spcBef>
              <a:buClr>
                <a:srgbClr val="FFFFFF"/>
              </a:buClr>
              <a:buFont typeface="Cabin"/>
              <a:buNone/>
              <a:defRPr sz="18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Bullets copy 4">
    <p:bg>
      <p:bgPr>
        <a:solidFill>
          <a:srgbClr val="000000"/>
        </a:solidFill>
      </p:bgPr>
    </p:bg>
    <p:spTree>
      <p:nvGrpSpPr>
        <p:cNvPr id="106" name="Shape 106"/>
        <p:cNvGrpSpPr/>
        <p:nvPr/>
      </p:nvGrpSpPr>
      <p:grpSpPr>
        <a:xfrm>
          <a:off x="0" y="0"/>
          <a:ext cx="0" cy="0"/>
          <a:chOff x="0" y="0"/>
          <a:chExt cx="0" cy="0"/>
        </a:xfrm>
      </p:grpSpPr>
      <p:sp>
        <p:nvSpPr>
          <p:cNvPr id="107" name="Shape 107"/>
          <p:cNvSpPr txBox="1"/>
          <p:nvPr>
            <p:ph type="title"/>
          </p:nvPr>
        </p:nvSpPr>
        <p:spPr>
          <a:xfrm>
            <a:off x="850106" y="135731"/>
            <a:ext cx="7443787" cy="1285875"/>
          </a:xfrm>
          <a:prstGeom prst="rect">
            <a:avLst/>
          </a:prstGeom>
          <a:noFill/>
          <a:ln>
            <a:noFill/>
          </a:ln>
        </p:spPr>
        <p:txBody>
          <a:bodyPr anchorCtr="0" anchor="ctr" bIns="51425" lIns="51425" rIns="51425" tIns="51425"/>
          <a:lstStyle>
            <a:lvl1pPr lvl="0" marL="0" marR="0" rtl="0">
              <a:spcBef>
                <a:spcPts val="0"/>
              </a:spcBef>
              <a:defRPr sz="44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108" name="Shape 108"/>
          <p:cNvSpPr txBox="1"/>
          <p:nvPr>
            <p:ph idx="1" type="body"/>
          </p:nvPr>
        </p:nvSpPr>
        <p:spPr>
          <a:xfrm>
            <a:off x="850106" y="1457325"/>
            <a:ext cx="7443787" cy="3014662"/>
          </a:xfrm>
          <a:prstGeom prst="rect">
            <a:avLst/>
          </a:prstGeom>
          <a:noFill/>
          <a:ln>
            <a:noFill/>
          </a:ln>
        </p:spPr>
        <p:txBody>
          <a:bodyPr anchorCtr="0" anchor="ctr" bIns="51425" lIns="51425" rIns="51425" tIns="51425"/>
          <a:lstStyle>
            <a:lvl1pPr indent="-444500" lvl="0" marL="622300" marR="0" rtl="0">
              <a:spcBef>
                <a:spcPts val="1300"/>
              </a:spcBef>
              <a:defRPr sz="2100">
                <a:solidFill>
                  <a:srgbClr val="FFFFFF"/>
                </a:solidFill>
                <a:latin typeface="Cabin"/>
                <a:ea typeface="Cabin"/>
                <a:cs typeface="Cabin"/>
                <a:sym typeface="Cabin"/>
              </a:defRPr>
            </a:lvl1pPr>
            <a:lvl2pPr indent="-444500" lvl="1" marL="876300" marR="0" rtl="0">
              <a:spcBef>
                <a:spcPts val="1300"/>
              </a:spcBef>
              <a:defRPr sz="2100">
                <a:solidFill>
                  <a:srgbClr val="FFFFFF"/>
                </a:solidFill>
                <a:latin typeface="Cabin"/>
                <a:ea typeface="Cabin"/>
                <a:cs typeface="Cabin"/>
                <a:sym typeface="Cabin"/>
              </a:defRPr>
            </a:lvl2pPr>
            <a:lvl3pPr indent="-444500" lvl="2" marL="1117600" marR="0" rtl="0">
              <a:spcBef>
                <a:spcPts val="1300"/>
              </a:spcBef>
              <a:defRPr sz="2100">
                <a:solidFill>
                  <a:srgbClr val="FFFFFF"/>
                </a:solidFill>
                <a:latin typeface="Cabin"/>
                <a:ea typeface="Cabin"/>
                <a:cs typeface="Cabin"/>
                <a:sym typeface="Cabin"/>
              </a:defRPr>
            </a:lvl3pPr>
            <a:lvl4pPr indent="-444500" lvl="3" marL="1371600" marR="0" rtl="0">
              <a:spcBef>
                <a:spcPts val="1300"/>
              </a:spcBef>
              <a:defRPr sz="2100">
                <a:solidFill>
                  <a:srgbClr val="FFFFFF"/>
                </a:solidFill>
                <a:latin typeface="Cabin"/>
                <a:ea typeface="Cabin"/>
                <a:cs typeface="Cabin"/>
                <a:sym typeface="Cabin"/>
              </a:defRPr>
            </a:lvl4pPr>
            <a:lvl5pPr indent="-444500" lvl="4" marL="1625600" marR="0" rtl="0">
              <a:spcBef>
                <a:spcPts val="1300"/>
              </a:spcBef>
              <a:defRPr sz="21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Bullets copy 2">
    <p:bg>
      <p:bgPr>
        <a:solidFill>
          <a:srgbClr val="000000"/>
        </a:solidFill>
      </p:bgPr>
    </p:bg>
    <p:spTree>
      <p:nvGrpSpPr>
        <p:cNvPr id="109" name="Shape 109"/>
        <p:cNvGrpSpPr/>
        <p:nvPr/>
      </p:nvGrpSpPr>
      <p:grpSpPr>
        <a:xfrm>
          <a:off x="0" y="0"/>
          <a:ext cx="0" cy="0"/>
          <a:chOff x="0" y="0"/>
          <a:chExt cx="0" cy="0"/>
        </a:xfrm>
      </p:grpSpPr>
      <p:sp>
        <p:nvSpPr>
          <p:cNvPr id="110" name="Shape 110"/>
          <p:cNvSpPr txBox="1"/>
          <p:nvPr>
            <p:ph type="title"/>
          </p:nvPr>
        </p:nvSpPr>
        <p:spPr>
          <a:xfrm>
            <a:off x="650081" y="135731"/>
            <a:ext cx="7836693" cy="1293018"/>
          </a:xfrm>
          <a:prstGeom prst="rect">
            <a:avLst/>
          </a:prstGeom>
          <a:noFill/>
          <a:ln>
            <a:noFill/>
          </a:ln>
        </p:spPr>
        <p:txBody>
          <a:bodyPr anchorCtr="0" anchor="ctr" bIns="51425" lIns="51425" rIns="51425" tIns="51425"/>
          <a:lstStyle>
            <a:lvl1pPr lvl="0" marL="0" marR="0" rtl="0">
              <a:spcBef>
                <a:spcPts val="0"/>
              </a:spcBef>
              <a:defRPr sz="42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111" name="Shape 111"/>
          <p:cNvSpPr txBox="1"/>
          <p:nvPr>
            <p:ph idx="1" type="body"/>
          </p:nvPr>
        </p:nvSpPr>
        <p:spPr>
          <a:xfrm>
            <a:off x="650081" y="1464468"/>
            <a:ext cx="7836693" cy="3207543"/>
          </a:xfrm>
          <a:prstGeom prst="rect">
            <a:avLst/>
          </a:prstGeom>
          <a:noFill/>
          <a:ln>
            <a:noFill/>
          </a:ln>
        </p:spPr>
        <p:txBody>
          <a:bodyPr anchorCtr="0" anchor="ctr" bIns="51425" lIns="51425" rIns="51425" tIns="51425"/>
          <a:lstStyle>
            <a:lvl1pPr indent="-292100" lvl="0" marL="419100" marR="0" rtl="0">
              <a:spcBef>
                <a:spcPts val="2000"/>
              </a:spcBef>
              <a:defRPr sz="1900">
                <a:solidFill>
                  <a:srgbClr val="FFFFFF"/>
                </a:solidFill>
                <a:latin typeface="Cabin"/>
                <a:ea typeface="Cabin"/>
                <a:cs typeface="Cabin"/>
                <a:sym typeface="Cabin"/>
              </a:defRPr>
            </a:lvl1pPr>
            <a:lvl2pPr indent="-292100" lvl="1" marL="584200" marR="0" rtl="0">
              <a:spcBef>
                <a:spcPts val="2000"/>
              </a:spcBef>
              <a:defRPr sz="1900">
                <a:solidFill>
                  <a:srgbClr val="FFFFFF"/>
                </a:solidFill>
                <a:latin typeface="Cabin"/>
                <a:ea typeface="Cabin"/>
                <a:cs typeface="Cabin"/>
                <a:sym typeface="Cabin"/>
              </a:defRPr>
            </a:lvl2pPr>
            <a:lvl3pPr indent="-304800" lvl="2" marL="749300" marR="0" rtl="0">
              <a:spcBef>
                <a:spcPts val="2000"/>
              </a:spcBef>
              <a:defRPr sz="1900">
                <a:solidFill>
                  <a:srgbClr val="FFFFFF"/>
                </a:solidFill>
                <a:latin typeface="Cabin"/>
                <a:ea typeface="Cabin"/>
                <a:cs typeface="Cabin"/>
                <a:sym typeface="Cabin"/>
              </a:defRPr>
            </a:lvl3pPr>
            <a:lvl4pPr indent="-304800" lvl="3" marL="927100" marR="0" rtl="0">
              <a:spcBef>
                <a:spcPts val="2000"/>
              </a:spcBef>
              <a:defRPr sz="1900">
                <a:solidFill>
                  <a:srgbClr val="FFFFFF"/>
                </a:solidFill>
                <a:latin typeface="Cabin"/>
                <a:ea typeface="Cabin"/>
                <a:cs typeface="Cabin"/>
                <a:sym typeface="Cabin"/>
              </a:defRPr>
            </a:lvl4pPr>
            <a:lvl5pPr indent="-304800" lvl="4" marL="1092200" marR="0" rtl="0">
              <a:spcBef>
                <a:spcPts val="2000"/>
              </a:spcBef>
              <a:defRPr sz="19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mp; Bullets copy 5">
    <p:bg>
      <p:bgPr>
        <a:solidFill>
          <a:srgbClr val="000000"/>
        </a:solidFill>
      </p:bgPr>
    </p:bg>
    <p:spTree>
      <p:nvGrpSpPr>
        <p:cNvPr id="112" name="Shape 112"/>
        <p:cNvGrpSpPr/>
        <p:nvPr/>
      </p:nvGrpSpPr>
      <p:grpSpPr>
        <a:xfrm>
          <a:off x="0" y="0"/>
          <a:ext cx="0" cy="0"/>
          <a:chOff x="0" y="0"/>
          <a:chExt cx="0" cy="0"/>
        </a:xfrm>
      </p:grpSpPr>
      <p:sp>
        <p:nvSpPr>
          <p:cNvPr id="113" name="Shape 113"/>
          <p:cNvSpPr txBox="1"/>
          <p:nvPr>
            <p:ph type="title"/>
          </p:nvPr>
        </p:nvSpPr>
        <p:spPr>
          <a:xfrm>
            <a:off x="850106" y="135731"/>
            <a:ext cx="7443787" cy="1285875"/>
          </a:xfrm>
          <a:prstGeom prst="rect">
            <a:avLst/>
          </a:prstGeom>
          <a:noFill/>
          <a:ln>
            <a:noFill/>
          </a:ln>
        </p:spPr>
        <p:txBody>
          <a:bodyPr anchorCtr="0" anchor="ctr" bIns="51425" lIns="51425" rIns="51425" tIns="51425"/>
          <a:lstStyle>
            <a:lvl1pPr lvl="0" marL="0" marR="0" rtl="0">
              <a:spcBef>
                <a:spcPts val="0"/>
              </a:spcBef>
              <a:defRPr sz="4400">
                <a:solidFill>
                  <a:srgbClr val="FFFFFF"/>
                </a:solidFill>
                <a:latin typeface="Cabin"/>
                <a:ea typeface="Cabin"/>
                <a:cs typeface="Cabin"/>
                <a:sym typeface="Cabin"/>
              </a:defRPr>
            </a:lvl1pPr>
            <a:lvl2pPr lvl="1" rtl="0">
              <a:spcBef>
                <a:spcPts val="0"/>
              </a:spcBef>
              <a:defRPr sz="3300">
                <a:latin typeface="Calibri"/>
                <a:ea typeface="Calibri"/>
                <a:cs typeface="Calibri"/>
                <a:sym typeface="Calibri"/>
              </a:defRPr>
            </a:lvl2pPr>
            <a:lvl3pPr lvl="2" rtl="0">
              <a:spcBef>
                <a:spcPts val="0"/>
              </a:spcBef>
              <a:defRPr sz="3300">
                <a:latin typeface="Calibri"/>
                <a:ea typeface="Calibri"/>
                <a:cs typeface="Calibri"/>
                <a:sym typeface="Calibri"/>
              </a:defRPr>
            </a:lvl3pPr>
            <a:lvl4pPr lvl="3" rtl="0">
              <a:spcBef>
                <a:spcPts val="0"/>
              </a:spcBef>
              <a:defRPr sz="3300">
                <a:latin typeface="Calibri"/>
                <a:ea typeface="Calibri"/>
                <a:cs typeface="Calibri"/>
                <a:sym typeface="Calibri"/>
              </a:defRPr>
            </a:lvl4pPr>
            <a:lvl5pPr lvl="4" rtl="0">
              <a:spcBef>
                <a:spcPts val="0"/>
              </a:spcBef>
              <a:defRPr sz="3300">
                <a:latin typeface="Calibri"/>
                <a:ea typeface="Calibri"/>
                <a:cs typeface="Calibri"/>
                <a:sym typeface="Calibri"/>
              </a:defRPr>
            </a:lvl5pPr>
            <a:lvl6pPr lvl="5" rtl="0">
              <a:spcBef>
                <a:spcPts val="0"/>
              </a:spcBef>
              <a:defRPr sz="3300">
                <a:latin typeface="Calibri"/>
                <a:ea typeface="Calibri"/>
                <a:cs typeface="Calibri"/>
                <a:sym typeface="Calibri"/>
              </a:defRPr>
            </a:lvl6pPr>
            <a:lvl7pPr lvl="6" rtl="0">
              <a:spcBef>
                <a:spcPts val="0"/>
              </a:spcBef>
              <a:defRPr sz="3300">
                <a:latin typeface="Calibri"/>
                <a:ea typeface="Calibri"/>
                <a:cs typeface="Calibri"/>
                <a:sym typeface="Calibri"/>
              </a:defRPr>
            </a:lvl7pPr>
            <a:lvl8pPr lvl="7" rtl="0">
              <a:spcBef>
                <a:spcPts val="0"/>
              </a:spcBef>
              <a:defRPr sz="3300">
                <a:latin typeface="Calibri"/>
                <a:ea typeface="Calibri"/>
                <a:cs typeface="Calibri"/>
                <a:sym typeface="Calibri"/>
              </a:defRPr>
            </a:lvl8pPr>
            <a:lvl9pPr lvl="8" rtl="0">
              <a:spcBef>
                <a:spcPts val="0"/>
              </a:spcBef>
              <a:defRPr sz="3300">
                <a:latin typeface="Calibri"/>
                <a:ea typeface="Calibri"/>
                <a:cs typeface="Calibri"/>
                <a:sym typeface="Calibri"/>
              </a:defRPr>
            </a:lvl9pPr>
          </a:lstStyle>
          <a:p/>
        </p:txBody>
      </p:sp>
      <p:sp>
        <p:nvSpPr>
          <p:cNvPr id="114" name="Shape 114"/>
          <p:cNvSpPr txBox="1"/>
          <p:nvPr>
            <p:ph idx="1" type="body"/>
          </p:nvPr>
        </p:nvSpPr>
        <p:spPr>
          <a:xfrm>
            <a:off x="850106" y="1457325"/>
            <a:ext cx="7443787" cy="3014662"/>
          </a:xfrm>
          <a:prstGeom prst="rect">
            <a:avLst/>
          </a:prstGeom>
          <a:noFill/>
          <a:ln>
            <a:noFill/>
          </a:ln>
        </p:spPr>
        <p:txBody>
          <a:bodyPr anchorCtr="0" anchor="ctr" bIns="51425" lIns="51425" rIns="51425" tIns="51425"/>
          <a:lstStyle>
            <a:lvl1pPr indent="-444500" lvl="0" marL="622300" marR="0" rtl="0">
              <a:spcBef>
                <a:spcPts val="1300"/>
              </a:spcBef>
              <a:defRPr sz="2100">
                <a:solidFill>
                  <a:srgbClr val="FFFFFF"/>
                </a:solidFill>
                <a:latin typeface="Cabin"/>
                <a:ea typeface="Cabin"/>
                <a:cs typeface="Cabin"/>
                <a:sym typeface="Cabin"/>
              </a:defRPr>
            </a:lvl1pPr>
            <a:lvl2pPr indent="-444500" lvl="1" marL="876300" marR="0" rtl="0">
              <a:spcBef>
                <a:spcPts val="1300"/>
              </a:spcBef>
              <a:defRPr sz="2100">
                <a:solidFill>
                  <a:srgbClr val="FFFFFF"/>
                </a:solidFill>
                <a:latin typeface="Cabin"/>
                <a:ea typeface="Cabin"/>
                <a:cs typeface="Cabin"/>
                <a:sym typeface="Cabin"/>
              </a:defRPr>
            </a:lvl2pPr>
            <a:lvl3pPr indent="-444500" lvl="2" marL="1117600" marR="0" rtl="0">
              <a:spcBef>
                <a:spcPts val="1300"/>
              </a:spcBef>
              <a:defRPr sz="2100">
                <a:solidFill>
                  <a:srgbClr val="FFFFFF"/>
                </a:solidFill>
                <a:latin typeface="Cabin"/>
                <a:ea typeface="Cabin"/>
                <a:cs typeface="Cabin"/>
                <a:sym typeface="Cabin"/>
              </a:defRPr>
            </a:lvl3pPr>
            <a:lvl4pPr indent="-444500" lvl="3" marL="1371600" marR="0" rtl="0">
              <a:spcBef>
                <a:spcPts val="1300"/>
              </a:spcBef>
              <a:defRPr sz="2100">
                <a:solidFill>
                  <a:srgbClr val="FFFFFF"/>
                </a:solidFill>
                <a:latin typeface="Cabin"/>
                <a:ea typeface="Cabin"/>
                <a:cs typeface="Cabin"/>
                <a:sym typeface="Cabin"/>
              </a:defRPr>
            </a:lvl4pPr>
            <a:lvl5pPr indent="-444500" lvl="4" marL="1625600" marR="0" rtl="0">
              <a:spcBef>
                <a:spcPts val="1300"/>
              </a:spcBef>
              <a:defRPr sz="2100">
                <a:solidFill>
                  <a:srgbClr val="FFFFFF"/>
                </a:solidFill>
                <a:latin typeface="Cabin"/>
                <a:ea typeface="Cabin"/>
                <a:cs typeface="Cabin"/>
                <a:sym typeface="Cabin"/>
              </a:defRPr>
            </a:lvl5pPr>
            <a:lvl6pPr lvl="5" rtl="0">
              <a:spcBef>
                <a:spcPts val="0"/>
              </a:spcBef>
              <a:defRPr sz="2400">
                <a:latin typeface="Calibri"/>
                <a:ea typeface="Calibri"/>
                <a:cs typeface="Calibri"/>
                <a:sym typeface="Calibri"/>
              </a:defRPr>
            </a:lvl6pPr>
            <a:lvl7pPr lvl="6" rtl="0">
              <a:spcBef>
                <a:spcPts val="0"/>
              </a:spcBef>
              <a:defRPr sz="2400">
                <a:latin typeface="Calibri"/>
                <a:ea typeface="Calibri"/>
                <a:cs typeface="Calibri"/>
                <a:sym typeface="Calibri"/>
              </a:defRPr>
            </a:lvl7pPr>
            <a:lvl8pPr lvl="7" rtl="0">
              <a:spcBef>
                <a:spcPts val="0"/>
              </a:spcBef>
              <a:defRPr sz="2400">
                <a:latin typeface="Calibri"/>
                <a:ea typeface="Calibri"/>
                <a:cs typeface="Calibri"/>
                <a:sym typeface="Calibri"/>
              </a:defRPr>
            </a:lvl8pPr>
            <a:lvl9pPr lvl="8" rtl="0">
              <a:spcBef>
                <a:spcPts val="0"/>
              </a:spcBef>
              <a:defRPr sz="2400">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499"/>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099"/>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slideLayout" Target="../slideLayouts/slideLayout3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23" Type="http://schemas.openxmlformats.org/officeDocument/2006/relationships/theme" Target="../theme/theme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457200" y="69055"/>
            <a:ext cx="8229600" cy="1131094"/>
          </a:xfrm>
          <a:prstGeom prst="rect">
            <a:avLst/>
          </a:prstGeom>
          <a:noFill/>
          <a:ln>
            <a:noFill/>
          </a:ln>
        </p:spPr>
        <p:txBody>
          <a:bodyPr anchorCtr="0" anchor="ctr" bIns="51425" lIns="51425" rIns="51425" tIns="51425"/>
          <a:lstStyle>
            <a:lvl1pPr indent="0" lvl="0" marL="25400" marR="25400" rtl="0" algn="ctr">
              <a:spcBef>
                <a:spcPts val="0"/>
              </a:spcBef>
              <a:buSzPct val="25000"/>
              <a:defRPr b="0" i="0" sz="3300" u="none" cap="none" strike="noStrike">
                <a:latin typeface="Calibri"/>
                <a:ea typeface="Calibri"/>
                <a:cs typeface="Calibri"/>
                <a:sym typeface="Calibri"/>
              </a:defRPr>
            </a:lvl1pPr>
            <a:lvl2pPr indent="127000" lvl="1" marL="25400" marR="25400" rtl="0" algn="ctr">
              <a:spcBef>
                <a:spcPts val="0"/>
              </a:spcBef>
              <a:buSzPct val="25000"/>
              <a:defRPr b="0" i="0" sz="3300" u="none" cap="none" strike="noStrike">
                <a:latin typeface="Calibri"/>
                <a:ea typeface="Calibri"/>
                <a:cs typeface="Calibri"/>
                <a:sym typeface="Calibri"/>
              </a:defRPr>
            </a:lvl2pPr>
            <a:lvl3pPr indent="266700" lvl="2" marL="25400" marR="25400" rtl="0" algn="ctr">
              <a:spcBef>
                <a:spcPts val="0"/>
              </a:spcBef>
              <a:buSzPct val="25000"/>
              <a:defRPr b="0" i="0" sz="3300" u="none" cap="none" strike="noStrike">
                <a:latin typeface="Calibri"/>
                <a:ea typeface="Calibri"/>
                <a:cs typeface="Calibri"/>
                <a:sym typeface="Calibri"/>
              </a:defRPr>
            </a:lvl3pPr>
            <a:lvl4pPr indent="393700" lvl="3" marL="25400" marR="25400" rtl="0" algn="ctr">
              <a:spcBef>
                <a:spcPts val="0"/>
              </a:spcBef>
              <a:buSzPct val="25000"/>
              <a:defRPr b="0" i="0" sz="3300" u="none" cap="none" strike="noStrike">
                <a:latin typeface="Calibri"/>
                <a:ea typeface="Calibri"/>
                <a:cs typeface="Calibri"/>
                <a:sym typeface="Calibri"/>
              </a:defRPr>
            </a:lvl4pPr>
            <a:lvl5pPr indent="520700" lvl="4" marL="25400" marR="25400" rtl="0" algn="ctr">
              <a:spcBef>
                <a:spcPts val="0"/>
              </a:spcBef>
              <a:buSzPct val="25000"/>
              <a:defRPr b="0" i="0" sz="3300" u="none" cap="none" strike="noStrike">
                <a:latin typeface="Calibri"/>
                <a:ea typeface="Calibri"/>
                <a:cs typeface="Calibri"/>
                <a:sym typeface="Calibri"/>
              </a:defRPr>
            </a:lvl5pPr>
            <a:lvl6pPr indent="647700" lvl="5" marL="25400" marR="25400" rtl="0" algn="ctr">
              <a:spcBef>
                <a:spcPts val="0"/>
              </a:spcBef>
              <a:buSzPct val="25000"/>
              <a:defRPr b="0" i="0" sz="3300" u="none" cap="none" strike="noStrike">
                <a:latin typeface="Calibri"/>
                <a:ea typeface="Calibri"/>
                <a:cs typeface="Calibri"/>
                <a:sym typeface="Calibri"/>
              </a:defRPr>
            </a:lvl6pPr>
            <a:lvl7pPr indent="774700" lvl="6" marL="25400" marR="25400" rtl="0" algn="ctr">
              <a:spcBef>
                <a:spcPts val="0"/>
              </a:spcBef>
              <a:buSzPct val="25000"/>
              <a:defRPr b="0" i="0" sz="3300" u="none" cap="none" strike="noStrike">
                <a:latin typeface="Calibri"/>
                <a:ea typeface="Calibri"/>
                <a:cs typeface="Calibri"/>
                <a:sym typeface="Calibri"/>
              </a:defRPr>
            </a:lvl7pPr>
            <a:lvl8pPr indent="901700" lvl="7" marL="25400" marR="25400" rtl="0" algn="ctr">
              <a:spcBef>
                <a:spcPts val="0"/>
              </a:spcBef>
              <a:buSzPct val="25000"/>
              <a:defRPr b="0" i="0" sz="3300" u="none" cap="none" strike="noStrike">
                <a:latin typeface="Calibri"/>
                <a:ea typeface="Calibri"/>
                <a:cs typeface="Calibri"/>
                <a:sym typeface="Calibri"/>
              </a:defRPr>
            </a:lvl8pPr>
            <a:lvl9pPr indent="1028700" lvl="8" marL="25400" marR="25400" rtl="0" algn="ctr">
              <a:spcBef>
                <a:spcPts val="0"/>
              </a:spcBef>
              <a:buSzPct val="25000"/>
              <a:defRPr b="0" i="0" sz="3300" u="none" cap="none" strike="noStrike">
                <a:latin typeface="Calibri"/>
                <a:ea typeface="Calibri"/>
                <a:cs typeface="Calibri"/>
                <a:sym typeface="Calibri"/>
              </a:defRPr>
            </a:lvl9pPr>
          </a:lstStyle>
          <a:p/>
        </p:txBody>
      </p:sp>
      <p:sp>
        <p:nvSpPr>
          <p:cNvPr id="52" name="Shape 52"/>
          <p:cNvSpPr txBox="1"/>
          <p:nvPr>
            <p:ph idx="1" type="body"/>
          </p:nvPr>
        </p:nvSpPr>
        <p:spPr>
          <a:xfrm>
            <a:off x="457200" y="1200150"/>
            <a:ext cx="8229600" cy="3943350"/>
          </a:xfrm>
          <a:prstGeom prst="rect">
            <a:avLst/>
          </a:prstGeom>
          <a:noFill/>
          <a:ln>
            <a:noFill/>
          </a:ln>
        </p:spPr>
        <p:txBody>
          <a:bodyPr anchorCtr="0" anchor="t" bIns="51425" lIns="51425" rIns="51425" tIns="51425"/>
          <a:lstStyle>
            <a:lvl1pPr indent="-38100" lvl="0" marL="215900" marR="25400" rtl="0" algn="l">
              <a:spcBef>
                <a:spcPts val="600"/>
              </a:spcBef>
              <a:buClr>
                <a:srgbClr val="000000"/>
              </a:buClr>
              <a:buSzPct val="33333"/>
              <a:buFont typeface="Arial"/>
              <a:buChar char="•"/>
              <a:defRPr b="0" i="0" sz="2400" u="none" cap="none" strike="noStrike">
                <a:latin typeface="Calibri"/>
                <a:ea typeface="Calibri"/>
                <a:cs typeface="Calibri"/>
                <a:sym typeface="Calibri"/>
              </a:defRPr>
            </a:lvl1pPr>
            <a:lvl2pPr indent="-38100" lvl="1" marL="444500" marR="25400" rtl="0" algn="l">
              <a:spcBef>
                <a:spcPts val="500"/>
              </a:spcBef>
              <a:buClr>
                <a:srgbClr val="000000"/>
              </a:buClr>
              <a:buSzPct val="40000"/>
              <a:buFont typeface="Arial"/>
              <a:buChar char="–"/>
              <a:defRPr b="0" i="0" sz="2000" u="none" cap="none" strike="noStrike">
                <a:latin typeface="Calibri"/>
                <a:ea typeface="Calibri"/>
                <a:cs typeface="Calibri"/>
                <a:sym typeface="Calibri"/>
              </a:defRPr>
            </a:lvl2pPr>
            <a:lvl3pPr indent="-12700" lvl="2" marL="660400" marR="25400" rtl="0" algn="l">
              <a:spcBef>
                <a:spcPts val="400"/>
              </a:spcBef>
              <a:buClr>
                <a:srgbClr val="000000"/>
              </a:buClr>
              <a:buSzPct val="44444"/>
              <a:buFont typeface="Arial"/>
              <a:buChar char="•"/>
              <a:defRPr b="0" i="0" sz="1800" u="none" cap="none" strike="noStrike">
                <a:latin typeface="Calibri"/>
                <a:ea typeface="Calibri"/>
                <a:cs typeface="Calibri"/>
                <a:sym typeface="Calibri"/>
              </a:defRPr>
            </a:lvl3pPr>
            <a:lvl4pPr indent="-38100" lvl="3" marL="927100" marR="25400" rtl="0" algn="l">
              <a:spcBef>
                <a:spcPts val="300"/>
              </a:spcBef>
              <a:buClr>
                <a:srgbClr val="000000"/>
              </a:buClr>
              <a:buSzPct val="53333"/>
              <a:buFont typeface="Arial"/>
              <a:buChar char="–"/>
              <a:defRPr b="0" i="0" sz="1500" u="none" cap="none" strike="noStrike">
                <a:latin typeface="Calibri"/>
                <a:ea typeface="Calibri"/>
                <a:cs typeface="Calibri"/>
                <a:sym typeface="Calibri"/>
              </a:defRPr>
            </a:lvl4pPr>
            <a:lvl5pPr indent="-38100" lvl="4" marL="1181100" marR="25400" rtl="0" algn="l">
              <a:spcBef>
                <a:spcPts val="300"/>
              </a:spcBef>
              <a:buClr>
                <a:srgbClr val="000000"/>
              </a:buClr>
              <a:buSzPct val="53333"/>
              <a:buFont typeface="Arial"/>
              <a:buChar char="»"/>
              <a:defRPr b="0" i="0" sz="1500" u="none" cap="none" strike="noStrike">
                <a:latin typeface="Calibri"/>
                <a:ea typeface="Calibri"/>
                <a:cs typeface="Calibri"/>
                <a:sym typeface="Calibri"/>
              </a:defRPr>
            </a:lvl5pPr>
            <a:lvl6pPr indent="-50800" lvl="5" marL="1257300" marR="25400" rtl="0" algn="l">
              <a:spcBef>
                <a:spcPts val="600"/>
              </a:spcBef>
              <a:buClr>
                <a:srgbClr val="000000"/>
              </a:buClr>
              <a:buSzPct val="33333"/>
              <a:buFont typeface="Arial"/>
              <a:buChar char="•"/>
              <a:defRPr b="0" i="0" sz="2400" u="none" cap="none" strike="noStrike">
                <a:latin typeface="Calibri"/>
                <a:ea typeface="Calibri"/>
                <a:cs typeface="Calibri"/>
                <a:sym typeface="Calibri"/>
              </a:defRPr>
            </a:lvl6pPr>
            <a:lvl7pPr indent="-50800" lvl="6" marL="1257300" marR="25400" rtl="0" algn="l">
              <a:spcBef>
                <a:spcPts val="600"/>
              </a:spcBef>
              <a:buClr>
                <a:srgbClr val="000000"/>
              </a:buClr>
              <a:buSzPct val="33333"/>
              <a:buFont typeface="Arial"/>
              <a:buChar char="•"/>
              <a:defRPr b="0" i="0" sz="2400" u="none" cap="none" strike="noStrike">
                <a:latin typeface="Calibri"/>
                <a:ea typeface="Calibri"/>
                <a:cs typeface="Calibri"/>
                <a:sym typeface="Calibri"/>
              </a:defRPr>
            </a:lvl7pPr>
            <a:lvl8pPr indent="-50800" lvl="7" marL="1257300" marR="25400" rtl="0" algn="l">
              <a:spcBef>
                <a:spcPts val="600"/>
              </a:spcBef>
              <a:buClr>
                <a:srgbClr val="000000"/>
              </a:buClr>
              <a:buSzPct val="33333"/>
              <a:buFont typeface="Arial"/>
              <a:buChar char="•"/>
              <a:defRPr b="0" i="0" sz="2400" u="none" cap="none" strike="noStrike">
                <a:latin typeface="Calibri"/>
                <a:ea typeface="Calibri"/>
                <a:cs typeface="Calibri"/>
                <a:sym typeface="Calibri"/>
              </a:defRPr>
            </a:lvl8pPr>
            <a:lvl9pPr indent="-50800" lvl="8" marL="1257300" marR="25400" rtl="0" algn="l">
              <a:spcBef>
                <a:spcPts val="600"/>
              </a:spcBef>
              <a:buClr>
                <a:srgbClr val="000000"/>
              </a:buClr>
              <a:buSzPct val="33333"/>
              <a:buFont typeface="Arial"/>
              <a:buChar char="•"/>
              <a:defRPr b="0" i="0" sz="2400" u="none" cap="none" strike="noStrike">
                <a:latin typeface="Calibri"/>
                <a:ea typeface="Calibri"/>
                <a:cs typeface="Calibri"/>
                <a:sym typeface="Calibri"/>
              </a:defRPr>
            </a:lvl9pPr>
          </a:lstStyle>
          <a:p/>
        </p:txBody>
      </p:sp>
      <p:sp>
        <p:nvSpPr>
          <p:cNvPr id="53" name="Shape 53"/>
          <p:cNvSpPr txBox="1"/>
          <p:nvPr>
            <p:ph idx="12" type="sldNum"/>
          </p:nvPr>
        </p:nvSpPr>
        <p:spPr>
          <a:xfrm>
            <a:off x="7529921" y="4806552"/>
            <a:ext cx="180156" cy="192881"/>
          </a:xfrm>
          <a:prstGeom prst="rect">
            <a:avLst/>
          </a:prstGeom>
          <a:noFill/>
          <a:ln>
            <a:noFill/>
          </a:ln>
        </p:spPr>
        <p:txBody>
          <a:bodyPr anchorCtr="0" anchor="ctr" bIns="28575" lIns="28575" rIns="28575" tIns="28575">
            <a:noAutofit/>
          </a:bodyPr>
          <a:lstStyle/>
          <a:p>
            <a:pPr indent="0" lvl="0" marL="0" marR="0" rtl="0" algn="ctr">
              <a:spcBef>
                <a:spcPts val="0"/>
              </a:spcBef>
              <a:buSzPct val="25000"/>
              <a:buNone/>
            </a:pPr>
            <a:fld id="{00000000-1234-1234-1234-123412341234}" type="slidenum">
              <a:rPr b="0" i="0" lang="en" sz="900" u="none" cap="none" strike="noStrike">
                <a:solidFill>
                  <a:srgbClr val="9B9B9B"/>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7.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5.jpg"/><Relationship Id="rId4" Type="http://schemas.openxmlformats.org/officeDocument/2006/relationships/image" Target="../media/image4.png"/><Relationship Id="rId5"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5.jpg"/><Relationship Id="rId5" Type="http://schemas.openxmlformats.org/officeDocument/2006/relationships/image" Target="../media/image4.png"/><Relationship Id="rId6"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12.jpg"/><Relationship Id="rId6"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5.jpg"/><Relationship Id="rId5"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5.jpg"/><Relationship Id="rId4" Type="http://schemas.openxmlformats.org/officeDocument/2006/relationships/image" Target="../media/image11.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7.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650081" y="707231"/>
            <a:ext cx="7836693" cy="1893093"/>
          </a:xfrm>
          <a:prstGeom prst="rect">
            <a:avLst/>
          </a:prstGeom>
          <a:noFill/>
          <a:ln>
            <a:noFill/>
          </a:ln>
        </p:spPr>
        <p:txBody>
          <a:bodyPr anchorCtr="0" anchor="b" bIns="21425" lIns="21425" rIns="21425" tIns="21425">
            <a:noAutofit/>
          </a:bodyPr>
          <a:lstStyle/>
          <a:p>
            <a:pPr indent="0" lvl="0" marL="0" marR="0" rtl="0" algn="ctr">
              <a:spcBef>
                <a:spcPts val="0"/>
              </a:spcBef>
              <a:buSzPct val="25000"/>
              <a:buNone/>
            </a:pPr>
            <a:r>
              <a:rPr b="1" i="0" lang="en" sz="4300" u="none" cap="none" strike="noStrike">
                <a:solidFill>
                  <a:srgbClr val="FFD966"/>
                </a:solidFill>
                <a:latin typeface="Cabin"/>
                <a:ea typeface="Cabin"/>
                <a:cs typeface="Cabin"/>
                <a:sym typeface="Cabin"/>
              </a:rPr>
              <a:t>Retrieving and Visualizing Data</a:t>
            </a:r>
          </a:p>
        </p:txBody>
      </p:sp>
      <p:sp>
        <p:nvSpPr>
          <p:cNvPr id="120" name="Shape 120"/>
          <p:cNvSpPr txBox="1"/>
          <p:nvPr>
            <p:ph idx="1" type="body"/>
          </p:nvPr>
        </p:nvSpPr>
        <p:spPr>
          <a:xfrm>
            <a:off x="650081" y="2650331"/>
            <a:ext cx="7836693" cy="592931"/>
          </a:xfrm>
          <a:prstGeom prst="rect">
            <a:avLst/>
          </a:prstGeom>
          <a:noFill/>
          <a:ln>
            <a:noFill/>
          </a:ln>
        </p:spPr>
        <p:txBody>
          <a:bodyPr anchorCtr="0" anchor="t" bIns="21425" lIns="21425" rIns="21425" tIns="21425">
            <a:noAutofit/>
          </a:bodyPr>
          <a:lstStyle/>
          <a:p>
            <a:pPr indent="0" lvl="0" marL="0" marR="0" rtl="0" algn="ctr">
              <a:spcBef>
                <a:spcPts val="0"/>
              </a:spcBef>
              <a:buClr>
                <a:srgbClr val="FFFFFF"/>
              </a:buClr>
              <a:buSzPct val="25000"/>
              <a:buFont typeface="Arial"/>
              <a:buNone/>
            </a:pPr>
            <a:r>
              <a:rPr b="0" i="0" lang="en" sz="1800" u="none" cap="none" strike="noStrike">
                <a:solidFill>
                  <a:srgbClr val="FFFFFF"/>
                </a:solidFill>
                <a:latin typeface="Cabin"/>
                <a:ea typeface="Cabin"/>
                <a:cs typeface="Cabin"/>
                <a:sym typeface="Cabin"/>
              </a:rPr>
              <a:t>Charles Severance</a:t>
            </a:r>
          </a:p>
        </p:txBody>
      </p:sp>
      <p:pic>
        <p:nvPicPr>
          <p:cNvPr id="121" name="Shape 121"/>
          <p:cNvPicPr preferRelativeResize="0"/>
          <p:nvPr/>
        </p:nvPicPr>
        <p:blipFill rotWithShape="1">
          <a:blip r:embed="rId3">
            <a:alphaModFix/>
          </a:blip>
          <a:srcRect b="0" l="0" r="0" t="0"/>
          <a:stretch/>
        </p:blipFill>
        <p:spPr>
          <a:xfrm>
            <a:off x="7635478" y="4546996"/>
            <a:ext cx="1173957" cy="40719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i="0" lang="en" sz="4300" u="none" cap="none" strike="noStrike">
                <a:solidFill>
                  <a:srgbClr val="FFD966"/>
                </a:solidFill>
                <a:latin typeface="Cabin"/>
                <a:ea typeface="Cabin"/>
                <a:cs typeface="Cabin"/>
                <a:sym typeface="Cabin"/>
              </a:rPr>
              <a:t>Web Crawler</a:t>
            </a:r>
          </a:p>
        </p:txBody>
      </p:sp>
      <p:sp>
        <p:nvSpPr>
          <p:cNvPr id="212" name="Shape 212"/>
          <p:cNvSpPr txBox="1"/>
          <p:nvPr>
            <p:ph idx="1" type="body"/>
          </p:nvPr>
        </p:nvSpPr>
        <p:spPr>
          <a:xfrm>
            <a:off x="650081" y="1464468"/>
            <a:ext cx="3557587" cy="3028949"/>
          </a:xfrm>
          <a:prstGeom prst="rect">
            <a:avLst/>
          </a:prstGeom>
          <a:noFill/>
          <a:ln>
            <a:noFill/>
          </a:ln>
        </p:spPr>
        <p:txBody>
          <a:bodyPr anchorCtr="0" anchor="ctr" bIns="21425" lIns="21425" rIns="21425" tIns="21425">
            <a:noAutofit/>
          </a:bodyPr>
          <a:lstStyle/>
          <a:p>
            <a:pPr indent="-355600" lvl="0" marL="457200" marR="0" rtl="0" algn="l">
              <a:spcBef>
                <a:spcPts val="0"/>
              </a:spcBef>
              <a:buClr>
                <a:srgbClr val="FFFFFF"/>
              </a:buClr>
              <a:buSzPct val="100000"/>
              <a:buFont typeface="Cabin"/>
            </a:pPr>
            <a:r>
              <a:rPr b="0" i="0" lang="en" sz="2000" u="none" cap="none" strike="noStrike">
                <a:solidFill>
                  <a:srgbClr val="FFFFFF"/>
                </a:solidFill>
                <a:latin typeface="Cabin"/>
                <a:ea typeface="Cabin"/>
                <a:cs typeface="Cabin"/>
                <a:sym typeface="Cabin"/>
              </a:rPr>
              <a:t>Retrieve a page</a:t>
            </a:r>
          </a:p>
          <a:p>
            <a:pPr indent="-355600" lvl="0" marL="457200" marR="0" rtl="0" algn="l">
              <a:spcBef>
                <a:spcPts val="2000"/>
              </a:spcBef>
              <a:buClr>
                <a:srgbClr val="FFFFFF"/>
              </a:buClr>
              <a:buSzPct val="100000"/>
              <a:buFont typeface="Cabin"/>
            </a:pPr>
            <a:r>
              <a:rPr b="0" i="0" lang="en" sz="2000" u="none" cap="none" strike="noStrike">
                <a:solidFill>
                  <a:srgbClr val="FFFFFF"/>
                </a:solidFill>
                <a:latin typeface="Cabin"/>
                <a:ea typeface="Cabin"/>
                <a:cs typeface="Cabin"/>
                <a:sym typeface="Cabin"/>
              </a:rPr>
              <a:t>Look through the page for links</a:t>
            </a:r>
          </a:p>
          <a:p>
            <a:pPr indent="-355600" lvl="0" marL="457200" marR="0" rtl="0" algn="l">
              <a:spcBef>
                <a:spcPts val="2000"/>
              </a:spcBef>
              <a:buClr>
                <a:srgbClr val="FFFFFF"/>
              </a:buClr>
              <a:buSzPct val="100000"/>
              <a:buFont typeface="Cabin"/>
            </a:pPr>
            <a:r>
              <a:rPr b="0" i="0" lang="en" sz="2000" u="none" cap="none" strike="noStrike">
                <a:solidFill>
                  <a:srgbClr val="FFFFFF"/>
                </a:solidFill>
                <a:latin typeface="Cabin"/>
                <a:ea typeface="Cabin"/>
                <a:cs typeface="Cabin"/>
                <a:sym typeface="Cabin"/>
              </a:rPr>
              <a:t>Add the links to a list of “to be retrieved” sites</a:t>
            </a:r>
          </a:p>
          <a:p>
            <a:pPr indent="-355600" lvl="0" marL="457200" marR="0" rtl="0" algn="l">
              <a:spcBef>
                <a:spcPts val="2000"/>
              </a:spcBef>
              <a:buClr>
                <a:srgbClr val="FFFFFF"/>
              </a:buClr>
              <a:buSzPct val="100000"/>
              <a:buFont typeface="Cabin"/>
            </a:pPr>
            <a:r>
              <a:rPr b="0" i="0" lang="en" sz="2000" u="none" cap="none" strike="noStrike">
                <a:solidFill>
                  <a:srgbClr val="FFFFFF"/>
                </a:solidFill>
                <a:latin typeface="Cabin"/>
                <a:ea typeface="Cabin"/>
                <a:cs typeface="Cabin"/>
                <a:sym typeface="Cabin"/>
              </a:rPr>
              <a:t>Repeat...</a:t>
            </a:r>
          </a:p>
        </p:txBody>
      </p:sp>
      <p:pic>
        <p:nvPicPr>
          <p:cNvPr id="213" name="Shape 213"/>
          <p:cNvPicPr preferRelativeResize="0"/>
          <p:nvPr/>
        </p:nvPicPr>
        <p:blipFill rotWithShape="1">
          <a:blip r:embed="rId3">
            <a:alphaModFix/>
          </a:blip>
          <a:srcRect b="0" l="0" r="0" t="0"/>
          <a:stretch/>
        </p:blipFill>
        <p:spPr>
          <a:xfrm>
            <a:off x="5314950" y="1221581"/>
            <a:ext cx="3571874" cy="2728912"/>
          </a:xfrm>
          <a:prstGeom prst="rect">
            <a:avLst/>
          </a:prstGeom>
          <a:noFill/>
          <a:ln>
            <a:noFill/>
          </a:ln>
        </p:spPr>
      </p:pic>
      <p:pic>
        <p:nvPicPr>
          <p:cNvPr id="214" name="Shape 214"/>
          <p:cNvPicPr preferRelativeResize="0"/>
          <p:nvPr/>
        </p:nvPicPr>
        <p:blipFill rotWithShape="1">
          <a:blip r:embed="rId4">
            <a:alphaModFix/>
          </a:blip>
          <a:srcRect b="0" l="0" r="0" t="0"/>
          <a:stretch/>
        </p:blipFill>
        <p:spPr>
          <a:xfrm>
            <a:off x="4614862" y="1364456"/>
            <a:ext cx="4050506" cy="3029968"/>
          </a:xfrm>
          <a:prstGeom prst="rect">
            <a:avLst/>
          </a:prstGeom>
          <a:noFill/>
          <a:ln>
            <a:noFill/>
          </a:ln>
        </p:spPr>
      </p:pic>
      <p:sp>
        <p:nvSpPr>
          <p:cNvPr id="215" name="Shape 215"/>
          <p:cNvSpPr/>
          <p:nvPr/>
        </p:nvSpPr>
        <p:spPr>
          <a:xfrm>
            <a:off x="1928826" y="4631525"/>
            <a:ext cx="4994999" cy="350100"/>
          </a:xfrm>
          <a:prstGeom prst="rect">
            <a:avLst/>
          </a:prstGeom>
          <a:noFill/>
          <a:ln>
            <a:noFill/>
          </a:ln>
        </p:spPr>
        <p:txBody>
          <a:bodyPr anchorCtr="0" anchor="ctr" bIns="28575" lIns="28575" rIns="28575" tIns="28575">
            <a:noAutofit/>
          </a:bodyPr>
          <a:lstStyle/>
          <a:p>
            <a:pPr indent="0" lvl="0" marL="0" marR="0" rtl="0" algn="ctr">
              <a:spcBef>
                <a:spcPts val="0"/>
              </a:spcBef>
              <a:buSzPct val="25000"/>
              <a:buNone/>
            </a:pPr>
            <a:r>
              <a:rPr b="0" i="0" lang="en" sz="2000" u="none" cap="none" strike="noStrike">
                <a:solidFill>
                  <a:srgbClr val="FFFF00"/>
                </a:solidFill>
                <a:latin typeface="Cabin"/>
                <a:ea typeface="Cabin"/>
                <a:cs typeface="Cabin"/>
                <a:sym typeface="Cabin"/>
              </a:rPr>
              <a:t>http://en.wikipedia.org/wiki/Web_crawler</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i="0" lang="en" sz="4300" u="none" cap="none" strike="noStrike">
                <a:solidFill>
                  <a:srgbClr val="FFD966"/>
                </a:solidFill>
                <a:latin typeface="Cabin"/>
                <a:ea typeface="Cabin"/>
                <a:cs typeface="Cabin"/>
                <a:sym typeface="Cabin"/>
              </a:rPr>
              <a:t>Web Crawling Policy</a:t>
            </a:r>
          </a:p>
        </p:txBody>
      </p:sp>
      <p:sp>
        <p:nvSpPr>
          <p:cNvPr id="221" name="Shape 221"/>
          <p:cNvSpPr txBox="1"/>
          <p:nvPr>
            <p:ph idx="1" type="body"/>
          </p:nvPr>
        </p:nvSpPr>
        <p:spPr>
          <a:xfrm>
            <a:off x="650081" y="1464468"/>
            <a:ext cx="7836693" cy="3207543"/>
          </a:xfrm>
          <a:prstGeom prst="rect">
            <a:avLst/>
          </a:prstGeom>
          <a:noFill/>
          <a:ln>
            <a:noFill/>
          </a:ln>
        </p:spPr>
        <p:txBody>
          <a:bodyPr anchorCtr="0" anchor="ctr" bIns="21425" lIns="21425" rIns="21425" tIns="21425">
            <a:noAutofit/>
          </a:bodyPr>
          <a:lstStyle/>
          <a:p>
            <a:pPr indent="-355600" lvl="0" marL="457200" marR="0" rtl="0" algn="l">
              <a:spcBef>
                <a:spcPts val="0"/>
              </a:spcBef>
              <a:buSzPct val="100000"/>
              <a:buFont typeface="Cabin"/>
            </a:pPr>
            <a:r>
              <a:rPr b="0" i="0" lang="en" sz="2000" u="none" cap="none" strike="noStrike">
                <a:solidFill>
                  <a:srgbClr val="FFFFFF"/>
                </a:solidFill>
                <a:latin typeface="Cabin"/>
                <a:ea typeface="Cabin"/>
                <a:cs typeface="Cabin"/>
                <a:sym typeface="Cabin"/>
              </a:rPr>
              <a:t>a</a:t>
            </a:r>
            <a:r>
              <a:rPr b="0" i="0" lang="en" sz="2000" u="none" cap="none" strike="noStrike">
                <a:solidFill>
                  <a:srgbClr val="00F900"/>
                </a:solidFill>
                <a:latin typeface="Cabin"/>
                <a:ea typeface="Cabin"/>
                <a:cs typeface="Cabin"/>
                <a:sym typeface="Cabin"/>
              </a:rPr>
              <a:t> selection policy</a:t>
            </a:r>
            <a:r>
              <a:rPr b="0" i="0" lang="en" sz="2000" u="none" cap="none" strike="noStrike">
                <a:solidFill>
                  <a:srgbClr val="FFFFFF"/>
                </a:solidFill>
                <a:latin typeface="Cabin"/>
                <a:ea typeface="Cabin"/>
                <a:cs typeface="Cabin"/>
                <a:sym typeface="Cabin"/>
              </a:rPr>
              <a:t> that states which pages to download,</a:t>
            </a:r>
          </a:p>
          <a:p>
            <a:pPr indent="-355600" lvl="0" marL="457200" marR="0" rtl="0" algn="l">
              <a:spcBef>
                <a:spcPts val="2000"/>
              </a:spcBef>
              <a:buSzPct val="100000"/>
              <a:buFont typeface="Cabin"/>
            </a:pPr>
            <a:r>
              <a:rPr b="0" i="0" lang="en" sz="2000" u="none" cap="none" strike="noStrike">
                <a:solidFill>
                  <a:srgbClr val="FFFFFF"/>
                </a:solidFill>
                <a:latin typeface="Cabin"/>
                <a:ea typeface="Cabin"/>
                <a:cs typeface="Cabin"/>
                <a:sym typeface="Cabin"/>
              </a:rPr>
              <a:t>a</a:t>
            </a:r>
            <a:r>
              <a:rPr b="0" i="0" lang="en" sz="2000" u="none" cap="none" strike="noStrike">
                <a:solidFill>
                  <a:srgbClr val="00F900"/>
                </a:solidFill>
                <a:latin typeface="Cabin"/>
                <a:ea typeface="Cabin"/>
                <a:cs typeface="Cabin"/>
                <a:sym typeface="Cabin"/>
              </a:rPr>
              <a:t> re-visit policy</a:t>
            </a:r>
            <a:r>
              <a:rPr b="0" i="0" lang="en" sz="2000" u="none" cap="none" strike="noStrike">
                <a:solidFill>
                  <a:srgbClr val="FFFFFF"/>
                </a:solidFill>
                <a:latin typeface="Cabin"/>
                <a:ea typeface="Cabin"/>
                <a:cs typeface="Cabin"/>
                <a:sym typeface="Cabin"/>
              </a:rPr>
              <a:t> that states when to check for changes to the pages,</a:t>
            </a:r>
          </a:p>
          <a:p>
            <a:pPr indent="-355600" lvl="0" marL="457200" marR="0" rtl="0" algn="l">
              <a:spcBef>
                <a:spcPts val="2000"/>
              </a:spcBef>
              <a:buSzPct val="100000"/>
              <a:buFont typeface="Cabin"/>
            </a:pPr>
            <a:r>
              <a:rPr b="0" i="0" lang="en" sz="2000" u="none" cap="none" strike="noStrike">
                <a:solidFill>
                  <a:srgbClr val="FFFFFF"/>
                </a:solidFill>
                <a:latin typeface="Cabin"/>
                <a:ea typeface="Cabin"/>
                <a:cs typeface="Cabin"/>
                <a:sym typeface="Cabin"/>
              </a:rPr>
              <a:t>a </a:t>
            </a:r>
            <a:r>
              <a:rPr b="0" i="0" lang="en" sz="2000" u="none" cap="none" strike="noStrike">
                <a:solidFill>
                  <a:srgbClr val="00F900"/>
                </a:solidFill>
                <a:latin typeface="Cabin"/>
                <a:ea typeface="Cabin"/>
                <a:cs typeface="Cabin"/>
                <a:sym typeface="Cabin"/>
              </a:rPr>
              <a:t>politeness policy</a:t>
            </a:r>
            <a:r>
              <a:rPr b="0" i="0" lang="en" sz="2000" u="none" cap="none" strike="noStrike">
                <a:solidFill>
                  <a:srgbClr val="FFFFFF"/>
                </a:solidFill>
                <a:latin typeface="Cabin"/>
                <a:ea typeface="Cabin"/>
                <a:cs typeface="Cabin"/>
                <a:sym typeface="Cabin"/>
              </a:rPr>
              <a:t> that states how to avoid overloading Web sites, and</a:t>
            </a:r>
          </a:p>
          <a:p>
            <a:pPr indent="-355600" lvl="0" marL="457200" marR="0" rtl="0" algn="l">
              <a:spcBef>
                <a:spcPts val="2000"/>
              </a:spcBef>
              <a:buSzPct val="100000"/>
              <a:buFont typeface="Cabin"/>
            </a:pPr>
            <a:r>
              <a:rPr b="0" i="0" lang="en" sz="2000" u="none" cap="none" strike="noStrike">
                <a:solidFill>
                  <a:srgbClr val="FFFFFF"/>
                </a:solidFill>
                <a:latin typeface="Cabin"/>
                <a:ea typeface="Cabin"/>
                <a:cs typeface="Cabin"/>
                <a:sym typeface="Cabin"/>
              </a:rPr>
              <a:t>a </a:t>
            </a:r>
            <a:r>
              <a:rPr b="0" i="0" lang="en" sz="2000" u="none" cap="none" strike="noStrike">
                <a:solidFill>
                  <a:srgbClr val="00F900"/>
                </a:solidFill>
                <a:latin typeface="Cabin"/>
                <a:ea typeface="Cabin"/>
                <a:cs typeface="Cabin"/>
                <a:sym typeface="Cabin"/>
              </a:rPr>
              <a:t>parallelization policy</a:t>
            </a:r>
            <a:r>
              <a:rPr b="0" i="0" lang="en" sz="2000" u="none" cap="none" strike="noStrike">
                <a:solidFill>
                  <a:srgbClr val="FFFFFF"/>
                </a:solidFill>
                <a:latin typeface="Cabin"/>
                <a:ea typeface="Cabin"/>
                <a:cs typeface="Cabin"/>
                <a:sym typeface="Cabin"/>
              </a:rPr>
              <a:t> that states how to coordinate distributed Web crawlers</a:t>
            </a:r>
          </a:p>
        </p:txBody>
      </p:sp>
      <p:sp>
        <p:nvSpPr>
          <p:cNvPr id="222" name="Shape 222"/>
          <p:cNvSpPr/>
          <p:nvPr/>
        </p:nvSpPr>
        <p:spPr>
          <a:xfrm>
            <a:off x="1647274" y="4631525"/>
            <a:ext cx="5779199" cy="350100"/>
          </a:xfrm>
          <a:prstGeom prst="rect">
            <a:avLst/>
          </a:prstGeom>
          <a:noFill/>
          <a:ln>
            <a:noFill/>
          </a:ln>
        </p:spPr>
        <p:txBody>
          <a:bodyPr anchorCtr="0" anchor="ctr" bIns="28575" lIns="28575" rIns="28575" tIns="28575">
            <a:noAutofit/>
          </a:bodyPr>
          <a:lstStyle/>
          <a:p>
            <a:pPr indent="0" lvl="0" marL="0" marR="0" rtl="0" algn="ctr">
              <a:spcBef>
                <a:spcPts val="0"/>
              </a:spcBef>
              <a:buSzPct val="25000"/>
              <a:buNone/>
            </a:pPr>
            <a:r>
              <a:rPr b="0" i="0" lang="en" sz="2000" u="none" cap="none" strike="noStrike">
                <a:solidFill>
                  <a:srgbClr val="FFFF00"/>
                </a:solidFill>
                <a:latin typeface="Cabin"/>
                <a:ea typeface="Cabin"/>
                <a:cs typeface="Cabin"/>
                <a:sym typeface="Cabin"/>
              </a:rPr>
              <a:t>http://en.wikipedia.org/wiki/Web_crawler</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i="0" lang="en" sz="4300" u="none" cap="none" strike="noStrike">
                <a:solidFill>
                  <a:srgbClr val="FFD966"/>
                </a:solidFill>
                <a:latin typeface="Cabin"/>
                <a:ea typeface="Cabin"/>
                <a:cs typeface="Cabin"/>
                <a:sym typeface="Cabin"/>
              </a:rPr>
              <a:t>robots.txt</a:t>
            </a:r>
          </a:p>
        </p:txBody>
      </p:sp>
      <p:sp>
        <p:nvSpPr>
          <p:cNvPr id="228" name="Shape 228"/>
          <p:cNvSpPr txBox="1"/>
          <p:nvPr>
            <p:ph idx="1" type="body"/>
          </p:nvPr>
        </p:nvSpPr>
        <p:spPr>
          <a:xfrm>
            <a:off x="650081" y="1464468"/>
            <a:ext cx="4979193" cy="2571750"/>
          </a:xfrm>
          <a:prstGeom prst="rect">
            <a:avLst/>
          </a:prstGeom>
          <a:noFill/>
          <a:ln>
            <a:noFill/>
          </a:ln>
        </p:spPr>
        <p:txBody>
          <a:bodyPr anchorCtr="0" anchor="ctr" bIns="21425" lIns="21425" rIns="21425" tIns="21425">
            <a:noAutofit/>
          </a:bodyPr>
          <a:lstStyle/>
          <a:p>
            <a:pPr indent="-355600" lvl="0" marL="457200" marR="0" rtl="0" algn="l">
              <a:spcBef>
                <a:spcPts val="0"/>
              </a:spcBef>
              <a:buClr>
                <a:srgbClr val="FFFFFF"/>
              </a:buClr>
              <a:buSzPct val="100000"/>
              <a:buFont typeface="Cabin"/>
            </a:pPr>
            <a:r>
              <a:rPr b="0" i="0" lang="en" sz="2000" u="none" cap="none" strike="noStrike">
                <a:solidFill>
                  <a:srgbClr val="FFFFFF"/>
                </a:solidFill>
                <a:latin typeface="Cabin"/>
                <a:ea typeface="Cabin"/>
                <a:cs typeface="Cabin"/>
                <a:sym typeface="Cabin"/>
              </a:rPr>
              <a:t>A way for a web site to communicate with web crawlers</a:t>
            </a:r>
          </a:p>
          <a:p>
            <a:pPr indent="-355600" lvl="0" marL="457200" marR="0" rtl="0" algn="l">
              <a:spcBef>
                <a:spcPts val="2000"/>
              </a:spcBef>
              <a:buClr>
                <a:srgbClr val="FFFFFF"/>
              </a:buClr>
              <a:buSzPct val="100000"/>
              <a:buFont typeface="Cabin"/>
            </a:pPr>
            <a:r>
              <a:rPr b="0" i="0" lang="en" sz="2000" u="none" cap="none" strike="noStrike">
                <a:solidFill>
                  <a:srgbClr val="FFFFFF"/>
                </a:solidFill>
                <a:latin typeface="Cabin"/>
                <a:ea typeface="Cabin"/>
                <a:cs typeface="Cabin"/>
                <a:sym typeface="Cabin"/>
              </a:rPr>
              <a:t>An informal and voluntary standard</a:t>
            </a:r>
          </a:p>
          <a:p>
            <a:pPr indent="-355600" lvl="0" marL="457200" marR="0" rtl="0" algn="l">
              <a:spcBef>
                <a:spcPts val="2000"/>
              </a:spcBef>
              <a:buClr>
                <a:srgbClr val="FFFFFF"/>
              </a:buClr>
              <a:buSzPct val="100000"/>
              <a:buFont typeface="Cabin"/>
            </a:pPr>
            <a:r>
              <a:rPr b="0" i="0" lang="en" sz="2000" u="none" cap="none" strike="noStrike">
                <a:solidFill>
                  <a:srgbClr val="FFFFFF"/>
                </a:solidFill>
                <a:latin typeface="Cabin"/>
                <a:ea typeface="Cabin"/>
                <a:cs typeface="Cabin"/>
                <a:sym typeface="Cabin"/>
              </a:rPr>
              <a:t>Sometimes folks make a “Spider Trap” to catch “bad” spiders</a:t>
            </a:r>
          </a:p>
        </p:txBody>
      </p:sp>
      <p:sp>
        <p:nvSpPr>
          <p:cNvPr id="229" name="Shape 229"/>
          <p:cNvSpPr/>
          <p:nvPr/>
        </p:nvSpPr>
        <p:spPr>
          <a:xfrm>
            <a:off x="1371600" y="4211250"/>
            <a:ext cx="6625200" cy="642900"/>
          </a:xfrm>
          <a:prstGeom prst="rect">
            <a:avLst/>
          </a:prstGeom>
          <a:noFill/>
          <a:ln>
            <a:noFill/>
          </a:ln>
        </p:spPr>
        <p:txBody>
          <a:bodyPr anchorCtr="0" anchor="ctr" bIns="28575" lIns="28575" rIns="28575" tIns="28575">
            <a:noAutofit/>
          </a:bodyPr>
          <a:lstStyle/>
          <a:p>
            <a:pPr indent="0" lvl="0" marL="0" marR="0" rtl="0" algn="ctr">
              <a:spcBef>
                <a:spcPts val="0"/>
              </a:spcBef>
              <a:buSzPct val="25000"/>
              <a:buNone/>
            </a:pPr>
            <a:r>
              <a:rPr b="0" i="0" lang="en" sz="2000" u="none" cap="none" strike="noStrike">
                <a:solidFill>
                  <a:srgbClr val="FFFB00"/>
                </a:solidFill>
                <a:latin typeface="Cabin"/>
                <a:ea typeface="Cabin"/>
                <a:cs typeface="Cabin"/>
                <a:sym typeface="Cabin"/>
              </a:rPr>
              <a:t>http://en.wikipedia.org/wiki/Robots_Exclusion_Standard</a:t>
            </a:r>
          </a:p>
          <a:p>
            <a:pPr indent="0" lvl="0" marL="0" marR="0" rtl="0" algn="ctr">
              <a:spcBef>
                <a:spcPts val="0"/>
              </a:spcBef>
              <a:buSzPct val="25000"/>
              <a:buNone/>
            </a:pPr>
            <a:r>
              <a:rPr b="0" i="0" lang="en" sz="2000" u="none" cap="none" strike="noStrike">
                <a:solidFill>
                  <a:srgbClr val="FFFB00"/>
                </a:solidFill>
                <a:latin typeface="Cabin"/>
                <a:ea typeface="Cabin"/>
                <a:cs typeface="Cabin"/>
                <a:sym typeface="Cabin"/>
              </a:rPr>
              <a:t>http://en.wikipedia.org/wiki/Spider_trap</a:t>
            </a:r>
          </a:p>
        </p:txBody>
      </p:sp>
      <p:sp>
        <p:nvSpPr>
          <p:cNvPr id="230" name="Shape 230"/>
          <p:cNvSpPr/>
          <p:nvPr/>
        </p:nvSpPr>
        <p:spPr>
          <a:xfrm>
            <a:off x="5983854" y="1907375"/>
            <a:ext cx="2821200" cy="1521600"/>
          </a:xfrm>
          <a:prstGeom prst="rect">
            <a:avLst/>
          </a:prstGeom>
          <a:noFill/>
          <a:ln>
            <a:noFill/>
          </a:ln>
        </p:spPr>
        <p:txBody>
          <a:bodyPr anchorCtr="0" anchor="ctr" bIns="28575" lIns="28575" rIns="28575" tIns="28575">
            <a:noAutofit/>
          </a:bodyPr>
          <a:lstStyle/>
          <a:p>
            <a:pPr indent="0" lvl="0" marL="0" marR="0" rtl="0" algn="l">
              <a:spcBef>
                <a:spcPts val="0"/>
              </a:spcBef>
              <a:buSzPct val="25000"/>
              <a:buNone/>
            </a:pPr>
            <a:r>
              <a:rPr b="0" i="0" lang="en" sz="2000" u="none" cap="none" strike="noStrike">
                <a:solidFill>
                  <a:srgbClr val="00F900"/>
                </a:solidFill>
                <a:latin typeface="Cabin"/>
                <a:ea typeface="Cabin"/>
                <a:cs typeface="Cabin"/>
                <a:sym typeface="Cabin"/>
              </a:rPr>
              <a:t>User-agent: *</a:t>
            </a:r>
          </a:p>
          <a:p>
            <a:pPr indent="0" lvl="0" marL="0" marR="0" rtl="0" algn="l">
              <a:spcBef>
                <a:spcPts val="0"/>
              </a:spcBef>
              <a:buSzPct val="25000"/>
              <a:buNone/>
            </a:pPr>
            <a:r>
              <a:rPr b="0" i="0" lang="en" sz="2000" u="none" cap="none" strike="noStrike">
                <a:solidFill>
                  <a:srgbClr val="00F900"/>
                </a:solidFill>
                <a:latin typeface="Cabin"/>
                <a:ea typeface="Cabin"/>
                <a:cs typeface="Cabin"/>
                <a:sym typeface="Cabin"/>
              </a:rPr>
              <a:t>Disallow: /cgi-bin/</a:t>
            </a:r>
          </a:p>
          <a:p>
            <a:pPr indent="0" lvl="0" marL="0" marR="0" rtl="0" algn="l">
              <a:spcBef>
                <a:spcPts val="0"/>
              </a:spcBef>
              <a:buSzPct val="25000"/>
              <a:buNone/>
            </a:pPr>
            <a:r>
              <a:rPr b="0" i="0" lang="en" sz="2000" u="none" cap="none" strike="noStrike">
                <a:solidFill>
                  <a:srgbClr val="00F900"/>
                </a:solidFill>
                <a:latin typeface="Cabin"/>
                <a:ea typeface="Cabin"/>
                <a:cs typeface="Cabin"/>
                <a:sym typeface="Cabin"/>
              </a:rPr>
              <a:t>Disallow: /images/</a:t>
            </a:r>
          </a:p>
          <a:p>
            <a:pPr indent="0" lvl="0" marL="0" marR="0" rtl="0" algn="l">
              <a:spcBef>
                <a:spcPts val="0"/>
              </a:spcBef>
              <a:buSzPct val="25000"/>
              <a:buNone/>
            </a:pPr>
            <a:r>
              <a:rPr b="0" i="0" lang="en" sz="2000" u="none" cap="none" strike="noStrike">
                <a:solidFill>
                  <a:srgbClr val="00F900"/>
                </a:solidFill>
                <a:latin typeface="Cabin"/>
                <a:ea typeface="Cabin"/>
                <a:cs typeface="Cabin"/>
                <a:sym typeface="Cabin"/>
              </a:rPr>
              <a:t>Disallow: /tmp/</a:t>
            </a:r>
          </a:p>
          <a:p>
            <a:pPr indent="0" lvl="0" marL="0" marR="0" rtl="0" algn="l">
              <a:spcBef>
                <a:spcPts val="0"/>
              </a:spcBef>
              <a:buSzPct val="25000"/>
              <a:buNone/>
            </a:pPr>
            <a:r>
              <a:rPr b="0" i="0" lang="en" sz="2000" u="none" cap="none" strike="noStrike">
                <a:solidFill>
                  <a:srgbClr val="00F900"/>
                </a:solidFill>
                <a:latin typeface="Cabin"/>
                <a:ea typeface="Cabin"/>
                <a:cs typeface="Cabin"/>
                <a:sym typeface="Cabin"/>
              </a:rPr>
              <a:t>Disallow: /private/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i="0" lang="en" sz="4300" u="none" cap="none" strike="noStrike">
                <a:solidFill>
                  <a:srgbClr val="FFD966"/>
                </a:solidFill>
                <a:latin typeface="Cabin"/>
                <a:ea typeface="Cabin"/>
                <a:cs typeface="Cabin"/>
                <a:sym typeface="Cabin"/>
              </a:rPr>
              <a:t>Google Architecture</a:t>
            </a:r>
          </a:p>
        </p:txBody>
      </p:sp>
      <p:sp>
        <p:nvSpPr>
          <p:cNvPr id="236" name="Shape 236"/>
          <p:cNvSpPr txBox="1"/>
          <p:nvPr>
            <p:ph idx="1" type="body"/>
          </p:nvPr>
        </p:nvSpPr>
        <p:spPr>
          <a:xfrm>
            <a:off x="650081" y="1464468"/>
            <a:ext cx="4686300" cy="2986087"/>
          </a:xfrm>
          <a:prstGeom prst="rect">
            <a:avLst/>
          </a:prstGeom>
          <a:noFill/>
          <a:ln>
            <a:noFill/>
          </a:ln>
        </p:spPr>
        <p:txBody>
          <a:bodyPr anchorCtr="0" anchor="ctr" bIns="21425" lIns="21425" rIns="21425" tIns="21425">
            <a:noAutofit/>
          </a:bodyPr>
          <a:lstStyle/>
          <a:p>
            <a:pPr indent="-381000" lvl="0" marL="457200" marR="0" rtl="0" algn="l">
              <a:spcBef>
                <a:spcPts val="0"/>
              </a:spcBef>
              <a:buClr>
                <a:srgbClr val="FFFFFF"/>
              </a:buClr>
              <a:buSzPct val="100000"/>
              <a:buFont typeface="Cabin"/>
            </a:pPr>
            <a:r>
              <a:rPr b="0" i="0" lang="en" sz="2400" u="none" cap="none" strike="noStrike">
                <a:solidFill>
                  <a:srgbClr val="FFFFFF"/>
                </a:solidFill>
                <a:latin typeface="Cabin"/>
                <a:ea typeface="Cabin"/>
                <a:cs typeface="Cabin"/>
                <a:sym typeface="Cabin"/>
              </a:rPr>
              <a:t>Web Crawling</a:t>
            </a:r>
          </a:p>
          <a:p>
            <a:pPr indent="-381000" lvl="0" marL="457200" marR="0" rtl="0" algn="l">
              <a:spcBef>
                <a:spcPts val="2000"/>
              </a:spcBef>
              <a:buClr>
                <a:srgbClr val="FFFB00"/>
              </a:buClr>
              <a:buSzPct val="100000"/>
              <a:buFont typeface="Cabin"/>
            </a:pPr>
            <a:r>
              <a:rPr b="0" i="0" lang="en" sz="2400" u="none" cap="none" strike="noStrike">
                <a:solidFill>
                  <a:srgbClr val="FFFB00"/>
                </a:solidFill>
                <a:latin typeface="Cabin"/>
                <a:ea typeface="Cabin"/>
                <a:cs typeface="Cabin"/>
                <a:sym typeface="Cabin"/>
              </a:rPr>
              <a:t>Index Building</a:t>
            </a:r>
          </a:p>
          <a:p>
            <a:pPr indent="-381000" lvl="0" marL="457200" marR="0" rtl="0" algn="l">
              <a:spcBef>
                <a:spcPts val="2000"/>
              </a:spcBef>
              <a:buClr>
                <a:srgbClr val="FFFFFF"/>
              </a:buClr>
              <a:buSzPct val="100000"/>
              <a:buFont typeface="Cabin"/>
            </a:pPr>
            <a:r>
              <a:rPr b="0" i="0" lang="en" sz="2400" u="none" cap="none" strike="noStrike">
                <a:solidFill>
                  <a:srgbClr val="FFFFFF"/>
                </a:solidFill>
                <a:latin typeface="Cabin"/>
                <a:ea typeface="Cabin"/>
                <a:cs typeface="Cabin"/>
                <a:sym typeface="Cabin"/>
              </a:rPr>
              <a:t>Searching</a:t>
            </a:r>
          </a:p>
        </p:txBody>
      </p:sp>
      <p:pic>
        <p:nvPicPr>
          <p:cNvPr id="237" name="Shape 237"/>
          <p:cNvPicPr preferRelativeResize="0"/>
          <p:nvPr/>
        </p:nvPicPr>
        <p:blipFill rotWithShape="1">
          <a:blip r:embed="rId3">
            <a:alphaModFix/>
          </a:blip>
          <a:srcRect b="0" l="0" r="0" t="0"/>
          <a:stretch/>
        </p:blipFill>
        <p:spPr>
          <a:xfrm>
            <a:off x="5743575" y="1521213"/>
            <a:ext cx="2686049" cy="2986493"/>
          </a:xfrm>
          <a:prstGeom prst="rect">
            <a:avLst/>
          </a:prstGeom>
          <a:noFill/>
          <a:ln>
            <a:noFill/>
          </a:ln>
        </p:spPr>
      </p:pic>
      <p:sp>
        <p:nvSpPr>
          <p:cNvPr id="238" name="Shape 238"/>
          <p:cNvSpPr/>
          <p:nvPr/>
        </p:nvSpPr>
        <p:spPr>
          <a:xfrm>
            <a:off x="1647650" y="4622000"/>
            <a:ext cx="5514000" cy="350100"/>
          </a:xfrm>
          <a:prstGeom prst="rect">
            <a:avLst/>
          </a:prstGeom>
          <a:noFill/>
          <a:ln>
            <a:noFill/>
          </a:ln>
        </p:spPr>
        <p:txBody>
          <a:bodyPr anchorCtr="0" anchor="ctr" bIns="28575" lIns="28575" rIns="28575" tIns="28575">
            <a:noAutofit/>
          </a:bodyPr>
          <a:lstStyle/>
          <a:p>
            <a:pPr indent="0" lvl="0" marL="0" marR="0" rtl="0" algn="ctr">
              <a:spcBef>
                <a:spcPts val="0"/>
              </a:spcBef>
              <a:buSzPct val="25000"/>
              <a:buNone/>
            </a:pPr>
            <a:r>
              <a:rPr b="0" i="0" lang="en" sz="2000" u="none" cap="none" strike="noStrike">
                <a:solidFill>
                  <a:srgbClr val="FFFB00"/>
                </a:solidFill>
                <a:latin typeface="Cabin"/>
                <a:ea typeface="Cabin"/>
                <a:cs typeface="Cabin"/>
                <a:sym typeface="Cabin"/>
              </a:rPr>
              <a:t>http://infolab.stanford.edu/~backrub/google.html</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p:nvPr/>
        </p:nvSpPr>
        <p:spPr>
          <a:xfrm>
            <a:off x="1355800" y="1514475"/>
            <a:ext cx="6429300" cy="2455799"/>
          </a:xfrm>
          <a:prstGeom prst="rect">
            <a:avLst/>
          </a:prstGeom>
          <a:noFill/>
          <a:ln>
            <a:noFill/>
          </a:ln>
        </p:spPr>
        <p:txBody>
          <a:bodyPr anchorCtr="0" anchor="ctr" bIns="28575" lIns="28575" rIns="28575" tIns="28575">
            <a:noAutofit/>
          </a:bodyPr>
          <a:lstStyle/>
          <a:p>
            <a:pPr indent="0" lvl="0" marL="0" marR="0" rtl="0" algn="ctr">
              <a:lnSpc>
                <a:spcPct val="115000"/>
              </a:lnSpc>
              <a:spcBef>
                <a:spcPts val="0"/>
              </a:spcBef>
              <a:buSzPct val="25000"/>
              <a:buNone/>
            </a:pPr>
            <a:r>
              <a:rPr b="0" i="0" lang="en" sz="2000" u="none" cap="none" strike="noStrike">
                <a:solidFill>
                  <a:srgbClr val="FFFFFF"/>
                </a:solidFill>
                <a:latin typeface="Cabin"/>
                <a:ea typeface="Cabin"/>
                <a:cs typeface="Cabin"/>
                <a:sym typeface="Cabin"/>
              </a:rPr>
              <a:t>Search engine indexing collects, parses, and stores data to facilitate fast and accurate information retrieval.  The purpose of storing an index is to optimize speed and performance in finding relevant documents for a search query.   Without an index, the search engine would scan every document in the corpus, which would require considerable time and computing power. </a:t>
            </a:r>
          </a:p>
        </p:txBody>
      </p:sp>
      <p:sp>
        <p:nvSpPr>
          <p:cNvPr id="244" name="Shape 244"/>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i="0" lang="en" sz="4300" u="none" cap="none" strike="noStrike">
                <a:solidFill>
                  <a:srgbClr val="FFD966"/>
                </a:solidFill>
                <a:latin typeface="Cabin"/>
                <a:ea typeface="Cabin"/>
                <a:cs typeface="Cabin"/>
                <a:sym typeface="Cabin"/>
              </a:rPr>
              <a:t>Search Indexing</a:t>
            </a:r>
          </a:p>
        </p:txBody>
      </p:sp>
      <p:sp>
        <p:nvSpPr>
          <p:cNvPr id="245" name="Shape 245"/>
          <p:cNvSpPr/>
          <p:nvPr/>
        </p:nvSpPr>
        <p:spPr>
          <a:xfrm>
            <a:off x="1566425" y="4643450"/>
            <a:ext cx="5684399" cy="350100"/>
          </a:xfrm>
          <a:prstGeom prst="rect">
            <a:avLst/>
          </a:prstGeom>
          <a:noFill/>
          <a:ln>
            <a:noFill/>
          </a:ln>
        </p:spPr>
        <p:txBody>
          <a:bodyPr anchorCtr="0" anchor="ctr" bIns="28575" lIns="28575" rIns="28575" tIns="28575">
            <a:noAutofit/>
          </a:bodyPr>
          <a:lstStyle/>
          <a:p>
            <a:pPr indent="0" lvl="0" marL="0" marR="0" rtl="0" algn="ctr">
              <a:spcBef>
                <a:spcPts val="0"/>
              </a:spcBef>
              <a:buSzPct val="25000"/>
              <a:buNone/>
            </a:pPr>
            <a:r>
              <a:rPr b="0" i="0" lang="en" sz="2000" u="none" cap="none" strike="noStrike">
                <a:solidFill>
                  <a:srgbClr val="FFFF00"/>
                </a:solidFill>
                <a:latin typeface="Cabin"/>
                <a:ea typeface="Cabin"/>
                <a:cs typeface="Cabin"/>
                <a:sym typeface="Cabin"/>
              </a:rPr>
              <a:t>http://en.wikipedia.org/wiki/Index_(search_engine)</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p:nvPr/>
        </p:nvSpPr>
        <p:spPr>
          <a:xfrm>
            <a:off x="3837876" y="1538655"/>
            <a:ext cx="1476374" cy="449587"/>
          </a:xfrm>
          <a:prstGeom prst="can">
            <a:avLst>
              <a:gd fmla="val 25000" name="adj"/>
            </a:avLst>
          </a:prstGeom>
          <a:blipFill rotWithShape="1">
            <a:blip r:embed="rId3">
              <a:alphaModFix/>
            </a:blip>
            <a:tile algn="tl" flip="none" tx="0" sx="100000" ty="0" sy="100000"/>
          </a:blip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spider.sqlite</a:t>
            </a:r>
          </a:p>
        </p:txBody>
      </p:sp>
      <p:cxnSp>
        <p:nvCxnSpPr>
          <p:cNvPr id="251" name="Shape 251"/>
          <p:cNvCxnSpPr>
            <a:stCxn id="252" idx="3"/>
            <a:endCxn id="250" idx="2"/>
          </p:cNvCxnSpPr>
          <p:nvPr/>
        </p:nvCxnSpPr>
        <p:spPr>
          <a:xfrm>
            <a:off x="1971198" y="1761627"/>
            <a:ext cx="1866600" cy="1800"/>
          </a:xfrm>
          <a:prstGeom prst="straightConnector1">
            <a:avLst/>
          </a:prstGeom>
          <a:noFill/>
          <a:ln cap="flat" cmpd="sng" w="76200">
            <a:solidFill>
              <a:srgbClr val="773F9B"/>
            </a:solidFill>
            <a:prstDash val="solid"/>
            <a:miter/>
            <a:headEnd len="med" w="med" type="none"/>
            <a:tailEnd len="lg" w="lg" type="triangle"/>
          </a:ln>
        </p:spPr>
      </p:cxnSp>
      <p:sp>
        <p:nvSpPr>
          <p:cNvPr id="253" name="Shape 253"/>
          <p:cNvSpPr txBox="1"/>
          <p:nvPr/>
        </p:nvSpPr>
        <p:spPr>
          <a:xfrm>
            <a:off x="2130604" y="1553454"/>
            <a:ext cx="1002599" cy="334799"/>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28575" lIns="28575" rIns="28575" tIns="28575">
            <a:noAutofit/>
          </a:bodyPr>
          <a:lstStyle/>
          <a:p>
            <a:pPr indent="0" lvl="0" marL="0" marR="0" rtl="0" algn="l">
              <a:lnSpc>
                <a:spcPct val="100000"/>
              </a:lnSpc>
              <a:spcBef>
                <a:spcPts val="0"/>
              </a:spcBef>
              <a:spcAft>
                <a:spcPts val="0"/>
              </a:spcAft>
              <a:buClr>
                <a:srgbClr val="FFFFFF"/>
              </a:buClr>
              <a:buSzPct val="25000"/>
              <a:buFont typeface="Helvetica Neue"/>
              <a:buNone/>
            </a:pPr>
            <a:r>
              <a:rPr b="0" i="0" lang="en" sz="1800" u="none" cap="none" strike="noStrike">
                <a:solidFill>
                  <a:srgbClr val="FFFFFF"/>
                </a:solidFill>
                <a:latin typeface="Helvetica Neue"/>
                <a:ea typeface="Helvetica Neue"/>
                <a:cs typeface="Helvetica Neue"/>
                <a:sym typeface="Helvetica Neue"/>
              </a:rPr>
              <a:t>spider.py</a:t>
            </a:r>
          </a:p>
        </p:txBody>
      </p:sp>
      <p:cxnSp>
        <p:nvCxnSpPr>
          <p:cNvPr id="254" name="Shape 254"/>
          <p:cNvCxnSpPr>
            <a:stCxn id="250" idx="3"/>
          </p:cNvCxnSpPr>
          <p:nvPr/>
        </p:nvCxnSpPr>
        <p:spPr>
          <a:xfrm flipH="1">
            <a:off x="2331464" y="1988242"/>
            <a:ext cx="2244600" cy="1711500"/>
          </a:xfrm>
          <a:prstGeom prst="straightConnector1">
            <a:avLst/>
          </a:prstGeom>
          <a:noFill/>
          <a:ln cap="flat" cmpd="sng" w="76200">
            <a:solidFill>
              <a:srgbClr val="773F9B"/>
            </a:solidFill>
            <a:prstDash val="solid"/>
            <a:miter/>
            <a:headEnd len="med" w="med" type="none"/>
            <a:tailEnd len="lg" w="lg" type="triangle"/>
          </a:ln>
        </p:spPr>
      </p:cxnSp>
      <p:sp>
        <p:nvSpPr>
          <p:cNvPr id="255" name="Shape 255"/>
          <p:cNvSpPr txBox="1"/>
          <p:nvPr/>
        </p:nvSpPr>
        <p:spPr>
          <a:xfrm>
            <a:off x="2901425" y="2716075"/>
            <a:ext cx="1340999" cy="334799"/>
          </a:xfrm>
          <a:prstGeom prst="rect">
            <a:avLst/>
          </a:prstGeom>
          <a:solidFill>
            <a:srgbClr val="773F9B"/>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FFFFFF"/>
              </a:buClr>
              <a:buSzPct val="25000"/>
              <a:buFont typeface="Helvetica Neue"/>
              <a:buNone/>
            </a:pPr>
            <a:r>
              <a:rPr b="0" i="0" lang="en" sz="1800" u="none" cap="none" strike="noStrike">
                <a:solidFill>
                  <a:srgbClr val="FFFFFF"/>
                </a:solidFill>
                <a:latin typeface="Helvetica Neue"/>
                <a:ea typeface="Helvetica Neue"/>
                <a:cs typeface="Helvetica Neue"/>
                <a:sym typeface="Helvetica Neue"/>
              </a:rPr>
              <a:t>spdump.py</a:t>
            </a:r>
          </a:p>
        </p:txBody>
      </p:sp>
      <p:sp>
        <p:nvSpPr>
          <p:cNvPr id="256" name="Shape 256"/>
          <p:cNvSpPr txBox="1"/>
          <p:nvPr/>
        </p:nvSpPr>
        <p:spPr>
          <a:xfrm>
            <a:off x="246586" y="3699630"/>
            <a:ext cx="4474500" cy="836699"/>
          </a:xfrm>
          <a:prstGeom prst="rect">
            <a:avLst/>
          </a:prstGeom>
          <a:noFill/>
          <a:ln>
            <a:noFill/>
          </a:ln>
        </p:spPr>
        <p:txBody>
          <a:bodyPr anchorCtr="0" anchor="ctr" bIns="28575" lIns="28575" rIns="28575" tIns="28575">
            <a:noAutofit/>
          </a:bodyPr>
          <a:lstStyle/>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(5, None, 1.0, 3, u'http://www.dr-chuck.com/csev-blog')</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(3, None, 1.0, 4, u'http://www.dr-chuck.com/dr-chuck/resume/speaking.htm') </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(1, None, 1.0, 2, u'http://www.dr-chuck.com/csev-blog/')</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(1, None, 1.0, 5, u'http://www.dr-chuck.com/dr-chuck/resume/index.htm')</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4 rows.</a:t>
            </a:r>
          </a:p>
        </p:txBody>
      </p:sp>
      <p:grpSp>
        <p:nvGrpSpPr>
          <p:cNvPr id="257" name="Shape 257"/>
          <p:cNvGrpSpPr/>
          <p:nvPr/>
        </p:nvGrpSpPr>
        <p:grpSpPr>
          <a:xfrm>
            <a:off x="330243" y="1104322"/>
            <a:ext cx="1640955" cy="1314609"/>
            <a:chOff x="465666" y="2827680"/>
            <a:chExt cx="2868802" cy="1926167"/>
          </a:xfrm>
        </p:grpSpPr>
        <p:pic>
          <p:nvPicPr>
            <p:cNvPr id="252" name="Shape 252"/>
            <p:cNvPicPr preferRelativeResize="0"/>
            <p:nvPr/>
          </p:nvPicPr>
          <p:blipFill rotWithShape="1">
            <a:blip r:embed="rId4">
              <a:alphaModFix/>
            </a:blip>
            <a:srcRect b="0" l="0" r="0" t="0"/>
            <a:stretch/>
          </p:blipFill>
          <p:spPr>
            <a:xfrm flipH="1" rot="10800000">
              <a:off x="465666" y="2827680"/>
              <a:ext cx="2868802" cy="1926167"/>
            </a:xfrm>
            <a:prstGeom prst="rect">
              <a:avLst/>
            </a:prstGeom>
            <a:noFill/>
            <a:ln>
              <a:noFill/>
            </a:ln>
          </p:spPr>
        </p:pic>
        <p:sp>
          <p:nvSpPr>
            <p:cNvPr id="258" name="Shape 258"/>
            <p:cNvSpPr txBox="1"/>
            <p:nvPr/>
          </p:nvSpPr>
          <p:spPr>
            <a:xfrm>
              <a:off x="1515534" y="3289573"/>
              <a:ext cx="946373" cy="1087476"/>
            </a:xfrm>
            <a:prstGeom prst="rect">
              <a:avLst/>
            </a:prstGeom>
            <a:noFill/>
            <a:ln>
              <a:noFill/>
            </a:ln>
          </p:spPr>
          <p:txBody>
            <a:bodyPr anchorCtr="0" anchor="ctr" bIns="28575" lIns="28575" rIns="28575" tIns="28575">
              <a:noAutofit/>
            </a:bodyPr>
            <a:lstStyle/>
            <a:p>
              <a:pPr indent="0" lvl="0" marL="0" marR="0" rtl="0" algn="l">
                <a:lnSpc>
                  <a:spcPct val="100000"/>
                </a:lnSpc>
                <a:spcBef>
                  <a:spcPts val="0"/>
                </a:spcBef>
                <a:spcAft>
                  <a:spcPts val="0"/>
                </a:spcAft>
                <a:buClr>
                  <a:srgbClr val="660066"/>
                </a:buClr>
                <a:buSzPct val="25000"/>
                <a:buFont typeface="Helvetica Neue"/>
                <a:buNone/>
              </a:pPr>
              <a:r>
                <a:rPr b="0" i="0" lang="en" sz="1800" u="none" cap="none" strike="noStrike">
                  <a:solidFill>
                    <a:srgbClr val="660066"/>
                  </a:solidFill>
                  <a:latin typeface="Helvetica Neue"/>
                  <a:ea typeface="Helvetica Neue"/>
                  <a:cs typeface="Helvetica Neue"/>
                  <a:sym typeface="Helvetica Neue"/>
                </a:rPr>
                <a:t>The</a:t>
              </a:r>
            </a:p>
            <a:p>
              <a:pPr indent="0" lvl="0" marL="0" marR="0" rtl="0" algn="l">
                <a:lnSpc>
                  <a:spcPct val="100000"/>
                </a:lnSpc>
                <a:spcBef>
                  <a:spcPts val="0"/>
                </a:spcBef>
                <a:spcAft>
                  <a:spcPts val="0"/>
                </a:spcAft>
                <a:buClr>
                  <a:srgbClr val="660066"/>
                </a:buClr>
                <a:buSzPct val="25000"/>
                <a:buFont typeface="Helvetica Neue"/>
                <a:buNone/>
              </a:pPr>
              <a:r>
                <a:rPr b="0" i="0" lang="en" sz="1800" u="none" cap="none" strike="noStrike">
                  <a:solidFill>
                    <a:srgbClr val="660066"/>
                  </a:solidFill>
                  <a:latin typeface="Helvetica Neue"/>
                  <a:ea typeface="Helvetica Neue"/>
                  <a:cs typeface="Helvetica Neue"/>
                  <a:sym typeface="Helvetica Neue"/>
                </a:rPr>
                <a:t>Web</a:t>
              </a:r>
            </a:p>
          </p:txBody>
        </p:sp>
      </p:grpSp>
      <p:sp>
        <p:nvSpPr>
          <p:cNvPr id="259" name="Shape 259"/>
          <p:cNvSpPr/>
          <p:nvPr/>
        </p:nvSpPr>
        <p:spPr>
          <a:xfrm>
            <a:off x="5142325" y="3050791"/>
            <a:ext cx="1171708" cy="449587"/>
          </a:xfrm>
          <a:prstGeom prst="can">
            <a:avLst>
              <a:gd fmla="val 25000" name="adj"/>
            </a:avLst>
          </a:prstGeom>
          <a:solidFill>
            <a:srgbClr val="CCFFCC"/>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force.js</a:t>
            </a:r>
          </a:p>
        </p:txBody>
      </p:sp>
      <p:sp>
        <p:nvSpPr>
          <p:cNvPr id="260" name="Shape 260"/>
          <p:cNvSpPr/>
          <p:nvPr/>
        </p:nvSpPr>
        <p:spPr>
          <a:xfrm>
            <a:off x="7350706" y="344657"/>
            <a:ext cx="1245599" cy="807300"/>
          </a:xfrm>
          <a:prstGeom prst="can">
            <a:avLst>
              <a:gd fmla="val 25000" name="adj"/>
            </a:avLst>
          </a:prstGeom>
          <a:solidFill>
            <a:schemeClr val="lt2"/>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force.html</a:t>
            </a:r>
          </a:p>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d3.js</a:t>
            </a:r>
          </a:p>
        </p:txBody>
      </p:sp>
      <p:cxnSp>
        <p:nvCxnSpPr>
          <p:cNvPr id="261" name="Shape 261"/>
          <p:cNvCxnSpPr>
            <a:stCxn id="250" idx="3"/>
            <a:endCxn id="259" idx="1"/>
          </p:cNvCxnSpPr>
          <p:nvPr/>
        </p:nvCxnSpPr>
        <p:spPr>
          <a:xfrm>
            <a:off x="4576064" y="1988242"/>
            <a:ext cx="1152000" cy="1062600"/>
          </a:xfrm>
          <a:prstGeom prst="straightConnector1">
            <a:avLst/>
          </a:prstGeom>
          <a:noFill/>
          <a:ln cap="flat" cmpd="sng" w="76200">
            <a:solidFill>
              <a:srgbClr val="773F9B"/>
            </a:solidFill>
            <a:prstDash val="solid"/>
            <a:miter/>
            <a:headEnd len="med" w="med" type="none"/>
            <a:tailEnd len="lg" w="lg" type="triangle"/>
          </a:ln>
        </p:spPr>
      </p:cxnSp>
      <p:cxnSp>
        <p:nvCxnSpPr>
          <p:cNvPr id="262" name="Shape 262"/>
          <p:cNvCxnSpPr>
            <a:stCxn id="259" idx="4"/>
          </p:cNvCxnSpPr>
          <p:nvPr/>
        </p:nvCxnSpPr>
        <p:spPr>
          <a:xfrm flipH="1" rot="10800000">
            <a:off x="6314033" y="2625785"/>
            <a:ext cx="750900" cy="649800"/>
          </a:xfrm>
          <a:prstGeom prst="straightConnector1">
            <a:avLst/>
          </a:prstGeom>
          <a:noFill/>
          <a:ln cap="flat" cmpd="sng" w="76200">
            <a:solidFill>
              <a:srgbClr val="773F9B"/>
            </a:solidFill>
            <a:prstDash val="solid"/>
            <a:miter/>
            <a:headEnd len="med" w="med" type="none"/>
            <a:tailEnd len="lg" w="lg" type="triangle"/>
          </a:ln>
        </p:spPr>
      </p:cxnSp>
      <p:cxnSp>
        <p:nvCxnSpPr>
          <p:cNvPr id="263" name="Shape 263"/>
          <p:cNvCxnSpPr>
            <a:stCxn id="260" idx="3"/>
          </p:cNvCxnSpPr>
          <p:nvPr/>
        </p:nvCxnSpPr>
        <p:spPr>
          <a:xfrm>
            <a:off x="7973506" y="1151957"/>
            <a:ext cx="0" cy="767700"/>
          </a:xfrm>
          <a:prstGeom prst="straightConnector1">
            <a:avLst/>
          </a:prstGeom>
          <a:noFill/>
          <a:ln cap="flat" cmpd="sng" w="76200">
            <a:solidFill>
              <a:srgbClr val="773F9B"/>
            </a:solidFill>
            <a:prstDash val="solid"/>
            <a:miter/>
            <a:headEnd len="med" w="med" type="none"/>
            <a:tailEnd len="lg" w="lg" type="triangle"/>
          </a:ln>
        </p:spPr>
      </p:cxnSp>
      <p:sp>
        <p:nvSpPr>
          <p:cNvPr id="264" name="Shape 264"/>
          <p:cNvSpPr/>
          <p:nvPr/>
        </p:nvSpPr>
        <p:spPr>
          <a:xfrm>
            <a:off x="4961099" y="4672012"/>
            <a:ext cx="4102862" cy="282769"/>
          </a:xfrm>
          <a:prstGeom prst="rect">
            <a:avLst/>
          </a:prstGeom>
          <a:noFill/>
          <a:ln>
            <a:noFill/>
          </a:ln>
        </p:spPr>
        <p:txBody>
          <a:bodyPr anchorCtr="0" anchor="t" bIns="25700" lIns="51425" rIns="51425" tIns="25700">
            <a:noAutofit/>
          </a:bodyPr>
          <a:lstStyle/>
          <a:p>
            <a:pPr indent="0" lvl="0" marL="0" marR="0" rtl="0" algn="l">
              <a:spcBef>
                <a:spcPts val="0"/>
              </a:spcBef>
              <a:buSzPct val="25000"/>
              <a:buNone/>
            </a:pPr>
            <a:r>
              <a:rPr b="0" baseline="30000" i="0" lang="en" sz="2300" u="none" cap="none" strike="noStrike">
                <a:solidFill>
                  <a:srgbClr val="FFFF00"/>
                </a:solidFill>
                <a:latin typeface="Helvetica Neue"/>
                <a:ea typeface="Helvetica Neue"/>
                <a:cs typeface="Helvetica Neue"/>
                <a:sym typeface="Helvetica Neue"/>
              </a:rPr>
              <a:t>http://www.pythonlearn.com/code/pagerank.zip</a:t>
            </a:r>
          </a:p>
        </p:txBody>
      </p:sp>
      <p:sp>
        <p:nvSpPr>
          <p:cNvPr id="265" name="Shape 265"/>
          <p:cNvSpPr txBox="1"/>
          <p:nvPr/>
        </p:nvSpPr>
        <p:spPr>
          <a:xfrm>
            <a:off x="2844820" y="470860"/>
            <a:ext cx="1132521" cy="334707"/>
          </a:xfrm>
          <a:prstGeom prst="rect">
            <a:avLst/>
          </a:prstGeom>
          <a:solidFill>
            <a:srgbClr val="773F9B"/>
          </a:solidFill>
          <a:ln>
            <a:noFill/>
          </a:ln>
        </p:spPr>
        <p:txBody>
          <a:bodyPr anchorCtr="0" anchor="ctr" bIns="28575" lIns="28575" rIns="28575" tIns="28575">
            <a:noAutofit/>
          </a:bodyPr>
          <a:lstStyle/>
          <a:p>
            <a:pPr indent="0" lvl="0" marL="0" marR="0" rtl="0" algn="l">
              <a:lnSpc>
                <a:spcPct val="100000"/>
              </a:lnSpc>
              <a:spcBef>
                <a:spcPts val="0"/>
              </a:spcBef>
              <a:spcAft>
                <a:spcPts val="0"/>
              </a:spcAft>
              <a:buClr>
                <a:srgbClr val="FFFFFF"/>
              </a:buClr>
              <a:buSzPct val="25000"/>
              <a:buFont typeface="Helvetica Neue"/>
              <a:buNone/>
            </a:pPr>
            <a:r>
              <a:rPr b="0" i="0" lang="en" sz="1800" u="none" cap="none" strike="noStrike">
                <a:solidFill>
                  <a:srgbClr val="FFFFFF"/>
                </a:solidFill>
                <a:latin typeface="Helvetica Neue"/>
                <a:ea typeface="Helvetica Neue"/>
                <a:cs typeface="Helvetica Neue"/>
                <a:sym typeface="Helvetica Neue"/>
              </a:rPr>
              <a:t>spreset.py</a:t>
            </a:r>
          </a:p>
        </p:txBody>
      </p:sp>
      <p:sp>
        <p:nvSpPr>
          <p:cNvPr id="266" name="Shape 266"/>
          <p:cNvSpPr txBox="1"/>
          <p:nvPr/>
        </p:nvSpPr>
        <p:spPr>
          <a:xfrm>
            <a:off x="5194379" y="464776"/>
            <a:ext cx="1067599" cy="334707"/>
          </a:xfrm>
          <a:prstGeom prst="rect">
            <a:avLst/>
          </a:prstGeom>
          <a:solidFill>
            <a:srgbClr val="773F9B"/>
          </a:solidFill>
          <a:ln>
            <a:noFill/>
          </a:ln>
        </p:spPr>
        <p:txBody>
          <a:bodyPr anchorCtr="0" anchor="ctr" bIns="28575" lIns="28575" rIns="28575" tIns="28575">
            <a:noAutofit/>
          </a:bodyPr>
          <a:lstStyle/>
          <a:p>
            <a:pPr indent="0" lvl="0" marL="0" marR="0" rtl="0" algn="l">
              <a:lnSpc>
                <a:spcPct val="100000"/>
              </a:lnSpc>
              <a:spcBef>
                <a:spcPts val="0"/>
              </a:spcBef>
              <a:spcAft>
                <a:spcPts val="0"/>
              </a:spcAft>
              <a:buClr>
                <a:srgbClr val="FFFFFF"/>
              </a:buClr>
              <a:buSzPct val="25000"/>
              <a:buFont typeface="Helvetica Neue"/>
              <a:buNone/>
            </a:pPr>
            <a:r>
              <a:rPr b="0" i="0" lang="en" sz="1800" u="none" cap="none" strike="noStrike">
                <a:solidFill>
                  <a:srgbClr val="FFFFFF"/>
                </a:solidFill>
                <a:latin typeface="Helvetica Neue"/>
                <a:ea typeface="Helvetica Neue"/>
                <a:cs typeface="Helvetica Neue"/>
                <a:sym typeface="Helvetica Neue"/>
              </a:rPr>
              <a:t>sprank.py</a:t>
            </a:r>
          </a:p>
        </p:txBody>
      </p:sp>
      <p:cxnSp>
        <p:nvCxnSpPr>
          <p:cNvPr id="267" name="Shape 267"/>
          <p:cNvCxnSpPr>
            <a:stCxn id="265" idx="2"/>
            <a:endCxn id="250" idx="1"/>
          </p:cNvCxnSpPr>
          <p:nvPr/>
        </p:nvCxnSpPr>
        <p:spPr>
          <a:xfrm>
            <a:off x="3411081" y="805568"/>
            <a:ext cx="1164900" cy="733199"/>
          </a:xfrm>
          <a:prstGeom prst="straightConnector1">
            <a:avLst/>
          </a:prstGeom>
          <a:noFill/>
          <a:ln cap="flat" cmpd="sng" w="76200">
            <a:solidFill>
              <a:srgbClr val="773F9B"/>
            </a:solidFill>
            <a:prstDash val="solid"/>
            <a:miter/>
            <a:headEnd len="med" w="med" type="none"/>
            <a:tailEnd len="lg" w="lg" type="triangle"/>
          </a:ln>
        </p:spPr>
      </p:cxnSp>
      <p:cxnSp>
        <p:nvCxnSpPr>
          <p:cNvPr id="268" name="Shape 268"/>
          <p:cNvCxnSpPr>
            <a:stCxn id="266" idx="2"/>
            <a:endCxn id="250" idx="1"/>
          </p:cNvCxnSpPr>
          <p:nvPr/>
        </p:nvCxnSpPr>
        <p:spPr>
          <a:xfrm flipH="1">
            <a:off x="4576179" y="799484"/>
            <a:ext cx="1152000" cy="739199"/>
          </a:xfrm>
          <a:prstGeom prst="straightConnector1">
            <a:avLst/>
          </a:prstGeom>
          <a:noFill/>
          <a:ln cap="flat" cmpd="sng" w="76200">
            <a:solidFill>
              <a:srgbClr val="773F9B"/>
            </a:solidFill>
            <a:prstDash val="solid"/>
            <a:miter/>
            <a:headEnd len="lg" w="lg" type="triangle"/>
            <a:tailEnd len="lg" w="lg" type="triangle"/>
          </a:ln>
        </p:spPr>
      </p:cxnSp>
      <p:sp>
        <p:nvSpPr>
          <p:cNvPr id="269" name="Shape 269"/>
          <p:cNvSpPr txBox="1"/>
          <p:nvPr/>
        </p:nvSpPr>
        <p:spPr>
          <a:xfrm>
            <a:off x="4543600" y="2184650"/>
            <a:ext cx="1132499" cy="334799"/>
          </a:xfrm>
          <a:prstGeom prst="rect">
            <a:avLst/>
          </a:prstGeom>
          <a:solidFill>
            <a:srgbClr val="773F9B"/>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FFFFFF"/>
              </a:buClr>
              <a:buSzPct val="25000"/>
              <a:buFont typeface="Helvetica Neue"/>
              <a:buNone/>
            </a:pPr>
            <a:r>
              <a:rPr b="0" i="0" lang="en" sz="1800" u="none" cap="none" strike="noStrike">
                <a:solidFill>
                  <a:srgbClr val="FFFFFF"/>
                </a:solidFill>
                <a:latin typeface="Helvetica Neue"/>
                <a:ea typeface="Helvetica Neue"/>
                <a:cs typeface="Helvetica Neue"/>
                <a:sym typeface="Helvetica Neue"/>
              </a:rPr>
              <a:t>spjson.py</a:t>
            </a:r>
          </a:p>
        </p:txBody>
      </p:sp>
      <p:pic>
        <p:nvPicPr>
          <p:cNvPr descr="pagerank.png" id="270" name="Shape 270"/>
          <p:cNvPicPr preferRelativeResize="0"/>
          <p:nvPr/>
        </p:nvPicPr>
        <p:blipFill rotWithShape="1">
          <a:blip r:embed="rId5">
            <a:alphaModFix/>
          </a:blip>
          <a:srcRect b="0" l="0" r="0" t="0"/>
          <a:stretch/>
        </p:blipFill>
        <p:spPr>
          <a:xfrm>
            <a:off x="7064959" y="1919603"/>
            <a:ext cx="1817104" cy="141267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x="0" y="0"/>
          <a:ext cx="0" cy="0"/>
          <a:chOff x="0" y="0"/>
          <a:chExt cx="0" cy="0"/>
        </a:xfrm>
      </p:grpSpPr>
      <p:sp>
        <p:nvSpPr>
          <p:cNvPr id="275" name="Shape 275"/>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i="0" lang="en" sz="4300" u="none" cap="none" strike="noStrike">
                <a:solidFill>
                  <a:srgbClr val="FFD966"/>
                </a:solidFill>
                <a:latin typeface="Cabin"/>
                <a:ea typeface="Cabin"/>
                <a:cs typeface="Cabin"/>
                <a:sym typeface="Cabin"/>
              </a:rPr>
              <a:t>Mailing Lists - Gmane</a:t>
            </a:r>
          </a:p>
        </p:txBody>
      </p:sp>
      <p:sp>
        <p:nvSpPr>
          <p:cNvPr id="276" name="Shape 276"/>
          <p:cNvSpPr txBox="1"/>
          <p:nvPr>
            <p:ph idx="1" type="body"/>
          </p:nvPr>
        </p:nvSpPr>
        <p:spPr>
          <a:xfrm>
            <a:off x="650074" y="1464475"/>
            <a:ext cx="4197299" cy="3207600"/>
          </a:xfrm>
          <a:prstGeom prst="rect">
            <a:avLst/>
          </a:prstGeom>
          <a:noFill/>
          <a:ln>
            <a:noFill/>
          </a:ln>
        </p:spPr>
        <p:txBody>
          <a:bodyPr anchorCtr="0" anchor="ctr" bIns="21425" lIns="21425" rIns="21425" tIns="21425">
            <a:noAutofit/>
          </a:bodyPr>
          <a:lstStyle/>
          <a:p>
            <a:pPr indent="-355600" lvl="0" marL="457200" marR="0" rtl="0" algn="l">
              <a:spcBef>
                <a:spcPts val="0"/>
              </a:spcBef>
              <a:buClr>
                <a:srgbClr val="FFFFFF"/>
              </a:buClr>
              <a:buSzPct val="100000"/>
              <a:buFont typeface="Cabin"/>
            </a:pPr>
            <a:r>
              <a:rPr b="0" i="0" lang="en" sz="2000" u="none" cap="none" strike="noStrike">
                <a:solidFill>
                  <a:srgbClr val="FFFFFF"/>
                </a:solidFill>
                <a:latin typeface="Cabin"/>
                <a:ea typeface="Cabin"/>
                <a:cs typeface="Cabin"/>
                <a:sym typeface="Cabin"/>
              </a:rPr>
              <a:t>Crawl the archive of a mailing list</a:t>
            </a:r>
          </a:p>
          <a:p>
            <a:pPr indent="-355600" lvl="0" marL="457200" marR="0" rtl="0" algn="l">
              <a:spcBef>
                <a:spcPts val="2000"/>
              </a:spcBef>
              <a:buClr>
                <a:srgbClr val="FFFFFF"/>
              </a:buClr>
              <a:buSzPct val="100000"/>
              <a:buFont typeface="Cabin"/>
            </a:pPr>
            <a:r>
              <a:rPr b="0" i="0" lang="en" sz="2000" u="none" cap="none" strike="noStrike">
                <a:solidFill>
                  <a:srgbClr val="FFFFFF"/>
                </a:solidFill>
                <a:latin typeface="Cabin"/>
                <a:ea typeface="Cabin"/>
                <a:cs typeface="Cabin"/>
                <a:sym typeface="Cabin"/>
              </a:rPr>
              <a:t>Do some analysis / cleanup</a:t>
            </a:r>
          </a:p>
          <a:p>
            <a:pPr indent="-355600" lvl="0" marL="457200" marR="0" rtl="0" algn="l">
              <a:spcBef>
                <a:spcPts val="2000"/>
              </a:spcBef>
              <a:buClr>
                <a:srgbClr val="FFFFFF"/>
              </a:buClr>
              <a:buSzPct val="100000"/>
              <a:buFont typeface="Cabin"/>
            </a:pPr>
            <a:r>
              <a:rPr b="0" i="0" lang="en" sz="2000" u="none" cap="none" strike="noStrike">
                <a:solidFill>
                  <a:srgbClr val="FFFFFF"/>
                </a:solidFill>
                <a:latin typeface="Cabin"/>
                <a:ea typeface="Cabin"/>
                <a:cs typeface="Cabin"/>
                <a:sym typeface="Cabin"/>
              </a:rPr>
              <a:t>Visualize the data as word cloud and lines</a:t>
            </a:r>
          </a:p>
        </p:txBody>
      </p:sp>
      <p:sp>
        <p:nvSpPr>
          <p:cNvPr id="277" name="Shape 277"/>
          <p:cNvSpPr/>
          <p:nvPr/>
        </p:nvSpPr>
        <p:spPr>
          <a:xfrm>
            <a:off x="4961099" y="4672012"/>
            <a:ext cx="3888899" cy="282769"/>
          </a:xfrm>
          <a:prstGeom prst="rect">
            <a:avLst/>
          </a:prstGeom>
          <a:noFill/>
          <a:ln>
            <a:noFill/>
          </a:ln>
        </p:spPr>
        <p:txBody>
          <a:bodyPr anchorCtr="0" anchor="t" bIns="25700" lIns="51425" rIns="51425" tIns="25700">
            <a:noAutofit/>
          </a:bodyPr>
          <a:lstStyle/>
          <a:p>
            <a:pPr indent="0" lvl="0" marL="0" marR="0" rtl="0" algn="l">
              <a:spcBef>
                <a:spcPts val="0"/>
              </a:spcBef>
              <a:buSzPct val="25000"/>
              <a:buNone/>
            </a:pPr>
            <a:r>
              <a:rPr b="0" baseline="30000" i="0" lang="en" sz="2300" u="none" cap="none" strike="noStrike">
                <a:solidFill>
                  <a:srgbClr val="FFFF00"/>
                </a:solidFill>
                <a:latin typeface="Helvetica Neue"/>
                <a:ea typeface="Helvetica Neue"/>
                <a:cs typeface="Helvetica Neue"/>
                <a:sym typeface="Helvetica Neue"/>
              </a:rPr>
              <a:t>http://www.pythonlearn.com/code/gmane.zip</a:t>
            </a:r>
          </a:p>
        </p:txBody>
      </p:sp>
      <p:pic>
        <p:nvPicPr>
          <p:cNvPr descr="wordcloud.png" id="278" name="Shape 278"/>
          <p:cNvPicPr preferRelativeResize="0"/>
          <p:nvPr/>
        </p:nvPicPr>
        <p:blipFill rotWithShape="1">
          <a:blip r:embed="rId3">
            <a:alphaModFix/>
          </a:blip>
          <a:srcRect b="0" l="0" r="0" t="0"/>
          <a:stretch/>
        </p:blipFill>
        <p:spPr>
          <a:xfrm>
            <a:off x="5760705" y="1464468"/>
            <a:ext cx="2726069" cy="291556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sp>
        <p:nvSpPr>
          <p:cNvPr id="283" name="Shape 283"/>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i="0" lang="en" sz="4300" u="none" cap="none" strike="noStrike">
                <a:solidFill>
                  <a:srgbClr val="FF0000"/>
                </a:solidFill>
                <a:latin typeface="Cabin"/>
                <a:ea typeface="Cabin"/>
                <a:cs typeface="Cabin"/>
                <a:sym typeface="Cabin"/>
              </a:rPr>
              <a:t>Warning: </a:t>
            </a:r>
            <a:r>
              <a:rPr b="0" i="0" lang="en" sz="4300" u="none" cap="none" strike="noStrike">
                <a:solidFill>
                  <a:srgbClr val="FFD966"/>
                </a:solidFill>
                <a:latin typeface="Cabin"/>
                <a:ea typeface="Cabin"/>
                <a:cs typeface="Cabin"/>
                <a:sym typeface="Cabin"/>
              </a:rPr>
              <a:t>This Dataset is &gt; 1GB </a:t>
            </a:r>
          </a:p>
        </p:txBody>
      </p:sp>
      <p:sp>
        <p:nvSpPr>
          <p:cNvPr id="284" name="Shape 284"/>
          <p:cNvSpPr txBox="1"/>
          <p:nvPr>
            <p:ph idx="1" type="body"/>
          </p:nvPr>
        </p:nvSpPr>
        <p:spPr>
          <a:xfrm>
            <a:off x="689800" y="1457874"/>
            <a:ext cx="7836600" cy="2850300"/>
          </a:xfrm>
          <a:prstGeom prst="rect">
            <a:avLst/>
          </a:prstGeom>
          <a:noFill/>
          <a:ln>
            <a:noFill/>
          </a:ln>
        </p:spPr>
        <p:txBody>
          <a:bodyPr anchorCtr="0" anchor="ctr" bIns="21425" lIns="21425" rIns="21425" tIns="21425">
            <a:noAutofit/>
          </a:bodyPr>
          <a:lstStyle/>
          <a:p>
            <a:pPr indent="-355600" lvl="0" marL="457200" marR="0" rtl="0" algn="l">
              <a:lnSpc>
                <a:spcPct val="115000"/>
              </a:lnSpc>
              <a:spcBef>
                <a:spcPts val="0"/>
              </a:spcBef>
              <a:buClr>
                <a:srgbClr val="FFFFFF"/>
              </a:buClr>
              <a:buSzPct val="100000"/>
              <a:buFont typeface="Cabin"/>
            </a:pPr>
            <a:r>
              <a:rPr b="0" i="0" lang="en" sz="2000" u="none" cap="none" strike="noStrike">
                <a:solidFill>
                  <a:srgbClr val="FFFFFF"/>
                </a:solidFill>
                <a:latin typeface="Cabin"/>
                <a:ea typeface="Cabin"/>
                <a:cs typeface="Cabin"/>
                <a:sym typeface="Cabin"/>
              </a:rPr>
              <a:t>Do not just point this application at gmane.org and let it run all night</a:t>
            </a:r>
          </a:p>
          <a:p>
            <a:pPr indent="-355600" lvl="0" marL="457200" marR="0" rtl="0" algn="l">
              <a:lnSpc>
                <a:spcPct val="115000"/>
              </a:lnSpc>
              <a:spcBef>
                <a:spcPts val="2000"/>
              </a:spcBef>
              <a:buClr>
                <a:srgbClr val="FFFFFF"/>
              </a:buClr>
              <a:buSzPct val="100000"/>
              <a:buFont typeface="Cabin"/>
            </a:pPr>
            <a:r>
              <a:rPr b="0" i="0" lang="en" sz="2000" u="none" cap="none" strike="noStrike">
                <a:solidFill>
                  <a:srgbClr val="FFFFFF"/>
                </a:solidFill>
                <a:latin typeface="Cabin"/>
                <a:ea typeface="Cabin"/>
                <a:cs typeface="Cabin"/>
                <a:sym typeface="Cabin"/>
              </a:rPr>
              <a:t>There is no rate limits – these are cool folks</a:t>
            </a:r>
          </a:p>
          <a:p>
            <a:pPr indent="-355600" lvl="0" marL="457200" marR="0" rtl="0" algn="l">
              <a:lnSpc>
                <a:spcPct val="115000"/>
              </a:lnSpc>
              <a:spcBef>
                <a:spcPts val="2000"/>
              </a:spcBef>
              <a:buClr>
                <a:srgbClr val="FFFFFF"/>
              </a:buClr>
              <a:buSzPct val="100000"/>
              <a:buFont typeface="Cabin"/>
            </a:pPr>
            <a:r>
              <a:rPr b="0" i="0" lang="en" sz="2000" u="none" cap="none" strike="noStrike">
                <a:solidFill>
                  <a:srgbClr val="FFFFFF"/>
                </a:solidFill>
                <a:latin typeface="Cabin"/>
                <a:ea typeface="Cabin"/>
                <a:cs typeface="Cabin"/>
                <a:sym typeface="Cabin"/>
              </a:rPr>
              <a:t>Don't ruin it for the rest of us</a:t>
            </a:r>
          </a:p>
          <a:p>
            <a:pPr indent="-355600" lvl="0" marL="457200" marR="0" rtl="0" algn="l">
              <a:lnSpc>
                <a:spcPct val="115000"/>
              </a:lnSpc>
              <a:spcBef>
                <a:spcPts val="2000"/>
              </a:spcBef>
              <a:buClr>
                <a:srgbClr val="FFFFFF"/>
              </a:buClr>
              <a:buSzPct val="100000"/>
              <a:buFont typeface="Cabin"/>
            </a:pPr>
            <a:r>
              <a:rPr lang="en"/>
              <a:t>Please use my</a:t>
            </a:r>
            <a:r>
              <a:rPr b="0" i="0" lang="en" sz="2000" u="none" cap="none" strike="noStrike">
                <a:solidFill>
                  <a:srgbClr val="FFFFFF"/>
                </a:solidFill>
                <a:latin typeface="Cabin"/>
                <a:ea typeface="Cabin"/>
                <a:cs typeface="Cabin"/>
                <a:sym typeface="Cabin"/>
              </a:rPr>
              <a:t> non-rate-limited copy of this </a:t>
            </a:r>
            <a:r>
              <a:rPr lang="en"/>
              <a:t>data for your testing</a:t>
            </a:r>
          </a:p>
        </p:txBody>
      </p:sp>
      <p:sp>
        <p:nvSpPr>
          <p:cNvPr id="285" name="Shape 285"/>
          <p:cNvSpPr txBox="1"/>
          <p:nvPr/>
        </p:nvSpPr>
        <p:spPr>
          <a:xfrm>
            <a:off x="650075" y="3994025"/>
            <a:ext cx="8031899" cy="444900"/>
          </a:xfrm>
          <a:prstGeom prst="rect">
            <a:avLst/>
          </a:prstGeom>
          <a:noFill/>
          <a:ln>
            <a:noFill/>
          </a:ln>
        </p:spPr>
        <p:txBody>
          <a:bodyPr anchorCtr="0" anchor="t" bIns="91425" lIns="91425" rIns="91425" tIns="91425">
            <a:noAutofit/>
          </a:bodyPr>
          <a:lstStyle/>
          <a:p>
            <a:pPr lvl="0" algn="ctr">
              <a:spcBef>
                <a:spcPts val="0"/>
              </a:spcBef>
              <a:buNone/>
            </a:pPr>
            <a:r>
              <a:rPr lang="en" sz="1800">
                <a:solidFill>
                  <a:srgbClr val="FFFF00"/>
                </a:solidFill>
                <a:latin typeface="Courier New"/>
                <a:ea typeface="Courier New"/>
                <a:cs typeface="Courier New"/>
                <a:sym typeface="Courier New"/>
              </a:rPr>
              <a:t>http://mbox.dr-chuck.net/sakai.devel/4/5</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x="0" y="0"/>
          <a:ext cx="0" cy="0"/>
          <a:chOff x="0" y="0"/>
          <a:chExt cx="0" cy="0"/>
        </a:xfrm>
      </p:grpSpPr>
      <p:pic>
        <p:nvPicPr>
          <p:cNvPr descr="wordcloud.png" id="290" name="Shape 290"/>
          <p:cNvPicPr preferRelativeResize="0"/>
          <p:nvPr/>
        </p:nvPicPr>
        <p:blipFill rotWithShape="1">
          <a:blip r:embed="rId3">
            <a:alphaModFix/>
          </a:blip>
          <a:srcRect b="0" l="0" r="0" t="0"/>
          <a:stretch/>
        </p:blipFill>
        <p:spPr>
          <a:xfrm>
            <a:off x="7430816" y="1432002"/>
            <a:ext cx="1085388" cy="1160835"/>
          </a:xfrm>
          <a:prstGeom prst="rect">
            <a:avLst/>
          </a:prstGeom>
          <a:noFill/>
          <a:ln>
            <a:noFill/>
          </a:ln>
        </p:spPr>
      </p:pic>
      <p:sp>
        <p:nvSpPr>
          <p:cNvPr id="291" name="Shape 291"/>
          <p:cNvSpPr/>
          <p:nvPr/>
        </p:nvSpPr>
        <p:spPr>
          <a:xfrm>
            <a:off x="3847034" y="638979"/>
            <a:ext cx="1476374" cy="449587"/>
          </a:xfrm>
          <a:prstGeom prst="can">
            <a:avLst>
              <a:gd fmla="val 25000" name="adj"/>
            </a:avLst>
          </a:prstGeom>
          <a:blipFill rotWithShape="1">
            <a:blip r:embed="rId4">
              <a:alphaModFix/>
            </a:blip>
            <a:tile algn="tl" flip="none" tx="0" sx="100000" ty="0" sy="100000"/>
          </a:blip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content.sqlite</a:t>
            </a:r>
          </a:p>
        </p:txBody>
      </p:sp>
      <p:cxnSp>
        <p:nvCxnSpPr>
          <p:cNvPr id="292" name="Shape 292"/>
          <p:cNvCxnSpPr>
            <a:endCxn id="291" idx="2"/>
          </p:cNvCxnSpPr>
          <p:nvPr/>
        </p:nvCxnSpPr>
        <p:spPr>
          <a:xfrm>
            <a:off x="2228834" y="860173"/>
            <a:ext cx="1618200" cy="3600"/>
          </a:xfrm>
          <a:prstGeom prst="straightConnector1">
            <a:avLst/>
          </a:prstGeom>
          <a:noFill/>
          <a:ln cap="flat" cmpd="sng" w="76200">
            <a:solidFill>
              <a:srgbClr val="773F9B"/>
            </a:solidFill>
            <a:prstDash val="solid"/>
            <a:miter/>
            <a:headEnd len="med" w="med" type="none"/>
            <a:tailEnd len="lg" w="lg" type="triangle"/>
          </a:ln>
        </p:spPr>
      </p:cxnSp>
      <p:sp>
        <p:nvSpPr>
          <p:cNvPr id="293" name="Shape 293"/>
          <p:cNvSpPr txBox="1"/>
          <p:nvPr/>
        </p:nvSpPr>
        <p:spPr>
          <a:xfrm>
            <a:off x="2199524" y="653778"/>
            <a:ext cx="1082100" cy="334799"/>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28575" lIns="28575" rIns="28575" tIns="28575">
            <a:noAutofit/>
          </a:bodyPr>
          <a:lstStyle/>
          <a:p>
            <a:pPr indent="0" lvl="0" marL="0" marR="0" rtl="0" algn="l">
              <a:lnSpc>
                <a:spcPct val="100000"/>
              </a:lnSpc>
              <a:spcBef>
                <a:spcPts val="0"/>
              </a:spcBef>
              <a:spcAft>
                <a:spcPts val="0"/>
              </a:spcAft>
              <a:buClr>
                <a:srgbClr val="FFFFFF"/>
              </a:buClr>
              <a:buSzPct val="25000"/>
              <a:buFont typeface="Helvetica Neue"/>
              <a:buNone/>
            </a:pPr>
            <a:r>
              <a:rPr b="0" i="0" lang="en" sz="1800" u="none" cap="none" strike="noStrike">
                <a:solidFill>
                  <a:srgbClr val="FFFFFF"/>
                </a:solidFill>
                <a:latin typeface="Helvetica Neue"/>
                <a:ea typeface="Helvetica Neue"/>
                <a:cs typeface="Helvetica Neue"/>
                <a:sym typeface="Helvetica Neue"/>
              </a:rPr>
              <a:t>gmane.py</a:t>
            </a:r>
          </a:p>
        </p:txBody>
      </p:sp>
      <p:cxnSp>
        <p:nvCxnSpPr>
          <p:cNvPr id="294" name="Shape 294"/>
          <p:cNvCxnSpPr/>
          <p:nvPr/>
        </p:nvCxnSpPr>
        <p:spPr>
          <a:xfrm>
            <a:off x="4577002" y="1088566"/>
            <a:ext cx="16437" cy="831036"/>
          </a:xfrm>
          <a:prstGeom prst="straightConnector1">
            <a:avLst/>
          </a:prstGeom>
          <a:noFill/>
          <a:ln cap="flat" cmpd="sng" w="76200">
            <a:solidFill>
              <a:srgbClr val="773F9B"/>
            </a:solidFill>
            <a:prstDash val="solid"/>
            <a:miter/>
            <a:headEnd len="med" w="med" type="none"/>
            <a:tailEnd len="lg" w="lg" type="triangle"/>
          </a:ln>
        </p:spPr>
      </p:cxnSp>
      <p:sp>
        <p:nvSpPr>
          <p:cNvPr id="295" name="Shape 295"/>
          <p:cNvSpPr txBox="1"/>
          <p:nvPr/>
        </p:nvSpPr>
        <p:spPr>
          <a:xfrm>
            <a:off x="373230" y="3042726"/>
            <a:ext cx="3492164" cy="1460015"/>
          </a:xfrm>
          <a:prstGeom prst="rect">
            <a:avLst/>
          </a:prstGeom>
          <a:noFill/>
          <a:ln>
            <a:noFill/>
          </a:ln>
        </p:spPr>
        <p:txBody>
          <a:bodyPr anchorCtr="0" anchor="ctr" bIns="28575" lIns="28575" rIns="28575" tIns="28575">
            <a:noAutofit/>
          </a:bodyPr>
          <a:lstStyle/>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How many to dump? 5</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Loaded messages= 51330 subjects= 25033 senders= 1584</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Top 5 Email list participants </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steve.swinsburg@gmail.com 2657 </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azeckoski@unicon.net 1742</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ieb@tfd.co.uk 1591 </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csev@umich.edu 1304</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david.horwitz@uct.ac.za 1184</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a:t>
            </a:r>
          </a:p>
        </p:txBody>
      </p:sp>
      <p:pic>
        <p:nvPicPr>
          <p:cNvPr id="296" name="Shape 296"/>
          <p:cNvPicPr preferRelativeResize="0"/>
          <p:nvPr/>
        </p:nvPicPr>
        <p:blipFill rotWithShape="1">
          <a:blip r:embed="rId5">
            <a:alphaModFix/>
          </a:blip>
          <a:srcRect b="0" l="0" r="0" t="0"/>
          <a:stretch/>
        </p:blipFill>
        <p:spPr>
          <a:xfrm flipH="1" rot="10800000">
            <a:off x="195125" y="202730"/>
            <a:ext cx="2033828" cy="1314560"/>
          </a:xfrm>
          <a:prstGeom prst="rect">
            <a:avLst/>
          </a:prstGeom>
          <a:noFill/>
          <a:ln>
            <a:noFill/>
          </a:ln>
        </p:spPr>
      </p:pic>
      <p:sp>
        <p:nvSpPr>
          <p:cNvPr id="297" name="Shape 297"/>
          <p:cNvSpPr txBox="1"/>
          <p:nvPr/>
        </p:nvSpPr>
        <p:spPr>
          <a:xfrm>
            <a:off x="373223" y="653775"/>
            <a:ext cx="1720200" cy="334800"/>
          </a:xfrm>
          <a:prstGeom prst="rect">
            <a:avLst/>
          </a:prstGeom>
          <a:noFill/>
          <a:ln>
            <a:noFill/>
          </a:ln>
        </p:spPr>
        <p:txBody>
          <a:bodyPr anchorCtr="0" anchor="ctr" bIns="28575" lIns="28575" rIns="28575" tIns="28575">
            <a:noAutofit/>
          </a:bodyPr>
          <a:lstStyle/>
          <a:p>
            <a:pPr indent="0" lvl="0" marL="0" marR="0" rtl="0" algn="l">
              <a:lnSpc>
                <a:spcPct val="100000"/>
              </a:lnSpc>
              <a:spcBef>
                <a:spcPts val="0"/>
              </a:spcBef>
              <a:spcAft>
                <a:spcPts val="0"/>
              </a:spcAft>
              <a:buClr>
                <a:srgbClr val="660066"/>
              </a:buClr>
              <a:buFont typeface="Helvetica Neue"/>
              <a:buNone/>
            </a:pPr>
            <a:r>
              <a:rPr lang="en">
                <a:solidFill>
                  <a:srgbClr val="660066"/>
                </a:solidFill>
                <a:latin typeface="Helvetica Neue"/>
                <a:ea typeface="Helvetica Neue"/>
                <a:cs typeface="Helvetica Neue"/>
                <a:sym typeface="Helvetica Neue"/>
              </a:rPr>
              <a:t>mbox.dr-chuck.net</a:t>
            </a:r>
          </a:p>
        </p:txBody>
      </p:sp>
      <p:sp>
        <p:nvSpPr>
          <p:cNvPr id="298" name="Shape 298"/>
          <p:cNvSpPr/>
          <p:nvPr/>
        </p:nvSpPr>
        <p:spPr>
          <a:xfrm>
            <a:off x="5901406" y="1056408"/>
            <a:ext cx="1171799" cy="449700"/>
          </a:xfrm>
          <a:prstGeom prst="can">
            <a:avLst>
              <a:gd fmla="val 25000" name="adj"/>
            </a:avLst>
          </a:prstGeom>
          <a:solidFill>
            <a:srgbClr val="CCFFCC"/>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gword.js</a:t>
            </a:r>
          </a:p>
        </p:txBody>
      </p:sp>
      <p:sp>
        <p:nvSpPr>
          <p:cNvPr id="299" name="Shape 299"/>
          <p:cNvSpPr/>
          <p:nvPr/>
        </p:nvSpPr>
        <p:spPr>
          <a:xfrm>
            <a:off x="7350706" y="161856"/>
            <a:ext cx="1245610" cy="807422"/>
          </a:xfrm>
          <a:prstGeom prst="can">
            <a:avLst>
              <a:gd fmla="val 25000" name="adj"/>
            </a:avLst>
          </a:prstGeom>
          <a:solidFill>
            <a:schemeClr val="lt2"/>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gword.htm</a:t>
            </a:r>
          </a:p>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d3.js</a:t>
            </a:r>
          </a:p>
        </p:txBody>
      </p:sp>
      <p:cxnSp>
        <p:nvCxnSpPr>
          <p:cNvPr id="300" name="Shape 300"/>
          <p:cNvCxnSpPr>
            <a:endCxn id="295" idx="0"/>
          </p:cNvCxnSpPr>
          <p:nvPr/>
        </p:nvCxnSpPr>
        <p:spPr>
          <a:xfrm flipH="1">
            <a:off x="2119312" y="2144526"/>
            <a:ext cx="1720200" cy="898200"/>
          </a:xfrm>
          <a:prstGeom prst="straightConnector1">
            <a:avLst/>
          </a:prstGeom>
          <a:noFill/>
          <a:ln cap="flat" cmpd="sng" w="76200">
            <a:solidFill>
              <a:srgbClr val="773F9B"/>
            </a:solidFill>
            <a:prstDash val="solid"/>
            <a:miter/>
            <a:headEnd len="med" w="med" type="none"/>
            <a:tailEnd len="lg" w="lg" type="triangle"/>
          </a:ln>
        </p:spPr>
      </p:cxnSp>
      <p:cxnSp>
        <p:nvCxnSpPr>
          <p:cNvPr id="301" name="Shape 301"/>
          <p:cNvCxnSpPr/>
          <p:nvPr/>
        </p:nvCxnSpPr>
        <p:spPr>
          <a:xfrm flipH="1" rot="10800000">
            <a:off x="5255831" y="1463258"/>
            <a:ext cx="1164000" cy="638099"/>
          </a:xfrm>
          <a:prstGeom prst="straightConnector1">
            <a:avLst/>
          </a:prstGeom>
          <a:noFill/>
          <a:ln cap="flat" cmpd="sng" w="76200">
            <a:solidFill>
              <a:srgbClr val="773F9B"/>
            </a:solidFill>
            <a:prstDash val="solid"/>
            <a:miter/>
            <a:headEnd len="med" w="med" type="none"/>
            <a:tailEnd len="lg" w="lg" type="triangle"/>
          </a:ln>
        </p:spPr>
      </p:cxnSp>
      <p:cxnSp>
        <p:nvCxnSpPr>
          <p:cNvPr id="302" name="Shape 302"/>
          <p:cNvCxnSpPr/>
          <p:nvPr/>
        </p:nvCxnSpPr>
        <p:spPr>
          <a:xfrm>
            <a:off x="7973510" y="969279"/>
            <a:ext cx="9000" cy="843900"/>
          </a:xfrm>
          <a:prstGeom prst="straightConnector1">
            <a:avLst/>
          </a:prstGeom>
          <a:noFill/>
          <a:ln cap="flat" cmpd="sng" w="76200">
            <a:solidFill>
              <a:srgbClr val="773F9B"/>
            </a:solidFill>
            <a:prstDash val="solid"/>
            <a:miter/>
            <a:headEnd len="med" w="med" type="none"/>
            <a:tailEnd len="lg" w="lg" type="triangle"/>
          </a:ln>
        </p:spPr>
      </p:cxnSp>
      <p:sp>
        <p:nvSpPr>
          <p:cNvPr id="303" name="Shape 303"/>
          <p:cNvSpPr/>
          <p:nvPr/>
        </p:nvSpPr>
        <p:spPr>
          <a:xfrm>
            <a:off x="2753835" y="4523483"/>
            <a:ext cx="3888899" cy="282769"/>
          </a:xfrm>
          <a:prstGeom prst="rect">
            <a:avLst/>
          </a:prstGeom>
          <a:noFill/>
          <a:ln>
            <a:noFill/>
          </a:ln>
        </p:spPr>
        <p:txBody>
          <a:bodyPr anchorCtr="0" anchor="t" bIns="25700" lIns="51425" rIns="51425" tIns="25700">
            <a:noAutofit/>
          </a:bodyPr>
          <a:lstStyle/>
          <a:p>
            <a:pPr indent="0" lvl="0" marL="0" marR="0" rtl="0" algn="l">
              <a:spcBef>
                <a:spcPts val="0"/>
              </a:spcBef>
              <a:buSzPct val="25000"/>
              <a:buNone/>
            </a:pPr>
            <a:r>
              <a:rPr b="0" baseline="30000" i="0" lang="en" sz="2300" u="none" cap="none" strike="noStrike">
                <a:solidFill>
                  <a:srgbClr val="FFFF00"/>
                </a:solidFill>
                <a:latin typeface="Helvetica Neue"/>
                <a:ea typeface="Helvetica Neue"/>
                <a:cs typeface="Helvetica Neue"/>
                <a:sym typeface="Helvetica Neue"/>
              </a:rPr>
              <a:t>http://www.pythonlearn.com/code/gmane.zip</a:t>
            </a:r>
          </a:p>
        </p:txBody>
      </p:sp>
      <p:sp>
        <p:nvSpPr>
          <p:cNvPr id="304" name="Shape 304"/>
          <p:cNvSpPr txBox="1"/>
          <p:nvPr/>
        </p:nvSpPr>
        <p:spPr>
          <a:xfrm>
            <a:off x="5383900" y="1845025"/>
            <a:ext cx="1103399" cy="334799"/>
          </a:xfrm>
          <a:prstGeom prst="rect">
            <a:avLst/>
          </a:prstGeom>
          <a:solidFill>
            <a:srgbClr val="773F9B"/>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FFFFFF"/>
              </a:buClr>
              <a:buSzPct val="25000"/>
              <a:buFont typeface="Helvetica Neue"/>
              <a:buNone/>
            </a:pPr>
            <a:r>
              <a:rPr b="0" i="0" lang="en" sz="1800" u="none" cap="none" strike="noStrike">
                <a:solidFill>
                  <a:srgbClr val="FFFFFF"/>
                </a:solidFill>
                <a:latin typeface="Helvetica Neue"/>
                <a:ea typeface="Helvetica Neue"/>
                <a:cs typeface="Helvetica Neue"/>
                <a:sym typeface="Helvetica Neue"/>
              </a:rPr>
              <a:t>gword.py</a:t>
            </a:r>
          </a:p>
        </p:txBody>
      </p:sp>
      <p:sp>
        <p:nvSpPr>
          <p:cNvPr id="305" name="Shape 305"/>
          <p:cNvSpPr txBox="1"/>
          <p:nvPr/>
        </p:nvSpPr>
        <p:spPr>
          <a:xfrm>
            <a:off x="3942749" y="1121325"/>
            <a:ext cx="1245599" cy="334799"/>
          </a:xfrm>
          <a:prstGeom prst="rect">
            <a:avLst/>
          </a:prstGeom>
          <a:solidFill>
            <a:srgbClr val="773F9B"/>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FFFFFF"/>
              </a:buClr>
              <a:buSzPct val="25000"/>
              <a:buFont typeface="Helvetica Neue"/>
              <a:buNone/>
            </a:pPr>
            <a:r>
              <a:rPr b="0" i="0" lang="en" sz="1800" u="none" cap="none" strike="noStrike">
                <a:solidFill>
                  <a:srgbClr val="FFFFFF"/>
                </a:solidFill>
                <a:latin typeface="Helvetica Neue"/>
                <a:ea typeface="Helvetica Neue"/>
                <a:cs typeface="Helvetica Neue"/>
                <a:sym typeface="Helvetica Neue"/>
              </a:rPr>
              <a:t>gmodel.py</a:t>
            </a:r>
          </a:p>
        </p:txBody>
      </p:sp>
      <p:sp>
        <p:nvSpPr>
          <p:cNvPr id="306" name="Shape 306"/>
          <p:cNvSpPr/>
          <p:nvPr/>
        </p:nvSpPr>
        <p:spPr>
          <a:xfrm>
            <a:off x="3847034" y="1919603"/>
            <a:ext cx="1476374" cy="449587"/>
          </a:xfrm>
          <a:prstGeom prst="can">
            <a:avLst>
              <a:gd fmla="val 25000" name="adj"/>
            </a:avLst>
          </a:prstGeom>
          <a:blipFill rotWithShape="1">
            <a:blip r:embed="rId4">
              <a:alphaModFix/>
            </a:blip>
            <a:tile algn="tl" flip="none" tx="0" sx="100000" ty="0" sy="100000"/>
          </a:blip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content.sqlite</a:t>
            </a:r>
          </a:p>
        </p:txBody>
      </p:sp>
      <p:sp>
        <p:nvSpPr>
          <p:cNvPr id="307" name="Shape 307"/>
          <p:cNvSpPr txBox="1"/>
          <p:nvPr/>
        </p:nvSpPr>
        <p:spPr>
          <a:xfrm>
            <a:off x="2623799" y="2273075"/>
            <a:ext cx="1171799" cy="334799"/>
          </a:xfrm>
          <a:prstGeom prst="rect">
            <a:avLst/>
          </a:prstGeom>
          <a:solidFill>
            <a:srgbClr val="773F9B"/>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FFFFFF"/>
              </a:buClr>
              <a:buSzPct val="25000"/>
              <a:buFont typeface="Helvetica Neue"/>
              <a:buNone/>
            </a:pPr>
            <a:r>
              <a:rPr b="0" i="0" lang="en" sz="1800" u="none" cap="none" strike="noStrike">
                <a:solidFill>
                  <a:srgbClr val="FFFFFF"/>
                </a:solidFill>
                <a:latin typeface="Helvetica Neue"/>
                <a:ea typeface="Helvetica Neue"/>
                <a:cs typeface="Helvetica Neue"/>
                <a:sym typeface="Helvetica Neue"/>
              </a:rPr>
              <a:t>gbasic.py</a:t>
            </a:r>
          </a:p>
        </p:txBody>
      </p:sp>
      <p:cxnSp>
        <p:nvCxnSpPr>
          <p:cNvPr id="308" name="Shape 308"/>
          <p:cNvCxnSpPr>
            <a:stCxn id="298" idx="3"/>
            <a:endCxn id="290" idx="1"/>
          </p:cNvCxnSpPr>
          <p:nvPr/>
        </p:nvCxnSpPr>
        <p:spPr>
          <a:xfrm>
            <a:off x="6487306" y="1506108"/>
            <a:ext cx="943500" cy="506399"/>
          </a:xfrm>
          <a:prstGeom prst="straightConnector1">
            <a:avLst/>
          </a:prstGeom>
          <a:noFill/>
          <a:ln cap="flat" cmpd="sng" w="76200">
            <a:solidFill>
              <a:srgbClr val="773F9B"/>
            </a:solidFill>
            <a:prstDash val="solid"/>
            <a:miter/>
            <a:headEnd len="med" w="med" type="none"/>
            <a:tailEnd len="lg" w="lg" type="triangle"/>
          </a:ln>
        </p:spPr>
      </p:cxnSp>
      <p:pic>
        <p:nvPicPr>
          <p:cNvPr descr="mailorg.png" id="309" name="Shape 309"/>
          <p:cNvPicPr preferRelativeResize="0"/>
          <p:nvPr/>
        </p:nvPicPr>
        <p:blipFill rotWithShape="1">
          <a:blip r:embed="rId6">
            <a:alphaModFix/>
          </a:blip>
          <a:srcRect b="0" l="0" r="0" t="0"/>
          <a:stretch/>
        </p:blipFill>
        <p:spPr>
          <a:xfrm>
            <a:off x="7073125" y="2861827"/>
            <a:ext cx="1800771" cy="1005492"/>
          </a:xfrm>
          <a:prstGeom prst="rect">
            <a:avLst/>
          </a:prstGeom>
          <a:noFill/>
          <a:ln>
            <a:noFill/>
          </a:ln>
        </p:spPr>
      </p:pic>
      <p:sp>
        <p:nvSpPr>
          <p:cNvPr id="310" name="Shape 310"/>
          <p:cNvSpPr/>
          <p:nvPr/>
        </p:nvSpPr>
        <p:spPr>
          <a:xfrm>
            <a:off x="5055121" y="3250258"/>
            <a:ext cx="1171708" cy="449587"/>
          </a:xfrm>
          <a:prstGeom prst="can">
            <a:avLst>
              <a:gd fmla="val 25000" name="adj"/>
            </a:avLst>
          </a:prstGeom>
          <a:solidFill>
            <a:srgbClr val="CCFFCC"/>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gline.js</a:t>
            </a:r>
          </a:p>
        </p:txBody>
      </p:sp>
      <p:sp>
        <p:nvSpPr>
          <p:cNvPr id="311" name="Shape 311"/>
          <p:cNvSpPr/>
          <p:nvPr/>
        </p:nvSpPr>
        <p:spPr>
          <a:xfrm>
            <a:off x="7350706" y="4140216"/>
            <a:ext cx="1245610" cy="807422"/>
          </a:xfrm>
          <a:prstGeom prst="can">
            <a:avLst>
              <a:gd fmla="val 25000" name="adj"/>
            </a:avLst>
          </a:prstGeom>
          <a:solidFill>
            <a:schemeClr val="lt2"/>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gline.htm</a:t>
            </a:r>
          </a:p>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d3.js</a:t>
            </a:r>
          </a:p>
        </p:txBody>
      </p:sp>
      <p:cxnSp>
        <p:nvCxnSpPr>
          <p:cNvPr id="312" name="Shape 312"/>
          <p:cNvCxnSpPr/>
          <p:nvPr/>
        </p:nvCxnSpPr>
        <p:spPr>
          <a:xfrm rot="10800000">
            <a:off x="7969310" y="3534215"/>
            <a:ext cx="4199" cy="606000"/>
          </a:xfrm>
          <a:prstGeom prst="straightConnector1">
            <a:avLst/>
          </a:prstGeom>
          <a:noFill/>
          <a:ln cap="flat" cmpd="sng" w="76200">
            <a:solidFill>
              <a:srgbClr val="773F9B"/>
            </a:solidFill>
            <a:prstDash val="solid"/>
            <a:miter/>
            <a:headEnd len="med" w="med" type="none"/>
            <a:tailEnd len="lg" w="lg" type="triangle"/>
          </a:ln>
        </p:spPr>
      </p:cxnSp>
      <p:cxnSp>
        <p:nvCxnSpPr>
          <p:cNvPr id="313" name="Shape 313"/>
          <p:cNvCxnSpPr>
            <a:stCxn id="306" idx="3"/>
            <a:endCxn id="310" idx="1"/>
          </p:cNvCxnSpPr>
          <p:nvPr/>
        </p:nvCxnSpPr>
        <p:spPr>
          <a:xfrm>
            <a:off x="4585221" y="2369190"/>
            <a:ext cx="1055700" cy="881100"/>
          </a:xfrm>
          <a:prstGeom prst="straightConnector1">
            <a:avLst/>
          </a:prstGeom>
          <a:noFill/>
          <a:ln cap="flat" cmpd="sng" w="76200">
            <a:solidFill>
              <a:srgbClr val="773F9B"/>
            </a:solidFill>
            <a:prstDash val="solid"/>
            <a:miter/>
            <a:headEnd len="med" w="med" type="none"/>
            <a:tailEnd len="lg" w="lg" type="triangle"/>
          </a:ln>
        </p:spPr>
      </p:cxnSp>
      <p:sp>
        <p:nvSpPr>
          <p:cNvPr id="314" name="Shape 314"/>
          <p:cNvSpPr txBox="1"/>
          <p:nvPr/>
        </p:nvSpPr>
        <p:spPr>
          <a:xfrm>
            <a:off x="4481975" y="2508400"/>
            <a:ext cx="1161300" cy="334799"/>
          </a:xfrm>
          <a:prstGeom prst="rect">
            <a:avLst/>
          </a:prstGeom>
          <a:solidFill>
            <a:srgbClr val="773F9B"/>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FFFFFF"/>
              </a:buClr>
              <a:buSzPct val="25000"/>
              <a:buFont typeface="Helvetica Neue"/>
              <a:buNone/>
            </a:pPr>
            <a:r>
              <a:rPr lang="en" sz="1800">
                <a:solidFill>
                  <a:srgbClr val="FFFFFF"/>
                </a:solidFill>
                <a:latin typeface="Helvetica Neue"/>
                <a:ea typeface="Helvetica Neue"/>
                <a:cs typeface="Helvetica Neue"/>
                <a:sym typeface="Helvetica Neue"/>
              </a:rPr>
              <a:t>gline</a:t>
            </a:r>
            <a:r>
              <a:rPr b="0" i="0" lang="en" sz="1800" u="none" cap="none" strike="noStrike">
                <a:solidFill>
                  <a:srgbClr val="FFFFFF"/>
                </a:solidFill>
                <a:latin typeface="Helvetica Neue"/>
                <a:ea typeface="Helvetica Neue"/>
                <a:cs typeface="Helvetica Neue"/>
                <a:sym typeface="Helvetica Neue"/>
              </a:rPr>
              <a:t>.py</a:t>
            </a:r>
          </a:p>
        </p:txBody>
      </p:sp>
      <p:cxnSp>
        <p:nvCxnSpPr>
          <p:cNvPr id="315" name="Shape 315"/>
          <p:cNvCxnSpPr>
            <a:endCxn id="309" idx="1"/>
          </p:cNvCxnSpPr>
          <p:nvPr/>
        </p:nvCxnSpPr>
        <p:spPr>
          <a:xfrm flipH="1" rot="10800000">
            <a:off x="6226825" y="3364574"/>
            <a:ext cx="846300" cy="100200"/>
          </a:xfrm>
          <a:prstGeom prst="straightConnector1">
            <a:avLst/>
          </a:prstGeom>
          <a:noFill/>
          <a:ln cap="flat" cmpd="sng" w="76200">
            <a:solidFill>
              <a:srgbClr val="773F9B"/>
            </a:solidFill>
            <a:prstDash val="solid"/>
            <a:miter/>
            <a:headEnd len="med" w="med" type="none"/>
            <a:tailEnd len="lg" w="lg"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txBox="1"/>
          <p:nvPr>
            <p:ph type="title"/>
          </p:nvPr>
        </p:nvSpPr>
        <p:spPr>
          <a:xfrm>
            <a:off x="650081" y="135731"/>
            <a:ext cx="7836750" cy="456468"/>
          </a:xfrm>
          <a:prstGeom prst="rect">
            <a:avLst/>
          </a:prstGeom>
          <a:noFill/>
          <a:ln>
            <a:noFill/>
          </a:ln>
        </p:spPr>
        <p:txBody>
          <a:bodyPr anchorCtr="0" anchor="ctr" bIns="51425" lIns="51425" rIns="51425" tIns="51425">
            <a:noAutofit/>
          </a:bodyPr>
          <a:lstStyle/>
          <a:p>
            <a:pPr indent="0" lvl="0" marL="0" marR="0" rtl="0" algn="ctr">
              <a:spcBef>
                <a:spcPts val="0"/>
              </a:spcBef>
              <a:buClr>
                <a:srgbClr val="00FF00"/>
              </a:buClr>
              <a:buSzPct val="25000"/>
              <a:buFont typeface="Cabin"/>
              <a:buNone/>
            </a:pPr>
            <a:r>
              <a:rPr b="0" i="0" lang="en" sz="2000" u="none" cap="none" strike="noStrike">
                <a:solidFill>
                  <a:srgbClr val="FFFF00"/>
                </a:solidFill>
                <a:latin typeface="Cabin"/>
                <a:ea typeface="Cabin"/>
                <a:cs typeface="Cabin"/>
                <a:sym typeface="Cabin"/>
              </a:rPr>
              <a:t>Acknowledgements / Contributions</a:t>
            </a:r>
          </a:p>
        </p:txBody>
      </p:sp>
      <p:sp>
        <p:nvSpPr>
          <p:cNvPr id="321" name="Shape 321"/>
          <p:cNvSpPr txBox="1"/>
          <p:nvPr/>
        </p:nvSpPr>
        <p:spPr>
          <a:xfrm>
            <a:off x="678431" y="777220"/>
            <a:ext cx="3823705" cy="3984018"/>
          </a:xfrm>
          <a:prstGeom prst="rect">
            <a:avLst/>
          </a:prstGeom>
          <a:noFill/>
          <a:ln>
            <a:noFill/>
          </a:ln>
        </p:spPr>
        <p:txBody>
          <a:bodyPr anchorCtr="0" anchor="t" bIns="51425" lIns="51425" rIns="51425" tIns="51425">
            <a:noAutofit/>
          </a:bodyPr>
          <a:lstStyle/>
          <a:p>
            <a:pPr indent="0" lvl="0" marL="0" marR="0" rtl="0" algn="l">
              <a:spcBef>
                <a:spcPts val="0"/>
              </a:spcBef>
              <a:buClr>
                <a:srgbClr val="FFFFFF"/>
              </a:buClr>
              <a:buSzPct val="25000"/>
              <a:buFont typeface="Helvetica Neue"/>
              <a:buNone/>
            </a:pPr>
            <a:r>
              <a:rPr b="0" i="0" lang="en" sz="1000" u="none" cap="none" strike="noStrike">
                <a:solidFill>
                  <a:srgbClr val="FFFFFF"/>
                </a:solidFill>
                <a:latin typeface="Helvetica Neue"/>
                <a:ea typeface="Helvetica Neue"/>
                <a:cs typeface="Helvetica Neue"/>
                <a:sym typeface="Helvetica Neue"/>
              </a:rPr>
              <a:t>Thes slide are Copyright 2010-  Charles R. Severance (</a:t>
            </a:r>
            <a:r>
              <a:rPr b="0" i="0" lang="en" sz="1000" u="sng" cap="none" strike="noStrike">
                <a:solidFill>
                  <a:srgbClr val="FFFF00"/>
                </a:solidFill>
                <a:latin typeface="Helvetica Neue"/>
                <a:ea typeface="Helvetica Neue"/>
                <a:cs typeface="Helvetica Neue"/>
                <a:sym typeface="Helvetica Neue"/>
                <a:hlinkClick r:id="rId3"/>
              </a:rPr>
              <a:t>www.dr-chuck.com</a:t>
            </a:r>
            <a:r>
              <a:rPr b="0" i="0" lang="en" sz="1000" u="none" cap="none" strike="noStrike">
                <a:solidFill>
                  <a:srgbClr val="FFFFFF"/>
                </a:solidFill>
                <a:latin typeface="Helvetica Neue"/>
                <a:ea typeface="Helvetica Neue"/>
                <a:cs typeface="Helvetica Neue"/>
                <a:sym typeface="Helvetica Neue"/>
              </a:rPr>
              <a:t>) of the University of Michigan School of Information and </a:t>
            </a:r>
            <a:r>
              <a:rPr b="0" i="0" lang="en" sz="1000" u="sng" cap="none" strike="noStrike">
                <a:solidFill>
                  <a:srgbClr val="FFFF00"/>
                </a:solidFill>
                <a:latin typeface="Helvetica Neue"/>
                <a:ea typeface="Helvetica Neue"/>
                <a:cs typeface="Helvetica Neue"/>
                <a:sym typeface="Helvetica Neue"/>
                <a:hlinkClick r:id="rId4"/>
              </a:rPr>
              <a:t>open.umich.edu</a:t>
            </a:r>
            <a:r>
              <a:rPr b="0" i="0" lang="en" sz="1000" u="none" cap="none" strike="noStrike">
                <a:solidFill>
                  <a:srgbClr val="FFFFFF"/>
                </a:solidFill>
                <a:latin typeface="Helvetica Neue"/>
                <a:ea typeface="Helvetica Neue"/>
                <a:cs typeface="Helvetica Neue"/>
                <a:sym typeface="Helvetica Neue"/>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indent="0" lvl="0" marL="0" marR="0" rtl="0" algn="l">
              <a:spcBef>
                <a:spcPts val="0"/>
              </a:spcBef>
              <a:buFont typeface="Helvetica Neue"/>
              <a:buNone/>
            </a:pPr>
            <a:r>
              <a:t/>
            </a:r>
            <a:endParaRPr b="0" i="0" sz="1000" u="none" cap="none" strike="noStrike">
              <a:solidFill>
                <a:srgbClr val="FFFFFF"/>
              </a:solidFill>
              <a:latin typeface="Helvetica Neue"/>
              <a:ea typeface="Helvetica Neue"/>
              <a:cs typeface="Helvetica Neue"/>
              <a:sym typeface="Helvetica Neue"/>
            </a:endParaRPr>
          </a:p>
          <a:p>
            <a:pPr indent="0" lvl="0" marL="0" marR="0" rtl="0" algn="l">
              <a:spcBef>
                <a:spcPts val="0"/>
              </a:spcBef>
              <a:buClr>
                <a:srgbClr val="FFFFFF"/>
              </a:buClr>
              <a:buSzPct val="25000"/>
              <a:buFont typeface="Helvetica Neue"/>
              <a:buNone/>
            </a:pPr>
            <a:r>
              <a:rPr b="0" i="0" lang="en" sz="1000" u="none" cap="none" strike="noStrike">
                <a:solidFill>
                  <a:srgbClr val="FFFFFF"/>
                </a:solidFill>
                <a:latin typeface="Helvetica Neue"/>
                <a:ea typeface="Helvetica Neue"/>
                <a:cs typeface="Helvetica Neue"/>
                <a:sym typeface="Helvetica Neue"/>
              </a:rPr>
              <a:t>Initial Development: Charles Severance, University of Michigan School of Information</a:t>
            </a:r>
          </a:p>
          <a:p>
            <a:pPr indent="0" lvl="0" marL="0" marR="0" rtl="0" algn="l">
              <a:spcBef>
                <a:spcPts val="0"/>
              </a:spcBef>
              <a:buFont typeface="Helvetica Neue"/>
              <a:buNone/>
            </a:pPr>
            <a:r>
              <a:t/>
            </a:r>
            <a:endParaRPr b="0" i="0" sz="1000" u="none" cap="none" strike="noStrike">
              <a:solidFill>
                <a:srgbClr val="FFFFFF"/>
              </a:solidFill>
              <a:latin typeface="Helvetica Neue"/>
              <a:ea typeface="Helvetica Neue"/>
              <a:cs typeface="Helvetica Neue"/>
              <a:sym typeface="Helvetica Neue"/>
            </a:endParaRPr>
          </a:p>
          <a:p>
            <a:pPr indent="0" lvl="0" marL="0" marR="0" rtl="0" algn="l">
              <a:spcBef>
                <a:spcPts val="0"/>
              </a:spcBef>
              <a:buClr>
                <a:srgbClr val="FFFFFF"/>
              </a:buClr>
              <a:buSzPct val="25000"/>
              <a:buFont typeface="Helvetica Neue"/>
              <a:buNone/>
            </a:pPr>
            <a:r>
              <a:rPr b="0" i="0" lang="en" sz="1000" u="none" cap="none" strike="noStrike">
                <a:solidFill>
                  <a:srgbClr val="FFFFFF"/>
                </a:solidFill>
                <a:latin typeface="Helvetica Neue"/>
                <a:ea typeface="Helvetica Neue"/>
                <a:cs typeface="Helvetica Neue"/>
                <a:sym typeface="Helvetica Neue"/>
              </a:rPr>
              <a:t>… Insert new Contributors here</a:t>
            </a:r>
          </a:p>
        </p:txBody>
      </p:sp>
      <p:pic>
        <p:nvPicPr>
          <p:cNvPr id="322" name="Shape 322"/>
          <p:cNvPicPr preferRelativeResize="0"/>
          <p:nvPr/>
        </p:nvPicPr>
        <p:blipFill rotWithShape="1">
          <a:blip r:embed="rId5">
            <a:alphaModFix/>
          </a:blip>
          <a:srcRect b="0" l="0" r="0" t="0"/>
          <a:stretch/>
        </p:blipFill>
        <p:spPr>
          <a:xfrm>
            <a:off x="246318" y="75740"/>
            <a:ext cx="576449" cy="576449"/>
          </a:xfrm>
          <a:prstGeom prst="rect">
            <a:avLst/>
          </a:prstGeom>
          <a:noFill/>
          <a:ln>
            <a:noFill/>
          </a:ln>
        </p:spPr>
      </p:pic>
      <p:pic>
        <p:nvPicPr>
          <p:cNvPr id="323" name="Shape 323"/>
          <p:cNvPicPr preferRelativeResize="0"/>
          <p:nvPr/>
        </p:nvPicPr>
        <p:blipFill rotWithShape="1">
          <a:blip r:embed="rId6">
            <a:alphaModFix/>
          </a:blip>
          <a:srcRect b="0" l="0" r="0" t="0"/>
          <a:stretch/>
        </p:blipFill>
        <p:spPr>
          <a:xfrm>
            <a:off x="7817449" y="175978"/>
            <a:ext cx="1107336" cy="375974"/>
          </a:xfrm>
          <a:prstGeom prst="rect">
            <a:avLst/>
          </a:prstGeom>
          <a:noFill/>
          <a:ln>
            <a:noFill/>
          </a:ln>
        </p:spPr>
      </p:pic>
      <p:sp>
        <p:nvSpPr>
          <p:cNvPr id="324" name="Shape 324"/>
          <p:cNvSpPr txBox="1"/>
          <p:nvPr/>
        </p:nvSpPr>
        <p:spPr>
          <a:xfrm>
            <a:off x="4896225" y="850612"/>
            <a:ext cx="3823705" cy="3984018"/>
          </a:xfrm>
          <a:prstGeom prst="rect">
            <a:avLst/>
          </a:prstGeom>
          <a:noFill/>
          <a:ln>
            <a:noFill/>
          </a:ln>
        </p:spPr>
        <p:txBody>
          <a:bodyPr anchorCtr="0" anchor="t" bIns="51425" lIns="51425" rIns="51425" tIns="51425">
            <a:noAutofit/>
          </a:bodyPr>
          <a:lstStyle/>
          <a:p>
            <a:pPr indent="0" lvl="0" marL="0" marR="0" rtl="0" algn="l">
              <a:spcBef>
                <a:spcPts val="0"/>
              </a:spcBef>
              <a:buClr>
                <a:srgbClr val="FFFFFF"/>
              </a:buClr>
              <a:buSzPct val="25000"/>
              <a:buFont typeface="Helvetica Neue"/>
              <a:buNone/>
            </a:pPr>
            <a:r>
              <a:rPr b="0" i="0" lang="en" sz="1000" u="none" cap="none" strike="noStrike">
                <a:solidFill>
                  <a:srgbClr val="FFFFFF"/>
                </a:solidFill>
                <a:latin typeface="Helvetica Neue"/>
                <a:ea typeface="Helvetica Neue"/>
                <a:cs typeface="Helvetica Neue"/>
                <a:sym typeface="Helvetica Neue"/>
              </a:rPr>
              <a: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cxnSp>
        <p:nvCxnSpPr>
          <p:cNvPr id="126" name="Shape 126"/>
          <p:cNvCxnSpPr/>
          <p:nvPr/>
        </p:nvCxnSpPr>
        <p:spPr>
          <a:xfrm>
            <a:off x="4262437" y="2674040"/>
            <a:ext cx="0" cy="948999"/>
          </a:xfrm>
          <a:prstGeom prst="straightConnector1">
            <a:avLst/>
          </a:prstGeom>
          <a:noFill/>
          <a:ln cap="flat" cmpd="sng" w="57150">
            <a:solidFill>
              <a:srgbClr val="773F9B"/>
            </a:solidFill>
            <a:prstDash val="solid"/>
            <a:miter/>
            <a:headEnd len="med" w="med" type="none"/>
            <a:tailEnd len="lg" w="lg" type="stealth"/>
          </a:ln>
        </p:spPr>
      </p:cxnSp>
      <p:sp>
        <p:nvSpPr>
          <p:cNvPr id="127" name="Shape 127"/>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i="0" lang="en" sz="4300" u="none" cap="none" strike="noStrike">
                <a:solidFill>
                  <a:srgbClr val="FFD966"/>
                </a:solidFill>
                <a:latin typeface="Cabin"/>
                <a:ea typeface="Cabin"/>
                <a:cs typeface="Cabin"/>
                <a:sym typeface="Cabin"/>
              </a:rPr>
              <a:t>Multi-Step Data Analysis</a:t>
            </a:r>
          </a:p>
        </p:txBody>
      </p:sp>
      <p:pic>
        <p:nvPicPr>
          <p:cNvPr id="128" name="Shape 128"/>
          <p:cNvPicPr preferRelativeResize="0"/>
          <p:nvPr/>
        </p:nvPicPr>
        <p:blipFill rotWithShape="1">
          <a:blip r:embed="rId3">
            <a:alphaModFix/>
          </a:blip>
          <a:srcRect b="0" l="0" r="0" t="0"/>
          <a:stretch/>
        </p:blipFill>
        <p:spPr>
          <a:xfrm flipH="1" rot="10800000">
            <a:off x="261937" y="1590570"/>
            <a:ext cx="1613701" cy="1083469"/>
          </a:xfrm>
          <a:prstGeom prst="rect">
            <a:avLst/>
          </a:prstGeom>
          <a:noFill/>
          <a:ln>
            <a:noFill/>
          </a:ln>
        </p:spPr>
      </p:pic>
      <p:sp>
        <p:nvSpPr>
          <p:cNvPr id="129" name="Shape 129"/>
          <p:cNvSpPr/>
          <p:nvPr/>
        </p:nvSpPr>
        <p:spPr>
          <a:xfrm>
            <a:off x="3540216" y="1733445"/>
            <a:ext cx="1476374" cy="940594"/>
          </a:xfrm>
          <a:prstGeom prst="can">
            <a:avLst>
              <a:gd fmla="val 25000" name="adj"/>
            </a:avLst>
          </a:prstGeom>
          <a:blipFill rotWithShape="1">
            <a:blip r:embed="rId4">
              <a:alphaModFix/>
            </a:blip>
            <a:tile algn="tl" flip="none" tx="0" sx="100000" ty="0" sy="100000"/>
          </a:blipFill>
          <a:ln>
            <a:noFill/>
          </a:ln>
        </p:spPr>
        <p:txBody>
          <a:bodyPr anchorCtr="0" anchor="ctr" bIns="28575" lIns="28575" rIns="28575" tIns="28575">
            <a:noAutofit/>
          </a:bodyPr>
          <a:lstStyle/>
          <a:p>
            <a:pPr indent="0" lvl="0" marL="0" marR="0" rtl="0" algn="ctr">
              <a:lnSpc>
                <a:spcPct val="100000"/>
              </a:lnSpc>
              <a:spcBef>
                <a:spcPts val="0"/>
              </a:spcBef>
              <a:spcAft>
                <a:spcPts val="0"/>
              </a:spcAft>
              <a:buFont typeface="Helvetica Neue"/>
              <a:buNone/>
            </a:pPr>
            <a:r>
              <a:t/>
            </a:r>
            <a:endParaRPr b="0" i="0" sz="1500" u="none" cap="none" strike="noStrike">
              <a:solidFill>
                <a:srgbClr val="FFFFFF"/>
              </a:solidFill>
              <a:latin typeface="Cabin"/>
              <a:ea typeface="Cabin"/>
              <a:cs typeface="Cabin"/>
              <a:sym typeface="Cabin"/>
            </a:endParaRPr>
          </a:p>
        </p:txBody>
      </p:sp>
      <p:pic>
        <p:nvPicPr>
          <p:cNvPr descr="google-map.png" id="130" name="Shape 130"/>
          <p:cNvPicPr preferRelativeResize="0"/>
          <p:nvPr/>
        </p:nvPicPr>
        <p:blipFill rotWithShape="1">
          <a:blip r:embed="rId5">
            <a:alphaModFix/>
          </a:blip>
          <a:srcRect b="0" l="0" r="0" t="0"/>
          <a:stretch/>
        </p:blipFill>
        <p:spPr>
          <a:xfrm>
            <a:off x="7024687" y="1365678"/>
            <a:ext cx="1857375" cy="1335419"/>
          </a:xfrm>
          <a:prstGeom prst="rect">
            <a:avLst/>
          </a:prstGeom>
          <a:noFill/>
          <a:ln>
            <a:noFill/>
          </a:ln>
        </p:spPr>
      </p:pic>
      <p:sp>
        <p:nvSpPr>
          <p:cNvPr id="131" name="Shape 131"/>
          <p:cNvSpPr/>
          <p:nvPr/>
        </p:nvSpPr>
        <p:spPr>
          <a:xfrm>
            <a:off x="3540216" y="3623040"/>
            <a:ext cx="1476374" cy="940594"/>
          </a:xfrm>
          <a:prstGeom prst="can">
            <a:avLst>
              <a:gd fmla="val 25000" name="adj"/>
            </a:avLst>
          </a:prstGeom>
          <a:blipFill rotWithShape="1">
            <a:blip r:embed="rId4">
              <a:alphaModFix/>
            </a:blip>
            <a:tile algn="tl" flip="none" tx="0" sx="100000" ty="0" sy="100000"/>
          </a:blipFill>
          <a:ln>
            <a:noFill/>
          </a:ln>
        </p:spPr>
        <p:txBody>
          <a:bodyPr anchorCtr="0" anchor="ctr" bIns="28575" lIns="28575" rIns="28575" tIns="28575">
            <a:noAutofit/>
          </a:bodyPr>
          <a:lstStyle/>
          <a:p>
            <a:pPr indent="0" lvl="0" marL="0" marR="0" rtl="0" algn="ctr">
              <a:lnSpc>
                <a:spcPct val="100000"/>
              </a:lnSpc>
              <a:spcBef>
                <a:spcPts val="0"/>
              </a:spcBef>
              <a:spcAft>
                <a:spcPts val="0"/>
              </a:spcAft>
              <a:buFont typeface="Helvetica Neue"/>
              <a:buNone/>
            </a:pPr>
            <a:r>
              <a:t/>
            </a:r>
            <a:endParaRPr b="0" i="0" sz="1500" u="none" cap="none" strike="noStrike">
              <a:solidFill>
                <a:srgbClr val="FFFFFF"/>
              </a:solidFill>
              <a:latin typeface="Cabin"/>
              <a:ea typeface="Cabin"/>
              <a:cs typeface="Cabin"/>
              <a:sym typeface="Cabin"/>
            </a:endParaRPr>
          </a:p>
        </p:txBody>
      </p:sp>
      <p:cxnSp>
        <p:nvCxnSpPr>
          <p:cNvPr id="132" name="Shape 132"/>
          <p:cNvCxnSpPr>
            <a:stCxn id="128" idx="3"/>
            <a:endCxn id="129" idx="2"/>
          </p:cNvCxnSpPr>
          <p:nvPr/>
        </p:nvCxnSpPr>
        <p:spPr>
          <a:xfrm>
            <a:off x="1875639" y="2132305"/>
            <a:ext cx="1664700" cy="71400"/>
          </a:xfrm>
          <a:prstGeom prst="straightConnector1">
            <a:avLst/>
          </a:prstGeom>
          <a:noFill/>
          <a:ln cap="flat" cmpd="sng" w="57150">
            <a:solidFill>
              <a:srgbClr val="773F9B"/>
            </a:solidFill>
            <a:prstDash val="solid"/>
            <a:miter/>
            <a:headEnd len="med" w="med" type="none"/>
            <a:tailEnd len="lg" w="lg" type="stealth"/>
          </a:ln>
        </p:spPr>
      </p:cxnSp>
      <p:sp>
        <p:nvSpPr>
          <p:cNvPr id="133" name="Shape 133"/>
          <p:cNvSpPr txBox="1"/>
          <p:nvPr/>
        </p:nvSpPr>
        <p:spPr>
          <a:xfrm>
            <a:off x="2197108" y="1976435"/>
            <a:ext cx="851603" cy="369331"/>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28575" lIns="28575" rIns="28575" tIns="28575">
            <a:noAutofit/>
          </a:bodyPr>
          <a:lstStyle/>
          <a:p>
            <a:pPr indent="0" lvl="0" marL="0" marR="0" rtl="0" algn="l">
              <a:lnSpc>
                <a:spcPct val="100000"/>
              </a:lnSpc>
              <a:spcBef>
                <a:spcPts val="0"/>
              </a:spcBef>
              <a:spcAft>
                <a:spcPts val="0"/>
              </a:spcAft>
              <a:buClr>
                <a:srgbClr val="FFFFFF"/>
              </a:buClr>
              <a:buSzPct val="25000"/>
              <a:buFont typeface="Helvetica Neue"/>
              <a:buNone/>
            </a:pPr>
            <a:r>
              <a:rPr b="0" i="0" lang="en" sz="2000" u="none" cap="none" strike="noStrike">
                <a:solidFill>
                  <a:srgbClr val="FFFFFF"/>
                </a:solidFill>
                <a:latin typeface="Helvetica Neue"/>
                <a:ea typeface="Helvetica Neue"/>
                <a:cs typeface="Helvetica Neue"/>
                <a:sym typeface="Helvetica Neue"/>
              </a:rPr>
              <a:t>Gather</a:t>
            </a:r>
          </a:p>
        </p:txBody>
      </p:sp>
      <p:cxnSp>
        <p:nvCxnSpPr>
          <p:cNvPr id="134" name="Shape 134"/>
          <p:cNvCxnSpPr>
            <a:stCxn id="131" idx="4"/>
            <a:endCxn id="130" idx="1"/>
          </p:cNvCxnSpPr>
          <p:nvPr/>
        </p:nvCxnSpPr>
        <p:spPr>
          <a:xfrm flipH="1" rot="10800000">
            <a:off x="5016590" y="2033537"/>
            <a:ext cx="2008199" cy="2059800"/>
          </a:xfrm>
          <a:prstGeom prst="straightConnector1">
            <a:avLst/>
          </a:prstGeom>
          <a:noFill/>
          <a:ln cap="flat" cmpd="sng" w="57150">
            <a:solidFill>
              <a:srgbClr val="773F9B"/>
            </a:solidFill>
            <a:prstDash val="solid"/>
            <a:miter/>
            <a:headEnd len="med" w="med" type="none"/>
            <a:tailEnd len="lg" w="lg" type="stealth"/>
          </a:ln>
        </p:spPr>
      </p:cxnSp>
      <p:cxnSp>
        <p:nvCxnSpPr>
          <p:cNvPr id="135" name="Shape 135"/>
          <p:cNvCxnSpPr>
            <a:stCxn id="131" idx="4"/>
          </p:cNvCxnSpPr>
          <p:nvPr/>
        </p:nvCxnSpPr>
        <p:spPr>
          <a:xfrm>
            <a:off x="5016590" y="4093337"/>
            <a:ext cx="1856399" cy="0"/>
          </a:xfrm>
          <a:prstGeom prst="straightConnector1">
            <a:avLst/>
          </a:prstGeom>
          <a:noFill/>
          <a:ln cap="flat" cmpd="sng" w="57150">
            <a:solidFill>
              <a:srgbClr val="773F9B"/>
            </a:solidFill>
            <a:prstDash val="solid"/>
            <a:miter/>
            <a:headEnd len="med" w="med" type="none"/>
            <a:tailEnd len="lg" w="lg" type="stealth"/>
          </a:ln>
        </p:spPr>
      </p:cxnSp>
      <p:sp>
        <p:nvSpPr>
          <p:cNvPr id="136" name="Shape 136"/>
          <p:cNvSpPr txBox="1"/>
          <p:nvPr/>
        </p:nvSpPr>
        <p:spPr>
          <a:xfrm>
            <a:off x="5454053" y="3907631"/>
            <a:ext cx="981573" cy="369331"/>
          </a:xfrm>
          <a:prstGeom prst="rect">
            <a:avLst/>
          </a:prstGeom>
          <a:solidFill>
            <a:srgbClr val="773F9B"/>
          </a:solidFill>
          <a:ln>
            <a:noFill/>
          </a:ln>
        </p:spPr>
        <p:txBody>
          <a:bodyPr anchorCtr="0" anchor="ctr" bIns="28575" lIns="28575" rIns="28575" tIns="28575">
            <a:noAutofit/>
          </a:bodyPr>
          <a:lstStyle/>
          <a:p>
            <a:pPr indent="0" lvl="0" marL="0" marR="0" rtl="0" algn="l">
              <a:lnSpc>
                <a:spcPct val="100000"/>
              </a:lnSpc>
              <a:spcBef>
                <a:spcPts val="0"/>
              </a:spcBef>
              <a:spcAft>
                <a:spcPts val="0"/>
              </a:spcAft>
              <a:buClr>
                <a:srgbClr val="FFFFFF"/>
              </a:buClr>
              <a:buSzPct val="25000"/>
              <a:buFont typeface="Helvetica Neue"/>
              <a:buNone/>
            </a:pPr>
            <a:r>
              <a:rPr b="0" i="0" lang="en" sz="2000" u="none" cap="none" strike="noStrike">
                <a:solidFill>
                  <a:srgbClr val="FFFFFF"/>
                </a:solidFill>
                <a:latin typeface="Helvetica Neue"/>
                <a:ea typeface="Helvetica Neue"/>
                <a:cs typeface="Helvetica Neue"/>
                <a:sym typeface="Helvetica Neue"/>
              </a:rPr>
              <a:t>Analyze</a:t>
            </a:r>
          </a:p>
        </p:txBody>
      </p:sp>
      <p:sp>
        <p:nvSpPr>
          <p:cNvPr id="137" name="Shape 137"/>
          <p:cNvSpPr txBox="1"/>
          <p:nvPr/>
        </p:nvSpPr>
        <p:spPr>
          <a:xfrm>
            <a:off x="5572692" y="2674040"/>
            <a:ext cx="1096961" cy="369331"/>
          </a:xfrm>
          <a:prstGeom prst="rect">
            <a:avLst/>
          </a:prstGeom>
          <a:solidFill>
            <a:srgbClr val="773F9B"/>
          </a:solidFill>
          <a:ln>
            <a:noFill/>
          </a:ln>
        </p:spPr>
        <p:txBody>
          <a:bodyPr anchorCtr="0" anchor="ctr" bIns="28575" lIns="28575" rIns="28575" tIns="28575">
            <a:noAutofit/>
          </a:bodyPr>
          <a:lstStyle/>
          <a:p>
            <a:pPr indent="0" lvl="0" marL="0" marR="0" rtl="0" algn="l">
              <a:lnSpc>
                <a:spcPct val="100000"/>
              </a:lnSpc>
              <a:spcBef>
                <a:spcPts val="0"/>
              </a:spcBef>
              <a:spcAft>
                <a:spcPts val="0"/>
              </a:spcAft>
              <a:buClr>
                <a:srgbClr val="FFFFFF"/>
              </a:buClr>
              <a:buSzPct val="25000"/>
              <a:buFont typeface="Helvetica Neue"/>
              <a:buNone/>
            </a:pPr>
            <a:r>
              <a:rPr b="0" i="0" lang="en" sz="2000" u="none" cap="none" strike="noStrike">
                <a:solidFill>
                  <a:srgbClr val="FFFFFF"/>
                </a:solidFill>
                <a:latin typeface="Helvetica Neue"/>
                <a:ea typeface="Helvetica Neue"/>
                <a:cs typeface="Helvetica Neue"/>
                <a:sym typeface="Helvetica Neue"/>
              </a:rPr>
              <a:t>Visualize</a:t>
            </a:r>
          </a:p>
        </p:txBody>
      </p:sp>
      <p:sp>
        <p:nvSpPr>
          <p:cNvPr id="138" name="Shape 138"/>
          <p:cNvSpPr txBox="1"/>
          <p:nvPr/>
        </p:nvSpPr>
        <p:spPr>
          <a:xfrm>
            <a:off x="3405187" y="2812256"/>
            <a:ext cx="1746299" cy="369299"/>
          </a:xfrm>
          <a:prstGeom prst="rect">
            <a:avLst/>
          </a:prstGeom>
          <a:solidFill>
            <a:srgbClr val="773F9B"/>
          </a:solidFill>
          <a:ln>
            <a:noFill/>
          </a:ln>
        </p:spPr>
        <p:txBody>
          <a:bodyPr anchorCtr="0" anchor="ctr" bIns="28575" lIns="28575" rIns="28575" tIns="28575">
            <a:noAutofit/>
          </a:bodyPr>
          <a:lstStyle/>
          <a:p>
            <a:pPr indent="0" lvl="0" marL="0" marR="0" rtl="0" algn="l">
              <a:lnSpc>
                <a:spcPct val="100000"/>
              </a:lnSpc>
              <a:spcBef>
                <a:spcPts val="0"/>
              </a:spcBef>
              <a:spcAft>
                <a:spcPts val="0"/>
              </a:spcAft>
              <a:buClr>
                <a:srgbClr val="FFFFFF"/>
              </a:buClr>
              <a:buSzPct val="25000"/>
              <a:buFont typeface="Helvetica Neue"/>
              <a:buNone/>
            </a:pPr>
            <a:r>
              <a:rPr b="0" i="0" lang="en" sz="2000" u="none" cap="none" strike="noStrike">
                <a:solidFill>
                  <a:srgbClr val="FFFFFF"/>
                </a:solidFill>
                <a:latin typeface="Helvetica Neue"/>
                <a:ea typeface="Helvetica Neue"/>
                <a:cs typeface="Helvetica Neue"/>
                <a:sym typeface="Helvetica Neue"/>
              </a:rPr>
              <a:t>Clean/Process</a:t>
            </a:r>
          </a:p>
        </p:txBody>
      </p:sp>
      <p:sp>
        <p:nvSpPr>
          <p:cNvPr id="139" name="Shape 139"/>
          <p:cNvSpPr txBox="1"/>
          <p:nvPr/>
        </p:nvSpPr>
        <p:spPr>
          <a:xfrm>
            <a:off x="7024687" y="3701700"/>
            <a:ext cx="2119312" cy="836767"/>
          </a:xfrm>
          <a:prstGeom prst="rect">
            <a:avLst/>
          </a:prstGeom>
          <a:noFill/>
          <a:ln>
            <a:noFill/>
          </a:ln>
        </p:spPr>
        <p:txBody>
          <a:bodyPr anchorCtr="0" anchor="ctr" bIns="28575" lIns="28575" rIns="28575" tIns="28575">
            <a:noAutofit/>
          </a:bodyPr>
          <a:lstStyle/>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(5, 1.0, 0.985, 3, u'http://www.dr..')</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(3, 1.0, 2.135, 4, u'http://www.dr..')</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(1, 1.0, 0.659, 2, u'http://www.dr..')</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(1, 1.0, 0.659, 5, u'http://www.dr..')</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a:t>
            </a:r>
          </a:p>
        </p:txBody>
      </p:sp>
      <p:sp>
        <p:nvSpPr>
          <p:cNvPr id="140" name="Shape 140"/>
          <p:cNvSpPr txBox="1"/>
          <p:nvPr/>
        </p:nvSpPr>
        <p:spPr>
          <a:xfrm>
            <a:off x="697706" y="1810296"/>
            <a:ext cx="789090" cy="611705"/>
          </a:xfrm>
          <a:prstGeom prst="rect">
            <a:avLst/>
          </a:prstGeom>
          <a:noFill/>
          <a:ln>
            <a:noFill/>
          </a:ln>
        </p:spPr>
        <p:txBody>
          <a:bodyPr anchorCtr="0" anchor="ctr" bIns="28575" lIns="28575" rIns="28575" tIns="28575">
            <a:noAutofit/>
          </a:bodyPr>
          <a:lstStyle/>
          <a:p>
            <a:pPr indent="0" lvl="0" marL="0" marR="0" rtl="0" algn="l">
              <a:lnSpc>
                <a:spcPct val="100000"/>
              </a:lnSpc>
              <a:spcBef>
                <a:spcPts val="0"/>
              </a:spcBef>
              <a:spcAft>
                <a:spcPts val="0"/>
              </a:spcAft>
              <a:buClr>
                <a:srgbClr val="660066"/>
              </a:buClr>
              <a:buSzPct val="25000"/>
              <a:buFont typeface="Helvetica Neue"/>
              <a:buNone/>
            </a:pPr>
            <a:r>
              <a:rPr b="0" i="0" lang="en" sz="1800" u="none" cap="none" strike="noStrike">
                <a:solidFill>
                  <a:srgbClr val="660066"/>
                </a:solidFill>
                <a:latin typeface="Helvetica Neue"/>
                <a:ea typeface="Helvetica Neue"/>
                <a:cs typeface="Helvetica Neue"/>
                <a:sym typeface="Helvetica Neue"/>
              </a:rPr>
              <a:t>Data </a:t>
            </a:r>
          </a:p>
          <a:p>
            <a:pPr indent="0" lvl="0" marL="0" marR="0" rtl="0" algn="l">
              <a:lnSpc>
                <a:spcPct val="100000"/>
              </a:lnSpc>
              <a:spcBef>
                <a:spcPts val="0"/>
              </a:spcBef>
              <a:spcAft>
                <a:spcPts val="0"/>
              </a:spcAft>
              <a:buClr>
                <a:srgbClr val="660066"/>
              </a:buClr>
              <a:buSzPct val="25000"/>
              <a:buFont typeface="Helvetica Neue"/>
              <a:buNone/>
            </a:pPr>
            <a:r>
              <a:rPr b="0" i="0" lang="en" sz="1800" u="none" cap="none" strike="noStrike">
                <a:solidFill>
                  <a:srgbClr val="660066"/>
                </a:solidFill>
                <a:latin typeface="Helvetica Neue"/>
                <a:ea typeface="Helvetica Neue"/>
                <a:cs typeface="Helvetica Neue"/>
                <a:sym typeface="Helvetica Neue"/>
              </a:rPr>
              <a:t>Source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i="0" lang="en" sz="4300" u="none" cap="none" strike="noStrike">
                <a:solidFill>
                  <a:srgbClr val="FFD966"/>
                </a:solidFill>
                <a:latin typeface="Cabin"/>
                <a:ea typeface="Cabin"/>
                <a:cs typeface="Cabin"/>
                <a:sym typeface="Cabin"/>
              </a:rPr>
              <a:t>Many Data Mining Technologies</a:t>
            </a:r>
          </a:p>
        </p:txBody>
      </p:sp>
      <p:sp>
        <p:nvSpPr>
          <p:cNvPr id="146" name="Shape 146"/>
          <p:cNvSpPr txBox="1"/>
          <p:nvPr>
            <p:ph idx="1" type="body"/>
          </p:nvPr>
        </p:nvSpPr>
        <p:spPr>
          <a:xfrm>
            <a:off x="650081" y="1464468"/>
            <a:ext cx="7836693" cy="3207543"/>
          </a:xfrm>
          <a:prstGeom prst="rect">
            <a:avLst/>
          </a:prstGeom>
          <a:noFill/>
          <a:ln>
            <a:noFill/>
          </a:ln>
        </p:spPr>
        <p:txBody>
          <a:bodyPr anchorCtr="0" anchor="ctr" bIns="21425" lIns="21425" rIns="21425" tIns="21425">
            <a:noAutofit/>
          </a:bodyPr>
          <a:lstStyle/>
          <a:p>
            <a:pPr indent="-431800" lvl="0" marL="457200" marR="0" rtl="0" algn="l">
              <a:spcBef>
                <a:spcPts val="0"/>
              </a:spcBef>
              <a:buClr>
                <a:srgbClr val="FFFFFF"/>
              </a:buClr>
              <a:buSzPct val="100000"/>
              <a:buFont typeface="Cabin"/>
            </a:pPr>
            <a:r>
              <a:rPr b="0" baseline="30000" i="0" lang="en" sz="3200" u="none" cap="none" strike="noStrike">
                <a:solidFill>
                  <a:srgbClr val="FFFFFF"/>
                </a:solidFill>
                <a:latin typeface="Cabin"/>
                <a:ea typeface="Cabin"/>
                <a:cs typeface="Cabin"/>
                <a:sym typeface="Cabin"/>
              </a:rPr>
              <a:t>https://hadoop.apache.org/</a:t>
            </a:r>
          </a:p>
          <a:p>
            <a:pPr indent="-431800" lvl="0" marL="457200" marR="0" rtl="0" algn="l">
              <a:spcBef>
                <a:spcPts val="2000"/>
              </a:spcBef>
              <a:buClr>
                <a:srgbClr val="FFFFFF"/>
              </a:buClr>
              <a:buSzPct val="100000"/>
              <a:buFont typeface="Cabin"/>
            </a:pPr>
            <a:r>
              <a:rPr b="0" baseline="30000" i="0" lang="en" sz="3200" u="none" cap="none" strike="noStrike">
                <a:solidFill>
                  <a:srgbClr val="FFFFFF"/>
                </a:solidFill>
                <a:latin typeface="Cabin"/>
                <a:ea typeface="Cabin"/>
                <a:cs typeface="Cabin"/>
                <a:sym typeface="Cabin"/>
              </a:rPr>
              <a:t>http://spark.apache.org/</a:t>
            </a:r>
          </a:p>
          <a:p>
            <a:pPr indent="-431800" lvl="0" marL="457200" marR="0" rtl="0" algn="l">
              <a:spcBef>
                <a:spcPts val="2000"/>
              </a:spcBef>
              <a:buClr>
                <a:srgbClr val="FFFFFF"/>
              </a:buClr>
              <a:buSzPct val="100000"/>
              <a:buFont typeface="Cabin"/>
            </a:pPr>
            <a:r>
              <a:rPr b="0" baseline="30000" i="0" lang="en" sz="3200" u="none" cap="none" strike="noStrike">
                <a:solidFill>
                  <a:srgbClr val="FFFFFF"/>
                </a:solidFill>
                <a:latin typeface="Cabin"/>
                <a:ea typeface="Cabin"/>
                <a:cs typeface="Cabin"/>
                <a:sym typeface="Cabin"/>
              </a:rPr>
              <a:t>https://aws.amazon.com/redshift/</a:t>
            </a:r>
          </a:p>
          <a:p>
            <a:pPr indent="-431800" lvl="0" marL="457200" marR="0" rtl="0" algn="l">
              <a:spcBef>
                <a:spcPts val="2000"/>
              </a:spcBef>
              <a:buClr>
                <a:srgbClr val="FFFFFF"/>
              </a:buClr>
              <a:buSzPct val="100000"/>
              <a:buFont typeface="Cabin"/>
            </a:pPr>
            <a:r>
              <a:rPr b="0" baseline="30000" i="0" lang="en" sz="3200" u="none" cap="none" strike="noStrike">
                <a:solidFill>
                  <a:srgbClr val="FFFFFF"/>
                </a:solidFill>
                <a:latin typeface="Cabin"/>
                <a:ea typeface="Cabin"/>
                <a:cs typeface="Cabin"/>
                <a:sym typeface="Cabin"/>
              </a:rPr>
              <a:t>http://community.pentaho.com/</a:t>
            </a:r>
          </a:p>
          <a:p>
            <a:pPr indent="-431800" lvl="0" marL="457200" marR="0" rtl="0" algn="l">
              <a:spcBef>
                <a:spcPts val="2000"/>
              </a:spcBef>
              <a:buClr>
                <a:srgbClr val="FFFFFF"/>
              </a:buClr>
              <a:buSzPct val="100000"/>
              <a:buFont typeface="Cabin"/>
            </a:pPr>
            <a:r>
              <a:rPr b="0" baseline="30000" i="0" lang="en" sz="3200" u="none" cap="none" strike="noStrike">
                <a:solidFill>
                  <a:srgbClr val="FFFFFF"/>
                </a:solidFill>
                <a:latin typeface="Cabin"/>
                <a:ea typeface="Cabin"/>
                <a:cs typeface="Cabin"/>
                <a:sym typeface="Cabin"/>
              </a:rPr>
              <a: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i="0" lang="en" sz="4300" u="none" cap="none" strike="noStrike">
                <a:solidFill>
                  <a:srgbClr val="FFD966"/>
                </a:solidFill>
                <a:latin typeface="Cabin"/>
                <a:ea typeface="Cabin"/>
                <a:cs typeface="Cabin"/>
                <a:sym typeface="Cabin"/>
              </a:rPr>
              <a:t>"Personal Data Mining"</a:t>
            </a:r>
          </a:p>
        </p:txBody>
      </p:sp>
      <p:sp>
        <p:nvSpPr>
          <p:cNvPr id="152" name="Shape 152"/>
          <p:cNvSpPr txBox="1"/>
          <p:nvPr>
            <p:ph idx="1" type="body"/>
          </p:nvPr>
        </p:nvSpPr>
        <p:spPr>
          <a:xfrm>
            <a:off x="802475" y="1464475"/>
            <a:ext cx="7421100" cy="2546400"/>
          </a:xfrm>
          <a:prstGeom prst="rect">
            <a:avLst/>
          </a:prstGeom>
          <a:noFill/>
          <a:ln>
            <a:noFill/>
          </a:ln>
        </p:spPr>
        <p:txBody>
          <a:bodyPr anchorCtr="0" anchor="ctr" bIns="21425" lIns="21425" rIns="21425" tIns="21425">
            <a:noAutofit/>
          </a:bodyPr>
          <a:lstStyle/>
          <a:p>
            <a:pPr indent="-355600" lvl="0" marL="457200" marR="0" rtl="0" algn="l">
              <a:spcBef>
                <a:spcPts val="0"/>
              </a:spcBef>
              <a:buClr>
                <a:srgbClr val="FFFFFF"/>
              </a:buClr>
              <a:buSzPct val="100000"/>
              <a:buFont typeface="Cabin"/>
            </a:pPr>
            <a:r>
              <a:rPr b="0" i="0" lang="en" sz="2000" u="none" cap="none" strike="noStrike">
                <a:solidFill>
                  <a:srgbClr val="FFFFFF"/>
                </a:solidFill>
                <a:latin typeface="Cabin"/>
                <a:ea typeface="Cabin"/>
                <a:cs typeface="Cabin"/>
                <a:sym typeface="Cabin"/>
              </a:rPr>
              <a:t>Our goal is to make you better programmers – not to make you data mining experts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i="0" lang="en" sz="4300" u="none" cap="none" strike="noStrike">
                <a:solidFill>
                  <a:srgbClr val="FFD966"/>
                </a:solidFill>
                <a:latin typeface="Cabin"/>
                <a:ea typeface="Cabin"/>
                <a:cs typeface="Cabin"/>
                <a:sym typeface="Cabin"/>
              </a:rPr>
              <a:t>GeoData</a:t>
            </a:r>
          </a:p>
        </p:txBody>
      </p:sp>
      <p:sp>
        <p:nvSpPr>
          <p:cNvPr id="158" name="Shape 158"/>
          <p:cNvSpPr txBox="1"/>
          <p:nvPr>
            <p:ph idx="1" type="body"/>
          </p:nvPr>
        </p:nvSpPr>
        <p:spPr>
          <a:xfrm>
            <a:off x="650081" y="1464468"/>
            <a:ext cx="3779043" cy="3207543"/>
          </a:xfrm>
          <a:prstGeom prst="rect">
            <a:avLst/>
          </a:prstGeom>
          <a:noFill/>
          <a:ln>
            <a:noFill/>
          </a:ln>
        </p:spPr>
        <p:txBody>
          <a:bodyPr anchorCtr="0" anchor="ctr" bIns="21425" lIns="21425" rIns="21425" tIns="21425">
            <a:noAutofit/>
          </a:bodyPr>
          <a:lstStyle/>
          <a:p>
            <a:pPr indent="-355600" lvl="0" marL="457200" marR="0" rtl="0" algn="l">
              <a:spcBef>
                <a:spcPts val="0"/>
              </a:spcBef>
              <a:buClr>
                <a:srgbClr val="FFFFFF"/>
              </a:buClr>
              <a:buSzPct val="100000"/>
              <a:buFont typeface="Cabin"/>
            </a:pPr>
            <a:r>
              <a:rPr b="0" i="0" lang="en" sz="2000" u="none" cap="none" strike="noStrike">
                <a:solidFill>
                  <a:srgbClr val="FFFFFF"/>
                </a:solidFill>
                <a:latin typeface="Cabin"/>
                <a:ea typeface="Cabin"/>
                <a:cs typeface="Cabin"/>
                <a:sym typeface="Cabin"/>
              </a:rPr>
              <a:t>Makes a Google Map from user entered data</a:t>
            </a:r>
          </a:p>
          <a:p>
            <a:pPr indent="-355600" lvl="0" marL="457200" marR="0" rtl="0" algn="l">
              <a:spcBef>
                <a:spcPts val="2000"/>
              </a:spcBef>
              <a:buClr>
                <a:srgbClr val="FFFFFF"/>
              </a:buClr>
              <a:buSzPct val="100000"/>
              <a:buFont typeface="Cabin"/>
            </a:pPr>
            <a:r>
              <a:rPr b="0" i="0" lang="en" sz="2000" u="none" cap="none" strike="noStrike">
                <a:solidFill>
                  <a:srgbClr val="FFFFFF"/>
                </a:solidFill>
                <a:latin typeface="Cabin"/>
                <a:ea typeface="Cabin"/>
                <a:cs typeface="Cabin"/>
                <a:sym typeface="Cabin"/>
              </a:rPr>
              <a:t>Uses the Google Geodata API</a:t>
            </a:r>
          </a:p>
          <a:p>
            <a:pPr indent="-355600" lvl="0" marL="457200" marR="0" rtl="0" algn="l">
              <a:spcBef>
                <a:spcPts val="2000"/>
              </a:spcBef>
              <a:buClr>
                <a:srgbClr val="FFFFFF"/>
              </a:buClr>
              <a:buSzPct val="100000"/>
              <a:buFont typeface="Cabin"/>
            </a:pPr>
            <a:r>
              <a:rPr b="0" i="0" lang="en" sz="2000" u="none" cap="none" strike="noStrike">
                <a:solidFill>
                  <a:srgbClr val="FFFFFF"/>
                </a:solidFill>
                <a:latin typeface="Cabin"/>
                <a:ea typeface="Cabin"/>
                <a:cs typeface="Cabin"/>
                <a:sym typeface="Cabin"/>
              </a:rPr>
              <a:t>Caches data in a database to avoid rate limiting and allow restarting</a:t>
            </a:r>
          </a:p>
          <a:p>
            <a:pPr indent="-355600" lvl="0" marL="457200" marR="0" rtl="0" algn="l">
              <a:spcBef>
                <a:spcPts val="2000"/>
              </a:spcBef>
              <a:buClr>
                <a:srgbClr val="FFFFFF"/>
              </a:buClr>
              <a:buSzPct val="100000"/>
              <a:buFont typeface="Cabin"/>
            </a:pPr>
            <a:r>
              <a:rPr b="0" i="0" lang="en" sz="2000" u="none" cap="none" strike="noStrike">
                <a:solidFill>
                  <a:srgbClr val="FFFFFF"/>
                </a:solidFill>
                <a:latin typeface="Cabin"/>
                <a:ea typeface="Cabin"/>
                <a:cs typeface="Cabin"/>
                <a:sym typeface="Cabin"/>
              </a:rPr>
              <a:t> Visualized in a browser using the Google Maps API</a:t>
            </a:r>
          </a:p>
        </p:txBody>
      </p:sp>
      <p:pic>
        <p:nvPicPr>
          <p:cNvPr descr="google-map.png" id="159" name="Shape 159"/>
          <p:cNvPicPr preferRelativeResize="0"/>
          <p:nvPr/>
        </p:nvPicPr>
        <p:blipFill rotWithShape="1">
          <a:blip r:embed="rId3">
            <a:alphaModFix/>
          </a:blip>
          <a:srcRect b="0" l="0" r="0" t="0"/>
          <a:stretch/>
        </p:blipFill>
        <p:spPr>
          <a:xfrm>
            <a:off x="5243105" y="1627615"/>
            <a:ext cx="3598415" cy="2587196"/>
          </a:xfrm>
          <a:prstGeom prst="rect">
            <a:avLst/>
          </a:prstGeom>
          <a:noFill/>
          <a:ln>
            <a:noFill/>
          </a:ln>
        </p:spPr>
      </p:pic>
      <p:sp>
        <p:nvSpPr>
          <p:cNvPr id="160" name="Shape 160"/>
          <p:cNvSpPr/>
          <p:nvPr/>
        </p:nvSpPr>
        <p:spPr>
          <a:xfrm>
            <a:off x="4961099" y="4672012"/>
            <a:ext cx="3996069" cy="282769"/>
          </a:xfrm>
          <a:prstGeom prst="rect">
            <a:avLst/>
          </a:prstGeom>
          <a:noFill/>
          <a:ln>
            <a:noFill/>
          </a:ln>
        </p:spPr>
        <p:txBody>
          <a:bodyPr anchorCtr="0" anchor="t" bIns="25700" lIns="51425" rIns="51425" tIns="25700">
            <a:noAutofit/>
          </a:bodyPr>
          <a:lstStyle/>
          <a:p>
            <a:pPr indent="0" lvl="0" marL="0" marR="0" rtl="0" algn="l">
              <a:spcBef>
                <a:spcPts val="0"/>
              </a:spcBef>
              <a:buSzPct val="25000"/>
              <a:buNone/>
            </a:pPr>
            <a:r>
              <a:rPr b="0" baseline="30000" i="0" lang="en" sz="2300" u="none" cap="none" strike="noStrike">
                <a:solidFill>
                  <a:srgbClr val="FFFF00"/>
                </a:solidFill>
                <a:latin typeface="Helvetica Neue"/>
                <a:ea typeface="Helvetica Neue"/>
                <a:cs typeface="Helvetica Neue"/>
                <a:sym typeface="Helvetica Neue"/>
              </a:rPr>
              <a:t>http://www.pythonlearn.com/code/geodata.zip</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p:nvPr/>
        </p:nvSpPr>
        <p:spPr>
          <a:xfrm>
            <a:off x="3540216" y="1919661"/>
            <a:ext cx="1476374" cy="449587"/>
          </a:xfrm>
          <a:prstGeom prst="can">
            <a:avLst>
              <a:gd fmla="val 25000" name="adj"/>
            </a:avLst>
          </a:prstGeom>
          <a:blipFill rotWithShape="1">
            <a:blip r:embed="rId3">
              <a:alphaModFix/>
            </a:blip>
            <a:tile algn="tl" flip="none" tx="0" sx="100000" ty="0" sy="100000"/>
          </a:blip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geodata.sqlite</a:t>
            </a:r>
          </a:p>
        </p:txBody>
      </p:sp>
      <p:pic>
        <p:nvPicPr>
          <p:cNvPr descr="google-map.png" id="166" name="Shape 166"/>
          <p:cNvPicPr preferRelativeResize="0"/>
          <p:nvPr/>
        </p:nvPicPr>
        <p:blipFill rotWithShape="1">
          <a:blip r:embed="rId4">
            <a:alphaModFix/>
          </a:blip>
          <a:srcRect b="0" l="0" r="0" t="0"/>
          <a:stretch/>
        </p:blipFill>
        <p:spPr>
          <a:xfrm>
            <a:off x="7119832" y="1590570"/>
            <a:ext cx="1857375" cy="1335419"/>
          </a:xfrm>
          <a:prstGeom prst="rect">
            <a:avLst/>
          </a:prstGeom>
          <a:noFill/>
          <a:ln>
            <a:noFill/>
          </a:ln>
        </p:spPr>
      </p:pic>
      <p:cxnSp>
        <p:nvCxnSpPr>
          <p:cNvPr id="167" name="Shape 167"/>
          <p:cNvCxnSpPr>
            <a:endCxn id="165" idx="2"/>
          </p:cNvCxnSpPr>
          <p:nvPr/>
        </p:nvCxnSpPr>
        <p:spPr>
          <a:xfrm>
            <a:off x="1875516" y="2144454"/>
            <a:ext cx="1664699" cy="0"/>
          </a:xfrm>
          <a:prstGeom prst="straightConnector1">
            <a:avLst/>
          </a:prstGeom>
          <a:noFill/>
          <a:ln cap="flat" cmpd="sng" w="57150">
            <a:solidFill>
              <a:srgbClr val="773F9B"/>
            </a:solidFill>
            <a:prstDash val="solid"/>
            <a:miter/>
            <a:headEnd len="med" w="med" type="none"/>
            <a:tailEnd len="lg" w="lg" type="stealth"/>
          </a:ln>
        </p:spPr>
      </p:cxnSp>
      <p:sp>
        <p:nvSpPr>
          <p:cNvPr id="168" name="Shape 168"/>
          <p:cNvSpPr txBox="1"/>
          <p:nvPr/>
        </p:nvSpPr>
        <p:spPr>
          <a:xfrm>
            <a:off x="2030419" y="1934460"/>
            <a:ext cx="1197443" cy="334707"/>
          </a:xfrm>
          <a:prstGeom prst="rect">
            <a:avLst/>
          </a:prstGeom>
          <a:solidFill>
            <a:schemeClr val="accent6"/>
          </a:solidFill>
          <a:ln cap="flat" cmpd="sng" w="12700">
            <a:solidFill>
              <a:schemeClr val="accent6"/>
            </a:solidFill>
            <a:prstDash val="solid"/>
            <a:miter/>
            <a:headEnd len="med" w="med" type="none"/>
            <a:tailEnd len="med" w="med" type="none"/>
          </a:ln>
        </p:spPr>
        <p:txBody>
          <a:bodyPr anchorCtr="0" anchor="ctr" bIns="28575" lIns="28575" rIns="28575" tIns="28575">
            <a:noAutofit/>
          </a:bodyPr>
          <a:lstStyle/>
          <a:p>
            <a:pPr indent="0" lvl="0" marL="0" marR="0" rtl="0" algn="l">
              <a:lnSpc>
                <a:spcPct val="100000"/>
              </a:lnSpc>
              <a:spcBef>
                <a:spcPts val="0"/>
              </a:spcBef>
              <a:spcAft>
                <a:spcPts val="0"/>
              </a:spcAft>
              <a:buClr>
                <a:srgbClr val="FFFFFF"/>
              </a:buClr>
              <a:buSzPct val="25000"/>
              <a:buFont typeface="Helvetica Neue"/>
              <a:buNone/>
            </a:pPr>
            <a:r>
              <a:rPr b="0" i="0" lang="en" sz="1800" u="none" cap="none" strike="noStrike">
                <a:solidFill>
                  <a:srgbClr val="FFFFFF"/>
                </a:solidFill>
                <a:latin typeface="Helvetica Neue"/>
                <a:ea typeface="Helvetica Neue"/>
                <a:cs typeface="Helvetica Neue"/>
                <a:sym typeface="Helvetica Neue"/>
              </a:rPr>
              <a:t>geoload.py</a:t>
            </a:r>
          </a:p>
        </p:txBody>
      </p:sp>
      <p:cxnSp>
        <p:nvCxnSpPr>
          <p:cNvPr id="169" name="Shape 169"/>
          <p:cNvCxnSpPr/>
          <p:nvPr/>
        </p:nvCxnSpPr>
        <p:spPr>
          <a:xfrm flipH="1">
            <a:off x="2629141" y="2842846"/>
            <a:ext cx="982011" cy="597837"/>
          </a:xfrm>
          <a:prstGeom prst="straightConnector1">
            <a:avLst/>
          </a:prstGeom>
          <a:noFill/>
          <a:ln cap="flat" cmpd="sng" w="57150">
            <a:solidFill>
              <a:srgbClr val="773F9B"/>
            </a:solidFill>
            <a:prstDash val="solid"/>
            <a:miter/>
            <a:headEnd len="med" w="med" type="none"/>
            <a:tailEnd len="lg" w="lg" type="stealth"/>
          </a:ln>
        </p:spPr>
      </p:cxnSp>
      <p:cxnSp>
        <p:nvCxnSpPr>
          <p:cNvPr id="170" name="Shape 170"/>
          <p:cNvCxnSpPr>
            <a:stCxn id="165" idx="3"/>
          </p:cNvCxnSpPr>
          <p:nvPr/>
        </p:nvCxnSpPr>
        <p:spPr>
          <a:xfrm>
            <a:off x="4278403" y="2369248"/>
            <a:ext cx="0" cy="306300"/>
          </a:xfrm>
          <a:prstGeom prst="straightConnector1">
            <a:avLst/>
          </a:prstGeom>
          <a:noFill/>
          <a:ln cap="flat" cmpd="sng" w="57150">
            <a:solidFill>
              <a:srgbClr val="773F9B"/>
            </a:solidFill>
            <a:prstDash val="solid"/>
            <a:miter/>
            <a:headEnd len="med" w="med" type="none"/>
            <a:tailEnd len="lg" w="lg" type="stealth"/>
          </a:ln>
        </p:spPr>
      </p:cxnSp>
      <p:sp>
        <p:nvSpPr>
          <p:cNvPr id="171" name="Shape 171"/>
          <p:cNvSpPr txBox="1"/>
          <p:nvPr/>
        </p:nvSpPr>
        <p:spPr>
          <a:xfrm>
            <a:off x="3469274" y="2675500"/>
            <a:ext cx="1476300" cy="334799"/>
          </a:xfrm>
          <a:prstGeom prst="rect">
            <a:avLst/>
          </a:prstGeom>
          <a:solidFill>
            <a:srgbClr val="773F9B"/>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FFFFFF"/>
              </a:buClr>
              <a:buSzPct val="25000"/>
              <a:buFont typeface="Helvetica Neue"/>
              <a:buNone/>
            </a:pPr>
            <a:r>
              <a:rPr b="0" i="0" lang="en" sz="1800" u="none" cap="none" strike="noStrike">
                <a:solidFill>
                  <a:srgbClr val="FFFFFF"/>
                </a:solidFill>
                <a:latin typeface="Helvetica Neue"/>
                <a:ea typeface="Helvetica Neue"/>
                <a:cs typeface="Helvetica Neue"/>
                <a:sym typeface="Helvetica Neue"/>
              </a:rPr>
              <a:t>geodump.py</a:t>
            </a:r>
          </a:p>
        </p:txBody>
      </p:sp>
      <p:sp>
        <p:nvSpPr>
          <p:cNvPr id="172" name="Shape 172"/>
          <p:cNvSpPr txBox="1"/>
          <p:nvPr/>
        </p:nvSpPr>
        <p:spPr>
          <a:xfrm>
            <a:off x="391842" y="3440684"/>
            <a:ext cx="4474596" cy="1460015"/>
          </a:xfrm>
          <a:prstGeom prst="rect">
            <a:avLst/>
          </a:prstGeom>
          <a:noFill/>
          <a:ln>
            <a:noFill/>
          </a:ln>
        </p:spPr>
        <p:txBody>
          <a:bodyPr anchorCtr="0" anchor="ctr" bIns="28575" lIns="28575" rIns="28575" tIns="28575">
            <a:noAutofit/>
          </a:bodyPr>
          <a:lstStyle/>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Northeastern University, ... Boston, MA 02115, USA 42.3396998 -71.08975 </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Bradley University, 1501 ... Peoria, IL 61625, USA 40.6963857 -89.6160811</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Technion, Viazman 87, Kesalsaba, 32000, Israel 32.7775 35.0216667</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Monash University Clayton ... VIC 3800, Australia -37.9152113 145.134682 </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Kokshetau, Kazakhstan 53.2833333 69.3833333</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12 records written to where.js</a:t>
            </a:r>
          </a:p>
          <a:p>
            <a:pPr indent="0" lvl="0" marL="0" marR="0" rtl="0" algn="l">
              <a:spcBef>
                <a:spcPts val="0"/>
              </a:spcBef>
              <a:buSzPct val="25000"/>
              <a:buNone/>
            </a:pPr>
            <a:r>
              <a:rPr b="0" i="0" lang="en" sz="1000" u="none" cap="none" strike="noStrike">
                <a:solidFill>
                  <a:srgbClr val="FFFFFF"/>
                </a:solidFill>
                <a:latin typeface="Helvetica Neue"/>
                <a:ea typeface="Helvetica Neue"/>
                <a:cs typeface="Helvetica Neue"/>
                <a:sym typeface="Helvetica Neue"/>
              </a:rPr>
              <a:t>Open where.html to view the data in a browser</a:t>
            </a:r>
          </a:p>
        </p:txBody>
      </p:sp>
      <p:grpSp>
        <p:nvGrpSpPr>
          <p:cNvPr id="173" name="Shape 173"/>
          <p:cNvGrpSpPr/>
          <p:nvPr/>
        </p:nvGrpSpPr>
        <p:grpSpPr>
          <a:xfrm>
            <a:off x="261937" y="1590570"/>
            <a:ext cx="1613701" cy="1083469"/>
            <a:chOff x="465666" y="2827680"/>
            <a:chExt cx="2868802" cy="1926167"/>
          </a:xfrm>
        </p:grpSpPr>
        <p:pic>
          <p:nvPicPr>
            <p:cNvPr id="174" name="Shape 174"/>
            <p:cNvPicPr preferRelativeResize="0"/>
            <p:nvPr/>
          </p:nvPicPr>
          <p:blipFill rotWithShape="1">
            <a:blip r:embed="rId5">
              <a:alphaModFix/>
            </a:blip>
            <a:srcRect b="0" l="0" r="0" t="0"/>
            <a:stretch/>
          </p:blipFill>
          <p:spPr>
            <a:xfrm flipH="1" rot="10800000">
              <a:off x="465666" y="2827680"/>
              <a:ext cx="2868802" cy="1926167"/>
            </a:xfrm>
            <a:prstGeom prst="rect">
              <a:avLst/>
            </a:prstGeom>
            <a:noFill/>
            <a:ln>
              <a:noFill/>
            </a:ln>
          </p:spPr>
        </p:pic>
        <p:sp>
          <p:nvSpPr>
            <p:cNvPr id="175" name="Shape 175"/>
            <p:cNvSpPr txBox="1"/>
            <p:nvPr/>
          </p:nvSpPr>
          <p:spPr>
            <a:xfrm>
              <a:off x="1240354" y="3112888"/>
              <a:ext cx="1745700" cy="1087500"/>
            </a:xfrm>
            <a:prstGeom prst="rect">
              <a:avLst/>
            </a:prstGeom>
            <a:noFill/>
            <a:ln>
              <a:noFill/>
            </a:ln>
          </p:spPr>
          <p:txBody>
            <a:bodyPr anchorCtr="0" anchor="ctr" bIns="28575" lIns="28575" rIns="28575" tIns="28575">
              <a:noAutofit/>
            </a:bodyPr>
            <a:lstStyle/>
            <a:p>
              <a:pPr indent="0" lvl="0" marL="0" marR="0" rtl="0" algn="l">
                <a:lnSpc>
                  <a:spcPct val="100000"/>
                </a:lnSpc>
                <a:spcBef>
                  <a:spcPts val="0"/>
                </a:spcBef>
                <a:spcAft>
                  <a:spcPts val="0"/>
                </a:spcAft>
                <a:buClr>
                  <a:srgbClr val="660066"/>
                </a:buClr>
                <a:buSzPct val="25000"/>
                <a:buFont typeface="Helvetica Neue"/>
                <a:buNone/>
              </a:pPr>
              <a:r>
                <a:rPr b="0" i="0" lang="en" sz="1800" u="none" cap="none" strike="noStrike">
                  <a:solidFill>
                    <a:srgbClr val="660066"/>
                  </a:solidFill>
                  <a:latin typeface="Helvetica Neue"/>
                  <a:ea typeface="Helvetica Neue"/>
                  <a:cs typeface="Helvetica Neue"/>
                  <a:sym typeface="Helvetica Neue"/>
                </a:rPr>
                <a:t>Google</a:t>
              </a:r>
            </a:p>
            <a:p>
              <a:pPr indent="0" lvl="0" marL="0" marR="0" rtl="0" algn="l">
                <a:lnSpc>
                  <a:spcPct val="100000"/>
                </a:lnSpc>
                <a:spcBef>
                  <a:spcPts val="0"/>
                </a:spcBef>
                <a:spcAft>
                  <a:spcPts val="0"/>
                </a:spcAft>
                <a:buClr>
                  <a:srgbClr val="660066"/>
                </a:buClr>
                <a:buSzPct val="25000"/>
                <a:buFont typeface="Helvetica Neue"/>
                <a:buNone/>
              </a:pPr>
              <a:r>
                <a:rPr b="0" i="0" lang="en" sz="1800" u="none" cap="none" strike="noStrike">
                  <a:solidFill>
                    <a:srgbClr val="660066"/>
                  </a:solidFill>
                  <a:latin typeface="Helvetica Neue"/>
                  <a:ea typeface="Helvetica Neue"/>
                  <a:cs typeface="Helvetica Neue"/>
                  <a:sym typeface="Helvetica Neue"/>
                </a:rPr>
                <a:t>geodata</a:t>
              </a:r>
            </a:p>
          </p:txBody>
        </p:sp>
      </p:grpSp>
      <p:sp>
        <p:nvSpPr>
          <p:cNvPr id="176" name="Shape 176"/>
          <p:cNvSpPr/>
          <p:nvPr/>
        </p:nvSpPr>
        <p:spPr>
          <a:xfrm>
            <a:off x="1875639" y="810817"/>
            <a:ext cx="1476374" cy="449587"/>
          </a:xfrm>
          <a:prstGeom prst="can">
            <a:avLst>
              <a:gd fmla="val 25000" name="adj"/>
            </a:avLst>
          </a:prstGeom>
          <a:solidFill>
            <a:schemeClr val="lt2"/>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where.data</a:t>
            </a:r>
          </a:p>
        </p:txBody>
      </p:sp>
      <p:cxnSp>
        <p:nvCxnSpPr>
          <p:cNvPr id="177" name="Shape 177"/>
          <p:cNvCxnSpPr>
            <a:stCxn id="176" idx="3"/>
            <a:endCxn id="168" idx="0"/>
          </p:cNvCxnSpPr>
          <p:nvPr/>
        </p:nvCxnSpPr>
        <p:spPr>
          <a:xfrm>
            <a:off x="2613826" y="1260405"/>
            <a:ext cx="15300" cy="674100"/>
          </a:xfrm>
          <a:prstGeom prst="straightConnector1">
            <a:avLst/>
          </a:prstGeom>
          <a:noFill/>
          <a:ln cap="flat" cmpd="sng" w="57150">
            <a:solidFill>
              <a:srgbClr val="773F9B"/>
            </a:solidFill>
            <a:prstDash val="solid"/>
            <a:miter/>
            <a:headEnd len="med" w="med" type="none"/>
            <a:tailEnd len="lg" w="lg" type="stealth"/>
          </a:ln>
        </p:spPr>
      </p:cxnSp>
      <p:sp>
        <p:nvSpPr>
          <p:cNvPr id="178" name="Shape 178"/>
          <p:cNvSpPr/>
          <p:nvPr/>
        </p:nvSpPr>
        <p:spPr>
          <a:xfrm>
            <a:off x="5528861" y="2237297"/>
            <a:ext cx="1171708" cy="449587"/>
          </a:xfrm>
          <a:prstGeom prst="can">
            <a:avLst>
              <a:gd fmla="val 25000" name="adj"/>
            </a:avLst>
          </a:prstGeom>
          <a:solidFill>
            <a:srgbClr val="CCFFCC"/>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where.js</a:t>
            </a:r>
          </a:p>
        </p:txBody>
      </p:sp>
      <p:sp>
        <p:nvSpPr>
          <p:cNvPr id="179" name="Shape 179"/>
          <p:cNvSpPr/>
          <p:nvPr/>
        </p:nvSpPr>
        <p:spPr>
          <a:xfrm>
            <a:off x="7425714" y="586023"/>
            <a:ext cx="1245610" cy="449587"/>
          </a:xfrm>
          <a:prstGeom prst="can">
            <a:avLst>
              <a:gd fmla="val 25000" name="adj"/>
            </a:avLst>
          </a:prstGeom>
          <a:solidFill>
            <a:schemeClr val="lt2"/>
          </a:solidFill>
          <a:ln>
            <a:noFill/>
          </a:ln>
        </p:spPr>
        <p:txBody>
          <a:bodyPr anchorCtr="0" anchor="ctr" bIns="28575" lIns="28575" rIns="28575" tIns="28575">
            <a:noAutofit/>
          </a:bodyPr>
          <a:lstStyle/>
          <a:p>
            <a:pPr indent="0" lvl="0" marL="0" marR="0" rtl="0" algn="ctr">
              <a:lnSpc>
                <a:spcPct val="100000"/>
              </a:lnSpc>
              <a:spcBef>
                <a:spcPts val="0"/>
              </a:spcBef>
              <a:spcAft>
                <a:spcPts val="0"/>
              </a:spcAft>
              <a:buClr>
                <a:srgbClr val="660066"/>
              </a:buClr>
              <a:buSzPct val="25000"/>
              <a:buFont typeface="Cabin"/>
              <a:buNone/>
            </a:pPr>
            <a:r>
              <a:rPr b="0" i="0" lang="en" sz="1500" u="none" cap="none" strike="noStrike">
                <a:solidFill>
                  <a:srgbClr val="660066"/>
                </a:solidFill>
                <a:latin typeface="Cabin"/>
                <a:ea typeface="Cabin"/>
                <a:cs typeface="Cabin"/>
                <a:sym typeface="Cabin"/>
              </a:rPr>
              <a:t>where.html</a:t>
            </a:r>
          </a:p>
        </p:txBody>
      </p:sp>
      <p:cxnSp>
        <p:nvCxnSpPr>
          <p:cNvPr id="180" name="Shape 180"/>
          <p:cNvCxnSpPr>
            <a:stCxn id="171" idx="3"/>
            <a:endCxn id="178" idx="2"/>
          </p:cNvCxnSpPr>
          <p:nvPr/>
        </p:nvCxnSpPr>
        <p:spPr>
          <a:xfrm flipH="1" rot="10800000">
            <a:off x="4945574" y="2462199"/>
            <a:ext cx="583200" cy="380700"/>
          </a:xfrm>
          <a:prstGeom prst="straightConnector1">
            <a:avLst/>
          </a:prstGeom>
          <a:noFill/>
          <a:ln cap="flat" cmpd="sng" w="57150">
            <a:solidFill>
              <a:srgbClr val="773F9B"/>
            </a:solidFill>
            <a:prstDash val="solid"/>
            <a:miter/>
            <a:headEnd len="med" w="med" type="none"/>
            <a:tailEnd len="lg" w="lg" type="stealth"/>
          </a:ln>
        </p:spPr>
      </p:cxnSp>
      <p:cxnSp>
        <p:nvCxnSpPr>
          <p:cNvPr id="181" name="Shape 181"/>
          <p:cNvCxnSpPr>
            <a:stCxn id="178" idx="4"/>
            <a:endCxn id="166" idx="1"/>
          </p:cNvCxnSpPr>
          <p:nvPr/>
        </p:nvCxnSpPr>
        <p:spPr>
          <a:xfrm flipH="1" rot="10800000">
            <a:off x="6700569" y="2258391"/>
            <a:ext cx="419400" cy="203700"/>
          </a:xfrm>
          <a:prstGeom prst="straightConnector1">
            <a:avLst/>
          </a:prstGeom>
          <a:noFill/>
          <a:ln cap="flat" cmpd="sng" w="57150">
            <a:solidFill>
              <a:srgbClr val="773F9B"/>
            </a:solidFill>
            <a:prstDash val="solid"/>
            <a:miter/>
            <a:headEnd len="med" w="med" type="none"/>
            <a:tailEnd len="lg" w="lg" type="stealth"/>
          </a:ln>
        </p:spPr>
      </p:cxnSp>
      <p:cxnSp>
        <p:nvCxnSpPr>
          <p:cNvPr id="182" name="Shape 182"/>
          <p:cNvCxnSpPr>
            <a:stCxn id="179" idx="3"/>
            <a:endCxn id="166" idx="0"/>
          </p:cNvCxnSpPr>
          <p:nvPr/>
        </p:nvCxnSpPr>
        <p:spPr>
          <a:xfrm>
            <a:off x="8048520" y="1035611"/>
            <a:ext cx="0" cy="555000"/>
          </a:xfrm>
          <a:prstGeom prst="straightConnector1">
            <a:avLst/>
          </a:prstGeom>
          <a:noFill/>
          <a:ln cap="flat" cmpd="sng" w="57150">
            <a:solidFill>
              <a:srgbClr val="773F9B"/>
            </a:solidFill>
            <a:prstDash val="solid"/>
            <a:miter/>
            <a:headEnd len="med" w="med" type="none"/>
            <a:tailEnd len="lg" w="lg" type="stealth"/>
          </a:ln>
        </p:spPr>
      </p:cxnSp>
      <p:sp>
        <p:nvSpPr>
          <p:cNvPr id="183" name="Shape 183"/>
          <p:cNvSpPr/>
          <p:nvPr/>
        </p:nvSpPr>
        <p:spPr>
          <a:xfrm>
            <a:off x="4961099" y="4672012"/>
            <a:ext cx="3996069" cy="282769"/>
          </a:xfrm>
          <a:prstGeom prst="rect">
            <a:avLst/>
          </a:prstGeom>
          <a:noFill/>
          <a:ln>
            <a:noFill/>
          </a:ln>
        </p:spPr>
        <p:txBody>
          <a:bodyPr anchorCtr="0" anchor="t" bIns="25700" lIns="51425" rIns="51425" tIns="25700">
            <a:noAutofit/>
          </a:bodyPr>
          <a:lstStyle/>
          <a:p>
            <a:pPr indent="0" lvl="0" marL="0" marR="0" rtl="0" algn="l">
              <a:spcBef>
                <a:spcPts val="0"/>
              </a:spcBef>
              <a:buSzPct val="25000"/>
              <a:buNone/>
            </a:pPr>
            <a:r>
              <a:rPr b="0" baseline="30000" i="0" lang="en" sz="2300" u="none" cap="none" strike="noStrike">
                <a:solidFill>
                  <a:srgbClr val="FFFF00"/>
                </a:solidFill>
                <a:latin typeface="Helvetica Neue"/>
                <a:ea typeface="Helvetica Neue"/>
                <a:cs typeface="Helvetica Neue"/>
                <a:sym typeface="Helvetica Neue"/>
              </a:rPr>
              <a:t>http://www.pythonlearn.com/code/geodata.zip</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i="0" lang="en" sz="4300" u="none" cap="none" strike="noStrike">
                <a:solidFill>
                  <a:srgbClr val="FFD966"/>
                </a:solidFill>
                <a:latin typeface="Cabin"/>
                <a:ea typeface="Cabin"/>
                <a:cs typeface="Cabin"/>
                <a:sym typeface="Cabin"/>
              </a:rPr>
              <a:t>Page Rank</a:t>
            </a:r>
          </a:p>
        </p:txBody>
      </p:sp>
      <p:sp>
        <p:nvSpPr>
          <p:cNvPr id="189" name="Shape 189"/>
          <p:cNvSpPr txBox="1"/>
          <p:nvPr>
            <p:ph idx="1" type="body"/>
          </p:nvPr>
        </p:nvSpPr>
        <p:spPr>
          <a:xfrm>
            <a:off x="650081" y="1464468"/>
            <a:ext cx="3779043" cy="3207543"/>
          </a:xfrm>
          <a:prstGeom prst="rect">
            <a:avLst/>
          </a:prstGeom>
          <a:noFill/>
          <a:ln>
            <a:noFill/>
          </a:ln>
        </p:spPr>
        <p:txBody>
          <a:bodyPr anchorCtr="0" anchor="ctr" bIns="21425" lIns="21425" rIns="21425" tIns="21425">
            <a:noAutofit/>
          </a:bodyPr>
          <a:lstStyle/>
          <a:p>
            <a:pPr indent="-355600" lvl="0" marL="457200" marR="0" rtl="0" algn="l">
              <a:lnSpc>
                <a:spcPct val="115000"/>
              </a:lnSpc>
              <a:spcBef>
                <a:spcPts val="0"/>
              </a:spcBef>
              <a:buClr>
                <a:srgbClr val="FFFFFF"/>
              </a:buClr>
              <a:buSzPct val="100000"/>
              <a:buFont typeface="Cabin"/>
            </a:pPr>
            <a:r>
              <a:rPr b="0" i="0" lang="en" sz="2000" u="none" cap="none" strike="noStrike">
                <a:solidFill>
                  <a:srgbClr val="FFFFFF"/>
                </a:solidFill>
                <a:latin typeface="Cabin"/>
                <a:ea typeface="Cabin"/>
                <a:cs typeface="Cabin"/>
                <a:sym typeface="Cabin"/>
              </a:rPr>
              <a:t>Write a simple web page crawler</a:t>
            </a:r>
          </a:p>
          <a:p>
            <a:pPr indent="-355600" lvl="0" marL="457200" marR="0" rtl="0" algn="l">
              <a:lnSpc>
                <a:spcPct val="115000"/>
              </a:lnSpc>
              <a:spcBef>
                <a:spcPts val="2000"/>
              </a:spcBef>
              <a:buClr>
                <a:srgbClr val="FFFFFF"/>
              </a:buClr>
              <a:buSzPct val="100000"/>
              <a:buFont typeface="Cabin"/>
            </a:pPr>
            <a:r>
              <a:rPr b="0" i="0" lang="en" sz="2000" u="none" cap="none" strike="noStrike">
                <a:solidFill>
                  <a:srgbClr val="FFFFFF"/>
                </a:solidFill>
                <a:latin typeface="Cabin"/>
                <a:ea typeface="Cabin"/>
                <a:cs typeface="Cabin"/>
                <a:sym typeface="Cabin"/>
              </a:rPr>
              <a:t>Compute a simple version of Google's Page Rank algorithm</a:t>
            </a:r>
          </a:p>
          <a:p>
            <a:pPr indent="-355600" lvl="0" marL="457200" marR="0" rtl="0" algn="l">
              <a:lnSpc>
                <a:spcPct val="115000"/>
              </a:lnSpc>
              <a:spcBef>
                <a:spcPts val="2000"/>
              </a:spcBef>
              <a:buClr>
                <a:srgbClr val="FFFFFF"/>
              </a:buClr>
              <a:buSzPct val="100000"/>
              <a:buFont typeface="Cabin"/>
            </a:pPr>
            <a:r>
              <a:rPr b="0" i="0" lang="en" sz="2000" u="none" cap="none" strike="noStrike">
                <a:solidFill>
                  <a:srgbClr val="FFFFFF"/>
                </a:solidFill>
                <a:latin typeface="Cabin"/>
                <a:ea typeface="Cabin"/>
                <a:cs typeface="Cabin"/>
                <a:sym typeface="Cabin"/>
              </a:rPr>
              <a:t>Visualize the resulting network</a:t>
            </a:r>
          </a:p>
        </p:txBody>
      </p:sp>
      <p:sp>
        <p:nvSpPr>
          <p:cNvPr id="190" name="Shape 190"/>
          <p:cNvSpPr/>
          <p:nvPr/>
        </p:nvSpPr>
        <p:spPr>
          <a:xfrm>
            <a:off x="4961099" y="4672012"/>
            <a:ext cx="4102862" cy="282769"/>
          </a:xfrm>
          <a:prstGeom prst="rect">
            <a:avLst/>
          </a:prstGeom>
          <a:noFill/>
          <a:ln>
            <a:noFill/>
          </a:ln>
        </p:spPr>
        <p:txBody>
          <a:bodyPr anchorCtr="0" anchor="t" bIns="25700" lIns="51425" rIns="51425" tIns="25700">
            <a:noAutofit/>
          </a:bodyPr>
          <a:lstStyle/>
          <a:p>
            <a:pPr indent="0" lvl="0" marL="0" marR="0" rtl="0" algn="l">
              <a:spcBef>
                <a:spcPts val="0"/>
              </a:spcBef>
              <a:buSzPct val="25000"/>
              <a:buNone/>
            </a:pPr>
            <a:r>
              <a:rPr b="0" baseline="30000" i="0" lang="en" sz="2300" u="none" cap="none" strike="noStrike">
                <a:solidFill>
                  <a:srgbClr val="FFFF00"/>
                </a:solidFill>
                <a:latin typeface="Helvetica Neue"/>
                <a:ea typeface="Helvetica Neue"/>
                <a:cs typeface="Helvetica Neue"/>
                <a:sym typeface="Helvetica Neue"/>
              </a:rPr>
              <a:t>http://www.pythonlearn.com/code/pagerank.zip</a:t>
            </a:r>
          </a:p>
        </p:txBody>
      </p:sp>
      <p:pic>
        <p:nvPicPr>
          <p:cNvPr descr="pagerank.png" id="191" name="Shape 191"/>
          <p:cNvPicPr preferRelativeResize="0"/>
          <p:nvPr/>
        </p:nvPicPr>
        <p:blipFill rotWithShape="1">
          <a:blip r:embed="rId3">
            <a:alphaModFix/>
          </a:blip>
          <a:srcRect b="0" l="0" r="0" t="0"/>
          <a:stretch/>
        </p:blipFill>
        <p:spPr>
          <a:xfrm>
            <a:off x="5103019" y="1464468"/>
            <a:ext cx="3624262" cy="281760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i="0" lang="en" sz="4300" u="none" cap="none" strike="noStrike">
                <a:solidFill>
                  <a:srgbClr val="FFD966"/>
                </a:solidFill>
                <a:latin typeface="Cabin"/>
                <a:ea typeface="Cabin"/>
                <a:cs typeface="Cabin"/>
                <a:sym typeface="Cabin"/>
              </a:rPr>
              <a:t>Search Engine Architecture</a:t>
            </a:r>
          </a:p>
        </p:txBody>
      </p:sp>
      <p:sp>
        <p:nvSpPr>
          <p:cNvPr id="197" name="Shape 197"/>
          <p:cNvSpPr txBox="1"/>
          <p:nvPr>
            <p:ph idx="1" type="body"/>
          </p:nvPr>
        </p:nvSpPr>
        <p:spPr>
          <a:xfrm>
            <a:off x="650081" y="1464468"/>
            <a:ext cx="4686300" cy="2986087"/>
          </a:xfrm>
          <a:prstGeom prst="rect">
            <a:avLst/>
          </a:prstGeom>
          <a:noFill/>
          <a:ln>
            <a:noFill/>
          </a:ln>
        </p:spPr>
        <p:txBody>
          <a:bodyPr anchorCtr="0" anchor="ctr" bIns="21425" lIns="21425" rIns="21425" tIns="21425">
            <a:noAutofit/>
          </a:bodyPr>
          <a:lstStyle/>
          <a:p>
            <a:pPr indent="-412750" lvl="0" marL="457200" marR="0" rtl="0" algn="l">
              <a:spcBef>
                <a:spcPts val="0"/>
              </a:spcBef>
              <a:buClr>
                <a:srgbClr val="FFFB00"/>
              </a:buClr>
              <a:buSzPct val="100000"/>
              <a:buFont typeface="Cabin"/>
            </a:pPr>
            <a:r>
              <a:rPr b="0" i="0" lang="en" sz="2900" u="none" cap="none" strike="noStrike">
                <a:solidFill>
                  <a:srgbClr val="FFFB00"/>
                </a:solidFill>
                <a:latin typeface="Cabin"/>
                <a:ea typeface="Cabin"/>
                <a:cs typeface="Cabin"/>
                <a:sym typeface="Cabin"/>
              </a:rPr>
              <a:t>Web Crawling</a:t>
            </a:r>
          </a:p>
          <a:p>
            <a:pPr indent="-412750" lvl="0" marL="457200" marR="0" rtl="0" algn="l">
              <a:spcBef>
                <a:spcPts val="2000"/>
              </a:spcBef>
              <a:buClr>
                <a:srgbClr val="FFFFFF"/>
              </a:buClr>
              <a:buSzPct val="100000"/>
              <a:buFont typeface="Cabin"/>
            </a:pPr>
            <a:r>
              <a:rPr b="0" i="0" lang="en" sz="2900" u="none" cap="none" strike="noStrike">
                <a:solidFill>
                  <a:srgbClr val="FFFFFF"/>
                </a:solidFill>
                <a:latin typeface="Cabin"/>
                <a:ea typeface="Cabin"/>
                <a:cs typeface="Cabin"/>
                <a:sym typeface="Cabin"/>
              </a:rPr>
              <a:t>Index Building</a:t>
            </a:r>
          </a:p>
          <a:p>
            <a:pPr indent="-412750" lvl="0" marL="457200" marR="0" rtl="0" algn="l">
              <a:spcBef>
                <a:spcPts val="2000"/>
              </a:spcBef>
              <a:buClr>
                <a:srgbClr val="FFFFFF"/>
              </a:buClr>
              <a:buSzPct val="100000"/>
              <a:buFont typeface="Cabin"/>
            </a:pPr>
            <a:r>
              <a:rPr b="0" i="0" lang="en" sz="2900" u="none" cap="none" strike="noStrike">
                <a:solidFill>
                  <a:srgbClr val="FFFFFF"/>
                </a:solidFill>
                <a:latin typeface="Cabin"/>
                <a:ea typeface="Cabin"/>
                <a:cs typeface="Cabin"/>
                <a:sym typeface="Cabin"/>
              </a:rPr>
              <a:t>Searching</a:t>
            </a:r>
          </a:p>
        </p:txBody>
      </p:sp>
      <p:pic>
        <p:nvPicPr>
          <p:cNvPr id="198" name="Shape 198"/>
          <p:cNvPicPr preferRelativeResize="0"/>
          <p:nvPr/>
        </p:nvPicPr>
        <p:blipFill rotWithShape="1">
          <a:blip r:embed="rId3">
            <a:alphaModFix/>
          </a:blip>
          <a:srcRect b="0" l="0" r="0" t="0"/>
          <a:stretch/>
        </p:blipFill>
        <p:spPr>
          <a:xfrm>
            <a:off x="5743575" y="1521213"/>
            <a:ext cx="2686049" cy="2986493"/>
          </a:xfrm>
          <a:prstGeom prst="rect">
            <a:avLst/>
          </a:prstGeom>
          <a:noFill/>
          <a:ln>
            <a:noFill/>
          </a:ln>
        </p:spPr>
      </p:pic>
      <p:sp>
        <p:nvSpPr>
          <p:cNvPr id="199" name="Shape 199"/>
          <p:cNvSpPr/>
          <p:nvPr/>
        </p:nvSpPr>
        <p:spPr>
          <a:xfrm>
            <a:off x="1721650" y="4622000"/>
            <a:ext cx="5682299" cy="350100"/>
          </a:xfrm>
          <a:prstGeom prst="rect">
            <a:avLst/>
          </a:prstGeom>
          <a:noFill/>
          <a:ln>
            <a:noFill/>
          </a:ln>
        </p:spPr>
        <p:txBody>
          <a:bodyPr anchorCtr="0" anchor="ctr" bIns="28575" lIns="28575" rIns="28575" tIns="28575">
            <a:noAutofit/>
          </a:bodyPr>
          <a:lstStyle/>
          <a:p>
            <a:pPr indent="0" lvl="0" marL="0" marR="0" rtl="0" algn="ctr">
              <a:spcBef>
                <a:spcPts val="0"/>
              </a:spcBef>
              <a:buSzPct val="25000"/>
              <a:buNone/>
            </a:pPr>
            <a:r>
              <a:rPr b="0" i="0" lang="en" sz="2000" u="none" cap="none" strike="noStrike">
                <a:solidFill>
                  <a:srgbClr val="FFFB00"/>
                </a:solidFill>
                <a:latin typeface="Cabin"/>
                <a:ea typeface="Cabin"/>
                <a:cs typeface="Cabin"/>
                <a:sym typeface="Cabin"/>
              </a:rPr>
              <a:t>http://infolab.stanford.edu/~backrub/google.html</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p:nvPr/>
        </p:nvSpPr>
        <p:spPr>
          <a:xfrm>
            <a:off x="1355812" y="1807368"/>
            <a:ext cx="6429375" cy="1521619"/>
          </a:xfrm>
          <a:prstGeom prst="rect">
            <a:avLst/>
          </a:prstGeom>
          <a:noFill/>
          <a:ln>
            <a:noFill/>
          </a:ln>
        </p:spPr>
        <p:txBody>
          <a:bodyPr anchorCtr="0" anchor="ctr" bIns="28575" lIns="28575" rIns="28575" tIns="28575">
            <a:noAutofit/>
          </a:bodyPr>
          <a:lstStyle/>
          <a:p>
            <a:pPr indent="0" lvl="0" marL="0" marR="0" rtl="0" algn="ctr">
              <a:lnSpc>
                <a:spcPct val="115000"/>
              </a:lnSpc>
              <a:spcBef>
                <a:spcPts val="0"/>
              </a:spcBef>
              <a:buSzPct val="25000"/>
              <a:buNone/>
            </a:pPr>
            <a:r>
              <a:rPr b="0" i="0" lang="en" sz="2000" u="none" cap="none" strike="noStrike">
                <a:solidFill>
                  <a:srgbClr val="FFFFFF"/>
                </a:solidFill>
                <a:latin typeface="Cabin"/>
                <a:ea typeface="Cabin"/>
                <a:cs typeface="Cabin"/>
                <a:sym typeface="Cabin"/>
              </a:rPr>
              <a:t>A Web crawler is a computer program that browses the World Wide Web in a methodical, automated manner. Web crawlers are mainly used to create a copy of all the visited pages for later processing by a search engine that will index the downloaded pages to provide fast searches.</a:t>
            </a:r>
          </a:p>
        </p:txBody>
      </p:sp>
      <p:sp>
        <p:nvSpPr>
          <p:cNvPr id="205" name="Shape 205"/>
          <p:cNvSpPr txBox="1"/>
          <p:nvPr>
            <p:ph type="title"/>
          </p:nvPr>
        </p:nvSpPr>
        <p:spPr>
          <a:xfrm>
            <a:off x="650081" y="135731"/>
            <a:ext cx="7836693" cy="1293018"/>
          </a:xfrm>
          <a:prstGeom prst="rect">
            <a:avLst/>
          </a:prstGeom>
          <a:noFill/>
          <a:ln>
            <a:noFill/>
          </a:ln>
        </p:spPr>
        <p:txBody>
          <a:bodyPr anchorCtr="0" anchor="ctr" bIns="21425" lIns="21425" rIns="21425" tIns="21425">
            <a:noAutofit/>
          </a:bodyPr>
          <a:lstStyle/>
          <a:p>
            <a:pPr indent="0" lvl="0" marL="0" marR="0" rtl="0" algn="ctr">
              <a:spcBef>
                <a:spcPts val="0"/>
              </a:spcBef>
              <a:buSzPct val="25000"/>
              <a:buNone/>
            </a:pPr>
            <a:r>
              <a:rPr b="0" i="0" lang="en" sz="4300" u="none" cap="none" strike="noStrike">
                <a:solidFill>
                  <a:srgbClr val="FFD966"/>
                </a:solidFill>
                <a:latin typeface="Cabin"/>
                <a:ea typeface="Cabin"/>
                <a:cs typeface="Cabin"/>
                <a:sym typeface="Cabin"/>
              </a:rPr>
              <a:t>Web Crawler</a:t>
            </a:r>
          </a:p>
        </p:txBody>
      </p:sp>
      <p:sp>
        <p:nvSpPr>
          <p:cNvPr id="206" name="Shape 206"/>
          <p:cNvSpPr/>
          <p:nvPr/>
        </p:nvSpPr>
        <p:spPr>
          <a:xfrm>
            <a:off x="1610949" y="4631525"/>
            <a:ext cx="5666700" cy="350100"/>
          </a:xfrm>
          <a:prstGeom prst="rect">
            <a:avLst/>
          </a:prstGeom>
          <a:noFill/>
          <a:ln>
            <a:noFill/>
          </a:ln>
        </p:spPr>
        <p:txBody>
          <a:bodyPr anchorCtr="0" anchor="ctr" bIns="28575" lIns="28575" rIns="28575" tIns="28575">
            <a:noAutofit/>
          </a:bodyPr>
          <a:lstStyle/>
          <a:p>
            <a:pPr indent="0" lvl="0" marL="0" marR="0" rtl="0" algn="ctr">
              <a:spcBef>
                <a:spcPts val="0"/>
              </a:spcBef>
              <a:buSzPct val="25000"/>
              <a:buNone/>
            </a:pPr>
            <a:r>
              <a:rPr b="0" i="0" lang="en" sz="2000" u="none" cap="none" strike="noStrike">
                <a:solidFill>
                  <a:srgbClr val="FFFF00"/>
                </a:solidFill>
                <a:latin typeface="Cabin"/>
                <a:ea typeface="Cabin"/>
                <a:cs typeface="Cabin"/>
                <a:sym typeface="Cabin"/>
              </a:rPr>
              <a:t>http://en.wikipedia.org/wiki/Web_crawler</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000000"/>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