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D3FE4-EFCD-4B39-A8F8-1E3278B40BE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1A4071-2EBC-47D1-B080-CC20FC715D5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INTRODUCING MYSELF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 K.S SALINY SIVAPRAKASM</a:t>
            </a:r>
          </a:p>
          <a:p>
            <a:r>
              <a:rPr lang="en-GB" dirty="0" smtClean="0"/>
              <a:t>FROM: INGUR</a:t>
            </a:r>
          </a:p>
          <a:p>
            <a:r>
              <a:rPr lang="en-GB" dirty="0" smtClean="0"/>
              <a:t>PERUNDURAI</a:t>
            </a:r>
          </a:p>
          <a:p>
            <a:r>
              <a:rPr lang="en-GB" dirty="0" smtClean="0"/>
              <a:t>12 STANDARD GRADUATED</a:t>
            </a:r>
          </a:p>
          <a:p>
            <a:r>
              <a:rPr lang="en-GB" dirty="0" smtClean="0"/>
              <a:t>CURRENT STUDENT : AT KEC</a:t>
            </a:r>
          </a:p>
          <a:p>
            <a:r>
              <a:rPr lang="en-GB" dirty="0" smtClean="0"/>
              <a:t>CT-UG DEPARTMENT 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HOOBIES –DURING FREE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HEARING MUSIC</a:t>
            </a:r>
          </a:p>
          <a:p>
            <a:r>
              <a:rPr lang="en-GB" dirty="0" smtClean="0"/>
              <a:t>BROWSING WEBSITES</a:t>
            </a:r>
          </a:p>
          <a:p>
            <a:r>
              <a:rPr lang="en-GB" dirty="0" smtClean="0"/>
              <a:t>WATCHING MOVIE WITH SUBTITLES</a:t>
            </a:r>
          </a:p>
          <a:p>
            <a:r>
              <a:rPr lang="en-GB" dirty="0" smtClean="0"/>
              <a:t>EXPLORE NEW PLACES</a:t>
            </a:r>
          </a:p>
          <a:p>
            <a:r>
              <a:rPr lang="en-GB" dirty="0" smtClean="0"/>
              <a:t>TAKE CARE OF MYSELF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40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INTRODUCING MYSELF</vt:lpstr>
      <vt:lpstr>HOOBIES –DURING FREE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MYSELF</dc:title>
  <dc:creator>Admin</dc:creator>
  <cp:lastModifiedBy>Admin</cp:lastModifiedBy>
  <cp:revision>2</cp:revision>
  <dcterms:created xsi:type="dcterms:W3CDTF">2025-07-10T06:10:22Z</dcterms:created>
  <dcterms:modified xsi:type="dcterms:W3CDTF">2025-07-10T06:29:06Z</dcterms:modified>
</cp:coreProperties>
</file>