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8BF8ECF-AA58-4FB0-A744-519D46ACE7D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E50A17A-CAEF-4337-949D-313E3E0A6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F8ECF-AA58-4FB0-A744-519D46ACE7D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50A17A-CAEF-4337-949D-313E3E0A6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8BF8ECF-AA58-4FB0-A744-519D46ACE7D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E50A17A-CAEF-4337-949D-313E3E0A6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F8ECF-AA58-4FB0-A744-519D46ACE7D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50A17A-CAEF-4337-949D-313E3E0A6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8BF8ECF-AA58-4FB0-A744-519D46ACE7D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DE50A17A-CAEF-4337-949D-313E3E0A6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F8ECF-AA58-4FB0-A744-519D46ACE7D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50A17A-CAEF-4337-949D-313E3E0A6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F8ECF-AA58-4FB0-A744-519D46ACE7D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50A17A-CAEF-4337-949D-313E3E0A6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F8ECF-AA58-4FB0-A744-519D46ACE7D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50A17A-CAEF-4337-949D-313E3E0A6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8BF8ECF-AA58-4FB0-A744-519D46ACE7D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50A17A-CAEF-4337-949D-313E3E0A6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F8ECF-AA58-4FB0-A744-519D46ACE7D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50A17A-CAEF-4337-949D-313E3E0A6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BF8ECF-AA58-4FB0-A744-519D46ACE7D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E50A17A-CAEF-4337-949D-313E3E0A6E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8BF8ECF-AA58-4FB0-A744-519D46ACE7D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E50A17A-CAEF-4337-949D-313E3E0A6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LIFE OF BEING STUDENT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LIFE WITH HOMMIES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ON MY SELF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AT SCHOOL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AT COLLEGE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UNMATURED DECISIONS</a:t>
            </a:r>
            <a:endParaRPr lang="en-US" dirty="0" smtClean="0"/>
          </a:p>
          <a:p>
            <a:r>
              <a:rPr lang="en-GB" dirty="0" smtClean="0"/>
              <a:t>ADAMENT AND STAY UNFORGIVE WITH EVERYONE</a:t>
            </a:r>
          </a:p>
          <a:p>
            <a:r>
              <a:rPr lang="en-GB" dirty="0" smtClean="0"/>
              <a:t>UDED TO KIDDING FOR FUN</a:t>
            </a:r>
          </a:p>
          <a:p>
            <a:r>
              <a:rPr lang="en-GB" dirty="0" smtClean="0"/>
              <a:t>INNOCENT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TRY TO TAKE MATURE DECISIONS</a:t>
            </a:r>
          </a:p>
          <a:p>
            <a:r>
              <a:rPr lang="en-GB" dirty="0" smtClean="0"/>
              <a:t>UNDERSTAND SUITATION AND HUMBLE</a:t>
            </a:r>
          </a:p>
          <a:p>
            <a:r>
              <a:rPr lang="en-GB" dirty="0" smtClean="0"/>
              <a:t>UNDERSTAND OTHERS AND BE POLITE</a:t>
            </a:r>
          </a:p>
          <a:p>
            <a:r>
              <a:rPr lang="en-GB" dirty="0" smtClean="0"/>
              <a:t>TRY TO BE BRAVE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LIFE WITH HOMIES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T BEO FREE 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ENJOY AND BE INDEPENDENT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STAY IDIOL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MINDFULLNESS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LIFE WITH O</a:t>
            </a:r>
            <a:r>
              <a:rPr lang="en-GB" dirty="0" smtClean="0"/>
              <a:t>THE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GB" dirty="0" smtClean="0"/>
              <a:t>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64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Opulent</vt:lpstr>
      <vt:lpstr>LIFE OF BEING STUDENT</vt:lpstr>
      <vt:lpstr>COMPARISON ON MY SELF</vt:lpstr>
      <vt:lpstr>LIFE WITH HOMIES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BEING STUDENT</dc:title>
  <dc:creator>Admin</dc:creator>
  <cp:lastModifiedBy>Admin</cp:lastModifiedBy>
  <cp:revision>11</cp:revision>
  <dcterms:created xsi:type="dcterms:W3CDTF">2025-07-10T06:38:59Z</dcterms:created>
  <dcterms:modified xsi:type="dcterms:W3CDTF">2025-07-10T08:20:55Z</dcterms:modified>
</cp:coreProperties>
</file>