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7"/>
  </p:notesMasterIdLst>
  <p:handoutMasterIdLst>
    <p:handoutMasterId r:id="rId8"/>
  </p:handoutMasterIdLst>
  <p:sldIdLst>
    <p:sldId id="397" r:id="rId2"/>
    <p:sldId id="257" r:id="rId3"/>
    <p:sldId id="260" r:id="rId4"/>
    <p:sldId id="258" r:id="rId5"/>
    <p:sldId id="259" r:id="rId6"/>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16" userDrawn="1">
          <p15:clr>
            <a:srgbClr val="A4A3A4"/>
          </p15:clr>
        </p15:guide>
        <p15:guide id="3" orient="horz" pos="4229" userDrawn="1">
          <p15:clr>
            <a:srgbClr val="A4A3A4"/>
          </p15:clr>
        </p15:guide>
        <p15:guide id="6" pos="7348" userDrawn="1">
          <p15:clr>
            <a:srgbClr val="A4A3A4"/>
          </p15:clr>
        </p15:guide>
        <p15:guide id="7" pos="332" userDrawn="1">
          <p15:clr>
            <a:srgbClr val="A4A3A4"/>
          </p15:clr>
        </p15:guide>
        <p15:guide id="9" orient="horz" pos="4010" userDrawn="1">
          <p15:clr>
            <a:srgbClr val="A4A3A4"/>
          </p15:clr>
        </p15:guide>
        <p15:guide id="10" orient="horz" pos="348"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11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55" autoAdjust="0"/>
  </p:normalViewPr>
  <p:slideViewPr>
    <p:cSldViewPr showGuides="1">
      <p:cViewPr varScale="1">
        <p:scale>
          <a:sx n="80" d="100"/>
          <a:sy n="80" d="100"/>
        </p:scale>
        <p:origin x="754" y="72"/>
      </p:cViewPr>
      <p:guideLst>
        <p:guide orient="horz" pos="1016"/>
        <p:guide orient="horz" pos="4229"/>
        <p:guide pos="7348"/>
        <p:guide pos="332"/>
        <p:guide orient="horz" pos="4010"/>
        <p:guide orient="horz" pos="348"/>
      </p:guideLst>
    </p:cSldViewPr>
  </p:slideViewPr>
  <p:notesTextViewPr>
    <p:cViewPr>
      <p:scale>
        <a:sx n="100" d="100"/>
        <a:sy n="100" d="100"/>
      </p:scale>
      <p:origin x="0" y="0"/>
    </p:cViewPr>
  </p:notesTextViewPr>
  <p:notesViewPr>
    <p:cSldViewPr showGuides="1">
      <p:cViewPr varScale="1">
        <p:scale>
          <a:sx n="77" d="100"/>
          <a:sy n="77" d="100"/>
        </p:scale>
        <p:origin x="-2670" y="-10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6D275C0D-E404-4466-B79F-7C2D0F3553A2}" type="datetimeFigureOut">
              <a:rPr lang="en-US" smtClean="0"/>
              <a:t>5/12/2023</a:t>
            </a:fld>
            <a:endParaRPr lang="en-US"/>
          </a:p>
        </p:txBody>
      </p:sp>
      <p:sp>
        <p:nvSpPr>
          <p:cNvPr id="4" name="Fußzeilenplatzhalt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52EC1E79-F974-4295-834D-378A24A5B9FE}" type="slidenum">
              <a:rPr lang="en-US" smtClean="0"/>
              <a:t>‹Nr.›</a:t>
            </a:fld>
            <a:endParaRPr lang="en-US"/>
          </a:p>
        </p:txBody>
      </p:sp>
    </p:spTree>
    <p:extLst>
      <p:ext uri="{BB962C8B-B14F-4D97-AF65-F5344CB8AC3E}">
        <p14:creationId xmlns:p14="http://schemas.microsoft.com/office/powerpoint/2010/main" val="1140077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Bild 6" descr="trianel_ga_fax_2-210x27"/>
          <p:cNvPicPr/>
          <p:nvPr/>
        </p:nvPicPr>
        <p:blipFill rotWithShape="1">
          <a:blip r:embed="rId2">
            <a:extLst>
              <a:ext uri="{28A0092B-C50C-407E-A947-70E740481C1C}">
                <a14:useLocalDpi xmlns:a14="http://schemas.microsoft.com/office/drawing/2010/main" val="0"/>
              </a:ext>
            </a:extLst>
          </a:blip>
          <a:srcRect/>
          <a:stretch/>
        </p:blipFill>
        <p:spPr bwMode="auto">
          <a:xfrm>
            <a:off x="322564" y="0"/>
            <a:ext cx="6152549" cy="871123"/>
          </a:xfrm>
          <a:prstGeom prst="rect">
            <a:avLst/>
          </a:prstGeom>
          <a:noFill/>
          <a:ln>
            <a:noFill/>
          </a:ln>
        </p:spPr>
      </p:pic>
      <p:sp>
        <p:nvSpPr>
          <p:cNvPr id="4" name="Folienbildplatzhalter 3"/>
          <p:cNvSpPr>
            <a:spLocks noGrp="1" noRot="1" noChangeAspect="1"/>
          </p:cNvSpPr>
          <p:nvPr>
            <p:ph type="sldImg" idx="2"/>
          </p:nvPr>
        </p:nvSpPr>
        <p:spPr>
          <a:xfrm>
            <a:off x="26988" y="1011238"/>
            <a:ext cx="6743700" cy="3792537"/>
          </a:xfrm>
          <a:prstGeom prst="rect">
            <a:avLst/>
          </a:prstGeom>
          <a:solidFill>
            <a:schemeClr val="accent1"/>
          </a:solidFill>
          <a:ln w="6350">
            <a:solidFill>
              <a:schemeClr val="tx1"/>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322564" y="4943258"/>
            <a:ext cx="6152549" cy="4238882"/>
          </a:xfrm>
          <a:prstGeom prst="rect">
            <a:avLst/>
          </a:prstGeom>
        </p:spPr>
        <p:txBody>
          <a:bodyPr vert="horz" lIns="0" tIns="0" rIns="0" bIns="0" rtlCol="0"/>
          <a:lstStyle/>
          <a:p>
            <a:pPr lvl="0"/>
            <a:r>
              <a:rPr lang="de-DE" dirty="0"/>
              <a:t>Textmasterformat bearbeiten</a:t>
            </a:r>
          </a:p>
          <a:p>
            <a:pPr lvl="2"/>
            <a:r>
              <a:rPr lang="de-DE" dirty="0"/>
              <a:t>Zweite Ebene</a:t>
            </a:r>
          </a:p>
          <a:p>
            <a:pPr lvl="3"/>
            <a:r>
              <a:rPr lang="de-DE" dirty="0"/>
              <a:t>Dritte Ebene</a:t>
            </a:r>
          </a:p>
        </p:txBody>
      </p:sp>
      <p:sp>
        <p:nvSpPr>
          <p:cNvPr id="6" name="Fußzeilenplatzhalter 5"/>
          <p:cNvSpPr>
            <a:spLocks noGrp="1"/>
          </p:cNvSpPr>
          <p:nvPr>
            <p:ph type="ftr" sz="quarter" idx="4"/>
          </p:nvPr>
        </p:nvSpPr>
        <p:spPr>
          <a:xfrm>
            <a:off x="322564" y="9419077"/>
            <a:ext cx="2945659" cy="349496"/>
          </a:xfrm>
          <a:prstGeom prst="rect">
            <a:avLst/>
          </a:prstGeom>
        </p:spPr>
        <p:txBody>
          <a:bodyPr vert="horz" lIns="0" tIns="0" rIns="0" bIns="72000" rtlCol="0" anchor="b"/>
          <a:lstStyle>
            <a:lvl1pPr algn="l">
              <a:defRPr sz="800"/>
            </a:lvl1pPr>
          </a:lstStyle>
          <a:p>
            <a:endParaRPr lang="en-US" dirty="0"/>
          </a:p>
        </p:txBody>
      </p:sp>
      <p:sp>
        <p:nvSpPr>
          <p:cNvPr id="7" name="Foliennummernplatzhalter 6"/>
          <p:cNvSpPr>
            <a:spLocks noGrp="1"/>
          </p:cNvSpPr>
          <p:nvPr>
            <p:ph type="sldNum" sz="quarter" idx="5"/>
          </p:nvPr>
        </p:nvSpPr>
        <p:spPr>
          <a:xfrm>
            <a:off x="3529453" y="9419077"/>
            <a:ext cx="2945659" cy="349496"/>
          </a:xfrm>
          <a:prstGeom prst="rect">
            <a:avLst/>
          </a:prstGeom>
        </p:spPr>
        <p:txBody>
          <a:bodyPr vert="horz" lIns="0" tIns="0" rIns="0" bIns="72000" rtlCol="0" anchor="b"/>
          <a:lstStyle>
            <a:lvl1pPr algn="r">
              <a:defRPr sz="800"/>
            </a:lvl1pPr>
          </a:lstStyle>
          <a:p>
            <a:fld id="{29509B10-29AC-4FF7-A6EC-AE404E9CDC0B}" type="slidenum">
              <a:rPr lang="en-US" smtClean="0"/>
              <a:pPr/>
              <a:t>‹Nr.›</a:t>
            </a:fld>
            <a:endParaRPr lang="en-US"/>
          </a:p>
        </p:txBody>
      </p:sp>
      <p:sp>
        <p:nvSpPr>
          <p:cNvPr id="2" name="Kopfzeilenplatzhalter 1"/>
          <p:cNvSpPr>
            <a:spLocks noGrp="1"/>
          </p:cNvSpPr>
          <p:nvPr>
            <p:ph type="hdr" sz="quarter"/>
          </p:nvPr>
        </p:nvSpPr>
        <p:spPr>
          <a:xfrm>
            <a:off x="322564" y="498823"/>
            <a:ext cx="2932258" cy="372689"/>
          </a:xfrm>
          <a:prstGeom prst="rect">
            <a:avLst/>
          </a:prstGeom>
        </p:spPr>
        <p:txBody>
          <a:bodyPr vert="horz" lIns="91440" tIns="45720" rIns="91440" bIns="45720" rtlCol="0"/>
          <a:lstStyle>
            <a:lvl1pPr algn="l">
              <a:defRPr sz="800"/>
            </a:lvl1pPr>
          </a:lstStyle>
          <a:p>
            <a:endParaRPr lang="en-US" dirty="0"/>
          </a:p>
        </p:txBody>
      </p:sp>
    </p:spTree>
    <p:extLst>
      <p:ext uri="{BB962C8B-B14F-4D97-AF65-F5344CB8AC3E}">
        <p14:creationId xmlns:p14="http://schemas.microsoft.com/office/powerpoint/2010/main" val="3133968994"/>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spcAft>
        <a:spcPts val="600"/>
      </a:spcAft>
      <a:defRPr sz="1100" b="0" kern="1200">
        <a:solidFill>
          <a:schemeClr val="tx1"/>
        </a:solidFill>
        <a:latin typeface="+mn-lt"/>
        <a:ea typeface="+mn-ea"/>
        <a:cs typeface="+mn-cs"/>
      </a:defRPr>
    </a:lvl1pPr>
    <a:lvl2pPr marL="0" algn="l" defTabSz="914400" rtl="0" eaLnBrk="1" latinLnBrk="0" hangingPunct="1">
      <a:spcBef>
        <a:spcPts val="1200"/>
      </a:spcBef>
      <a:defRPr sz="1000" kern="1200">
        <a:solidFill>
          <a:schemeClr val="tx1"/>
        </a:solidFill>
        <a:latin typeface="+mn-lt"/>
        <a:ea typeface="+mn-ea"/>
        <a:cs typeface="+mn-cs"/>
      </a:defRPr>
    </a:lvl2pPr>
    <a:lvl3pPr marL="180975" indent="-177800" algn="l" defTabSz="914400" rtl="0" eaLnBrk="1" latinLnBrk="0" hangingPunct="1">
      <a:spcBef>
        <a:spcPts val="0"/>
      </a:spcBef>
      <a:buClr>
        <a:schemeClr val="tx2"/>
      </a:buClr>
      <a:buFont typeface="Arial Black" panose="020B0A04020102020204" pitchFamily="34" charset="0"/>
      <a:buChar char="+"/>
      <a:defRPr sz="1100" kern="1200">
        <a:solidFill>
          <a:schemeClr val="tx1"/>
        </a:solidFill>
        <a:latin typeface="+mn-lt"/>
        <a:ea typeface="+mn-ea"/>
        <a:cs typeface="+mn-cs"/>
      </a:defRPr>
    </a:lvl3pPr>
    <a:lvl4pPr marL="357188" indent="-176213" algn="l" defTabSz="914400" rtl="0" eaLnBrk="1" latinLnBrk="0" hangingPunct="1">
      <a:buClr>
        <a:schemeClr val="tx2"/>
      </a:buClr>
      <a:buFont typeface="Arial Black" panose="020B0A04020102020204" pitchFamily="34" charset="0"/>
      <a:buChar char="+"/>
      <a:defRPr lang="de-DE" sz="1100" kern="1200" dirty="0" smtClean="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emf"/><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0.emf"/><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1.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p:spTree>
      <p:nvGrpSpPr>
        <p:cNvPr id="1" name=""/>
        <p:cNvGrpSpPr/>
        <p:nvPr/>
      </p:nvGrpSpPr>
      <p:grpSpPr>
        <a:xfrm>
          <a:off x="0" y="0"/>
          <a:ext cx="0" cy="0"/>
          <a:chOff x="0" y="0"/>
          <a:chExt cx="0" cy="0"/>
        </a:xfrm>
      </p:grpSpPr>
      <p:pic>
        <p:nvPicPr>
          <p:cNvPr id="5" name="Welle">
            <a:extLst>
              <a:ext uri="{FF2B5EF4-FFF2-40B4-BE49-F238E27FC236}">
                <a16:creationId xmlns:a16="http://schemas.microsoft.com/office/drawing/2014/main" id="{5BA51862-9DB9-483B-A12E-21928621D548}"/>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2702" r="31427"/>
          <a:stretch/>
        </p:blipFill>
        <p:spPr bwMode="gray">
          <a:xfrm flipH="1">
            <a:off x="5951537" y="2421000"/>
            <a:ext cx="6240460" cy="2550528"/>
          </a:xfrm>
          <a:prstGeom prst="rect">
            <a:avLst/>
          </a:prstGeom>
        </p:spPr>
      </p:pic>
      <p:pic>
        <p:nvPicPr>
          <p:cNvPr id="6" name="Logo">
            <a:extLst>
              <a:ext uri="{FF2B5EF4-FFF2-40B4-BE49-F238E27FC236}">
                <a16:creationId xmlns:a16="http://schemas.microsoft.com/office/drawing/2014/main" id="{9C5953F0-3708-0BCB-C982-308698167B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bwMode="gray">
          <a:xfrm>
            <a:off x="2907377" y="2922703"/>
            <a:ext cx="4248000" cy="1012594"/>
          </a:xfrm>
          <a:prstGeom prst="rect">
            <a:avLst/>
          </a:prstGeom>
        </p:spPr>
      </p:pic>
      <p:pic>
        <p:nvPicPr>
          <p:cNvPr id="7" name="Claim">
            <a:extLst>
              <a:ext uri="{FF2B5EF4-FFF2-40B4-BE49-F238E27FC236}">
                <a16:creationId xmlns:a16="http://schemas.microsoft.com/office/drawing/2014/main" id="{6E576D15-E4B2-F495-4E0E-28651FC1DB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7756779" y="2935317"/>
            <a:ext cx="1527845" cy="792000"/>
          </a:xfrm>
          <a:prstGeom prst="rect">
            <a:avLst/>
          </a:prstGeom>
        </p:spPr>
      </p:pic>
    </p:spTree>
    <p:extLst>
      <p:ext uri="{BB962C8B-B14F-4D97-AF65-F5344CB8AC3E}">
        <p14:creationId xmlns:p14="http://schemas.microsoft.com/office/powerpoint/2010/main" val="266622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75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Zwei Inhalte | 2:1">
    <p:spTree>
      <p:nvGrpSpPr>
        <p:cNvPr id="1" name=""/>
        <p:cNvGrpSpPr/>
        <p:nvPr/>
      </p:nvGrpSpPr>
      <p:grpSpPr>
        <a:xfrm>
          <a:off x="0" y="0"/>
          <a:ext cx="0" cy="0"/>
          <a:chOff x="0" y="0"/>
          <a:chExt cx="0" cy="0"/>
        </a:xfrm>
      </p:grpSpPr>
      <p:sp>
        <p:nvSpPr>
          <p:cNvPr id="5" name="Datumsplatzhalter"/>
          <p:cNvSpPr>
            <a:spLocks noGrp="1"/>
          </p:cNvSpPr>
          <p:nvPr>
            <p:ph type="dt" sz="half" idx="10"/>
          </p:nvPr>
        </p:nvSpPr>
        <p:spPr bwMode="gray"/>
        <p:txBody>
          <a:bodyPr/>
          <a:lstStyle/>
          <a:p>
            <a:fld id="{6C130AE0-4BDD-49E0-A74F-2A4E89AFDF24}" type="datetime1">
              <a:rPr lang="de-DE" smtClean="0"/>
              <a:t>12.05.2023</a:t>
            </a:fld>
            <a:endParaRPr lang="de-DE" dirty="0"/>
          </a:p>
        </p:txBody>
      </p:sp>
      <p:sp>
        <p:nvSpPr>
          <p:cNvPr id="7" name="Foliennummernplatzhalter"/>
          <p:cNvSpPr>
            <a:spLocks noGrp="1"/>
          </p:cNvSpPr>
          <p:nvPr>
            <p:ph type="sldNum" sz="quarter" idx="12"/>
          </p:nvPr>
        </p:nvSpPr>
        <p:spPr bwMode="gray"/>
        <p:txBody>
          <a:bodyPr/>
          <a:lstStyle/>
          <a:p>
            <a:fld id="{8FF9B0DE-3FEB-4AA0-B465-B80EF7C1333D}" type="slidenum">
              <a:rPr lang="de-DE" smtClean="0"/>
              <a:t>‹Nr.›</a:t>
            </a:fld>
            <a:endParaRPr lang="de-DE" dirty="0"/>
          </a:p>
        </p:txBody>
      </p:sp>
      <p:sp>
        <p:nvSpPr>
          <p:cNvPr id="4" name="Inhaltsplatzhalter 1"/>
          <p:cNvSpPr>
            <a:spLocks noGrp="1"/>
          </p:cNvSpPr>
          <p:nvPr>
            <p:ph sz="half" idx="2" hasCustomPrompt="1"/>
          </p:nvPr>
        </p:nvSpPr>
        <p:spPr bwMode="gray">
          <a:xfrm>
            <a:off x="8183562" y="1916815"/>
            <a:ext cx="3600453" cy="4391910"/>
          </a:xfrm>
        </p:spPr>
        <p:txBody>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dirty="0"/>
              <a:t>Text durch Klicken bearbeiten. Nutzen Sie die Buttons „Listenebene erhöhen/verringern“ auf dem Register Start, um zwischen den eingerichteten Textebenen zu wechseln.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3" name="Inhaltsplatzhalter"/>
          <p:cNvSpPr>
            <a:spLocks noGrp="1"/>
          </p:cNvSpPr>
          <p:nvPr>
            <p:ph sz="half" idx="1" hasCustomPrompt="1"/>
          </p:nvPr>
        </p:nvSpPr>
        <p:spPr bwMode="gray">
          <a:xfrm>
            <a:off x="407367" y="1916815"/>
            <a:ext cx="7200000" cy="439191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Text durch Klicken bearbeiten. Nutzen Sie die Buttons „Listenebene erhöhen/verringern“ auf dem Register Start, um zwischen den eingerichteten Textebenen zu wechseln.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1" name="Kapitelnavigation"/>
          <p:cNvSpPr>
            <a:spLocks noGrp="1"/>
          </p:cNvSpPr>
          <p:nvPr>
            <p:ph type="body" sz="quarter" idx="15" hasCustomPrompt="1"/>
          </p:nvPr>
        </p:nvSpPr>
        <p:spPr bwMode="gray">
          <a:xfrm>
            <a:off x="407368" y="404680"/>
            <a:ext cx="9864000" cy="108000"/>
          </a:xfrm>
        </p:spPr>
        <p:txBody>
          <a:bodyPr anchor="b"/>
          <a:lstStyle>
            <a:lvl1pPr marL="0" indent="0">
              <a:lnSpc>
                <a:spcPct val="100000"/>
              </a:lnSpc>
              <a:spcBef>
                <a:spcPts val="0"/>
              </a:spcBef>
              <a:spcAft>
                <a:spcPts val="0"/>
              </a:spcAft>
              <a:buFont typeface="Arial" panose="020B0604020202020204" pitchFamily="34" charset="0"/>
              <a:buNone/>
              <a:defRPr sz="800" b="0" cap="all" spc="40" baseline="0">
                <a:latin typeface="+mj-lt"/>
              </a:defRPr>
            </a:lvl1pPr>
            <a:lvl2pPr marL="0" indent="0">
              <a:lnSpc>
                <a:spcPct val="100000"/>
              </a:lnSpc>
              <a:spcBef>
                <a:spcPts val="0"/>
              </a:spcBef>
              <a:spcAft>
                <a:spcPts val="0"/>
              </a:spcAft>
              <a:buFont typeface="Arial" panose="020B0604020202020204" pitchFamily="34" charset="0"/>
              <a:buNone/>
              <a:defRPr sz="800" b="0" cap="all" spc="40" baseline="0">
                <a:latin typeface="+mj-lt"/>
              </a:defRPr>
            </a:lvl2pPr>
            <a:lvl3pPr marL="0" indent="0">
              <a:lnSpc>
                <a:spcPct val="100000"/>
              </a:lnSpc>
              <a:spcBef>
                <a:spcPts val="0"/>
              </a:spcBef>
              <a:spcAft>
                <a:spcPts val="0"/>
              </a:spcAft>
              <a:buNone/>
              <a:defRPr sz="800" b="0" cap="all" spc="40" baseline="0">
                <a:latin typeface="+mj-lt"/>
              </a:defRPr>
            </a:lvl3pPr>
            <a:lvl4pPr marL="0" indent="0">
              <a:lnSpc>
                <a:spcPct val="100000"/>
              </a:lnSpc>
              <a:spcBef>
                <a:spcPts val="0"/>
              </a:spcBef>
              <a:spcAft>
                <a:spcPts val="0"/>
              </a:spcAft>
              <a:buNone/>
              <a:defRPr sz="800" b="0" cap="all" spc="40" baseline="0">
                <a:latin typeface="+mj-lt"/>
              </a:defRPr>
            </a:lvl4pPr>
            <a:lvl5pPr marL="0" indent="0">
              <a:lnSpc>
                <a:spcPct val="100000"/>
              </a:lnSpc>
              <a:spcBef>
                <a:spcPts val="0"/>
              </a:spcBef>
              <a:spcAft>
                <a:spcPts val="0"/>
              </a:spcAft>
              <a:buNone/>
              <a:defRPr sz="800" b="0" cap="all" spc="40" baseline="0">
                <a:latin typeface="+mj-lt"/>
              </a:defRPr>
            </a:lvl5pPr>
            <a:lvl6pPr marL="0" indent="0">
              <a:lnSpc>
                <a:spcPct val="100000"/>
              </a:lnSpc>
              <a:spcBef>
                <a:spcPts val="0"/>
              </a:spcBef>
              <a:spcAft>
                <a:spcPts val="0"/>
              </a:spcAft>
              <a:buNone/>
              <a:defRPr sz="800" b="0" cap="all" spc="40" baseline="0">
                <a:latin typeface="+mj-lt"/>
              </a:defRPr>
            </a:lvl6pPr>
            <a:lvl7pPr marL="0" indent="0">
              <a:lnSpc>
                <a:spcPct val="100000"/>
              </a:lnSpc>
              <a:spcBef>
                <a:spcPts val="0"/>
              </a:spcBef>
              <a:spcAft>
                <a:spcPts val="0"/>
              </a:spcAft>
              <a:buNone/>
              <a:defRPr sz="800" b="0" cap="all" spc="40" baseline="0">
                <a:latin typeface="+mj-lt"/>
              </a:defRPr>
            </a:lvl7pPr>
            <a:lvl8pPr marL="0" indent="0">
              <a:lnSpc>
                <a:spcPct val="100000"/>
              </a:lnSpc>
              <a:spcBef>
                <a:spcPts val="0"/>
              </a:spcBef>
              <a:spcAft>
                <a:spcPts val="0"/>
              </a:spcAft>
              <a:buNone/>
              <a:defRPr sz="800" b="0" cap="all" spc="40" baseline="0">
                <a:latin typeface="+mj-lt"/>
              </a:defRPr>
            </a:lvl8pPr>
            <a:lvl9pPr marL="0" indent="0">
              <a:lnSpc>
                <a:spcPct val="100000"/>
              </a:lnSpc>
              <a:spcBef>
                <a:spcPts val="0"/>
              </a:spcBef>
              <a:spcAft>
                <a:spcPts val="0"/>
              </a:spcAft>
              <a:buNone/>
              <a:defRPr sz="800" b="0" cap="all" spc="40" baseline="0">
                <a:latin typeface="+mj-lt"/>
              </a:defRPr>
            </a:lvl9pPr>
          </a:lstStyle>
          <a:p>
            <a:pPr lvl="0"/>
            <a:r>
              <a:rPr lang="de-DE" dirty="0"/>
              <a:t>Kapitelnavigation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6" name="Titel 5">
            <a:extLst>
              <a:ext uri="{FF2B5EF4-FFF2-40B4-BE49-F238E27FC236}">
                <a16:creationId xmlns:a16="http://schemas.microsoft.com/office/drawing/2014/main" id="{E9D8B34E-CFA2-D233-2567-36F433F82D8E}"/>
              </a:ext>
            </a:extLst>
          </p:cNvPr>
          <p:cNvSpPr>
            <a:spLocks noGrp="1"/>
          </p:cNvSpPr>
          <p:nvPr>
            <p:ph type="title" hasCustomPrompt="1"/>
          </p:nvPr>
        </p:nvSpPr>
        <p:spPr bwMode="gray"/>
        <p:txBody>
          <a:bodyPr vert="horz"/>
          <a:lstStyle/>
          <a:p>
            <a:r>
              <a:rPr lang="de-DE" dirty="0"/>
              <a:t>Folientitel</a:t>
            </a:r>
          </a:p>
        </p:txBody>
      </p:sp>
    </p:spTree>
    <p:extLst>
      <p:ext uri="{BB962C8B-B14F-4D97-AF65-F5344CB8AC3E}">
        <p14:creationId xmlns:p14="http://schemas.microsoft.com/office/powerpoint/2010/main" val="3850152166"/>
      </p:ext>
    </p:extLst>
  </p:cSld>
  <p:clrMapOvr>
    <a:masterClrMapping/>
  </p:clrMapOvr>
  <p:hf hdr="0"/>
  <p:extLst>
    <p:ext uri="{DCECCB84-F9BA-43D5-87BE-67443E8EF086}">
      <p15:sldGuideLst xmlns:p15="http://schemas.microsoft.com/office/powerpoint/2012/main">
        <p15:guide id="1" orient="horz" pos="1207">
          <p15:clr>
            <a:srgbClr val="F26B43"/>
          </p15:clr>
        </p15:guide>
        <p15:guide id="2" orient="horz" pos="255">
          <p15:clr>
            <a:srgbClr val="F26B43"/>
          </p15:clr>
        </p15:guide>
        <p15:guide id="3" orient="horz" pos="3974">
          <p15:clr>
            <a:srgbClr val="F26B43"/>
          </p15:clr>
        </p15:guide>
        <p15:guide id="4" pos="257">
          <p15:clr>
            <a:srgbClr val="F26B43"/>
          </p15:clr>
        </p15:guide>
        <p15:guide id="5" pos="7423">
          <p15:clr>
            <a:srgbClr val="F26B43"/>
          </p15:clr>
        </p15:guide>
        <p15:guide id="6" pos="4793">
          <p15:clr>
            <a:srgbClr val="F26B43"/>
          </p15:clr>
        </p15:guide>
        <p15:guide id="7" pos="5155">
          <p15:clr>
            <a:srgbClr val="F26B43"/>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rei Inhalte">
    <p:spTree>
      <p:nvGrpSpPr>
        <p:cNvPr id="1" name=""/>
        <p:cNvGrpSpPr/>
        <p:nvPr/>
      </p:nvGrpSpPr>
      <p:grpSpPr>
        <a:xfrm>
          <a:off x="0" y="0"/>
          <a:ext cx="0" cy="0"/>
          <a:chOff x="0" y="0"/>
          <a:chExt cx="0" cy="0"/>
        </a:xfrm>
      </p:grpSpPr>
      <p:sp>
        <p:nvSpPr>
          <p:cNvPr id="5" name="Datumsplatzhalter"/>
          <p:cNvSpPr>
            <a:spLocks noGrp="1"/>
          </p:cNvSpPr>
          <p:nvPr>
            <p:ph type="dt" sz="half" idx="10"/>
          </p:nvPr>
        </p:nvSpPr>
        <p:spPr bwMode="gray"/>
        <p:txBody>
          <a:bodyPr/>
          <a:lstStyle/>
          <a:p>
            <a:fld id="{6C130AE0-4BDD-49E0-A74F-2A4E89AFDF24}" type="datetime1">
              <a:rPr lang="de-DE" smtClean="0"/>
              <a:t>12.05.2023</a:t>
            </a:fld>
            <a:endParaRPr lang="de-DE" dirty="0"/>
          </a:p>
        </p:txBody>
      </p:sp>
      <p:sp>
        <p:nvSpPr>
          <p:cNvPr id="7" name="Foliennummernplatzhalter"/>
          <p:cNvSpPr>
            <a:spLocks noGrp="1"/>
          </p:cNvSpPr>
          <p:nvPr>
            <p:ph type="sldNum" sz="quarter" idx="12"/>
          </p:nvPr>
        </p:nvSpPr>
        <p:spPr bwMode="gray"/>
        <p:txBody>
          <a:bodyPr/>
          <a:lstStyle/>
          <a:p>
            <a:fld id="{8FF9B0DE-3FEB-4AA0-B465-B80EF7C1333D}" type="slidenum">
              <a:rPr lang="de-DE" smtClean="0"/>
              <a:t>‹Nr.›</a:t>
            </a:fld>
            <a:endParaRPr lang="de-DE" dirty="0"/>
          </a:p>
        </p:txBody>
      </p:sp>
      <p:sp>
        <p:nvSpPr>
          <p:cNvPr id="2" name="Inhaltsplatzhalter 2">
            <a:extLst>
              <a:ext uri="{FF2B5EF4-FFF2-40B4-BE49-F238E27FC236}">
                <a16:creationId xmlns:a16="http://schemas.microsoft.com/office/drawing/2014/main" id="{2407B5F9-2D5C-68EA-9C80-6C8AB9A6A0AE}"/>
              </a:ext>
            </a:extLst>
          </p:cNvPr>
          <p:cNvSpPr>
            <a:spLocks noGrp="1"/>
          </p:cNvSpPr>
          <p:nvPr>
            <p:ph sz="half" idx="16" hasCustomPrompt="1"/>
          </p:nvPr>
        </p:nvSpPr>
        <p:spPr bwMode="gray">
          <a:xfrm>
            <a:off x="8184000" y="1916815"/>
            <a:ext cx="3600000" cy="439191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Text durch Klicken bearbeiten. Nutzen Sie die Buttons „Listenebene erhöhen/verringern“ auf dem Register Start, um zwischen den eingerichteten Textebenen zu wechseln.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Inhaltsplatzhalter 1"/>
          <p:cNvSpPr>
            <a:spLocks noGrp="1"/>
          </p:cNvSpPr>
          <p:nvPr>
            <p:ph sz="half" idx="2" hasCustomPrompt="1"/>
          </p:nvPr>
        </p:nvSpPr>
        <p:spPr bwMode="gray">
          <a:xfrm>
            <a:off x="4296000" y="1916815"/>
            <a:ext cx="3600000" cy="439191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Text durch Klicken bearbeiten. Nutzen Sie die Buttons „Listenebene erhöhen/verringern“ auf dem Register Start, um zwischen den eingerichteten Textebenen zu wechseln.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3" name="Inhaltsplatzhalter"/>
          <p:cNvSpPr>
            <a:spLocks noGrp="1"/>
          </p:cNvSpPr>
          <p:nvPr>
            <p:ph sz="half" idx="1" hasCustomPrompt="1"/>
          </p:nvPr>
        </p:nvSpPr>
        <p:spPr bwMode="gray">
          <a:xfrm>
            <a:off x="407368" y="1916815"/>
            <a:ext cx="3600000" cy="439191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Text durch Klicken bearbeiten. Nutzen Sie die Buttons „Listenebene erhöhen/verringern“ auf dem Register Start, um zwischen den eingerichteten Textebenen zu wechseln.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1" name="Kapitelnavigation"/>
          <p:cNvSpPr>
            <a:spLocks noGrp="1"/>
          </p:cNvSpPr>
          <p:nvPr>
            <p:ph type="body" sz="quarter" idx="15" hasCustomPrompt="1"/>
          </p:nvPr>
        </p:nvSpPr>
        <p:spPr bwMode="gray">
          <a:xfrm>
            <a:off x="407368" y="404680"/>
            <a:ext cx="9864000" cy="108000"/>
          </a:xfrm>
        </p:spPr>
        <p:txBody>
          <a:bodyPr anchor="b"/>
          <a:lstStyle>
            <a:lvl1pPr marL="0" indent="0">
              <a:lnSpc>
                <a:spcPct val="100000"/>
              </a:lnSpc>
              <a:spcBef>
                <a:spcPts val="0"/>
              </a:spcBef>
              <a:spcAft>
                <a:spcPts val="0"/>
              </a:spcAft>
              <a:buFont typeface="Arial" panose="020B0604020202020204" pitchFamily="34" charset="0"/>
              <a:buNone/>
              <a:defRPr sz="800" b="0" cap="all" spc="40" baseline="0">
                <a:latin typeface="+mj-lt"/>
              </a:defRPr>
            </a:lvl1pPr>
            <a:lvl2pPr marL="0" indent="0">
              <a:lnSpc>
                <a:spcPct val="100000"/>
              </a:lnSpc>
              <a:spcBef>
                <a:spcPts val="0"/>
              </a:spcBef>
              <a:spcAft>
                <a:spcPts val="0"/>
              </a:spcAft>
              <a:buFont typeface="Arial" panose="020B0604020202020204" pitchFamily="34" charset="0"/>
              <a:buNone/>
              <a:defRPr sz="800" b="0" cap="all" spc="40" baseline="0">
                <a:latin typeface="+mj-lt"/>
              </a:defRPr>
            </a:lvl2pPr>
            <a:lvl3pPr marL="0" indent="0">
              <a:lnSpc>
                <a:spcPct val="100000"/>
              </a:lnSpc>
              <a:spcBef>
                <a:spcPts val="0"/>
              </a:spcBef>
              <a:spcAft>
                <a:spcPts val="0"/>
              </a:spcAft>
              <a:buNone/>
              <a:defRPr sz="800" b="0" cap="all" spc="40" baseline="0">
                <a:latin typeface="+mj-lt"/>
              </a:defRPr>
            </a:lvl3pPr>
            <a:lvl4pPr marL="0" indent="0">
              <a:lnSpc>
                <a:spcPct val="100000"/>
              </a:lnSpc>
              <a:spcBef>
                <a:spcPts val="0"/>
              </a:spcBef>
              <a:spcAft>
                <a:spcPts val="0"/>
              </a:spcAft>
              <a:buNone/>
              <a:defRPr sz="800" b="0" cap="all" spc="40" baseline="0">
                <a:latin typeface="+mj-lt"/>
              </a:defRPr>
            </a:lvl4pPr>
            <a:lvl5pPr marL="0" indent="0">
              <a:lnSpc>
                <a:spcPct val="100000"/>
              </a:lnSpc>
              <a:spcBef>
                <a:spcPts val="0"/>
              </a:spcBef>
              <a:spcAft>
                <a:spcPts val="0"/>
              </a:spcAft>
              <a:buNone/>
              <a:defRPr sz="800" b="0" cap="all" spc="40" baseline="0">
                <a:latin typeface="+mj-lt"/>
              </a:defRPr>
            </a:lvl5pPr>
            <a:lvl6pPr marL="0" indent="0">
              <a:lnSpc>
                <a:spcPct val="100000"/>
              </a:lnSpc>
              <a:spcBef>
                <a:spcPts val="0"/>
              </a:spcBef>
              <a:spcAft>
                <a:spcPts val="0"/>
              </a:spcAft>
              <a:buNone/>
              <a:defRPr sz="800" b="0" cap="all" spc="40" baseline="0">
                <a:latin typeface="+mj-lt"/>
              </a:defRPr>
            </a:lvl6pPr>
            <a:lvl7pPr marL="0" indent="0">
              <a:lnSpc>
                <a:spcPct val="100000"/>
              </a:lnSpc>
              <a:spcBef>
                <a:spcPts val="0"/>
              </a:spcBef>
              <a:spcAft>
                <a:spcPts val="0"/>
              </a:spcAft>
              <a:buNone/>
              <a:defRPr sz="800" b="0" cap="all" spc="40" baseline="0">
                <a:latin typeface="+mj-lt"/>
              </a:defRPr>
            </a:lvl7pPr>
            <a:lvl8pPr marL="0" indent="0">
              <a:lnSpc>
                <a:spcPct val="100000"/>
              </a:lnSpc>
              <a:spcBef>
                <a:spcPts val="0"/>
              </a:spcBef>
              <a:spcAft>
                <a:spcPts val="0"/>
              </a:spcAft>
              <a:buNone/>
              <a:defRPr sz="800" b="0" cap="all" spc="40" baseline="0">
                <a:latin typeface="+mj-lt"/>
              </a:defRPr>
            </a:lvl8pPr>
            <a:lvl9pPr marL="0" indent="0">
              <a:lnSpc>
                <a:spcPct val="100000"/>
              </a:lnSpc>
              <a:spcBef>
                <a:spcPts val="0"/>
              </a:spcBef>
              <a:spcAft>
                <a:spcPts val="0"/>
              </a:spcAft>
              <a:buNone/>
              <a:defRPr sz="800" b="0" cap="all" spc="40" baseline="0">
                <a:latin typeface="+mj-lt"/>
              </a:defRPr>
            </a:lvl9pPr>
          </a:lstStyle>
          <a:p>
            <a:pPr lvl="0"/>
            <a:r>
              <a:rPr lang="de-DE" dirty="0"/>
              <a:t>Kapitelnavigation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6" name="Folientitel">
            <a:extLst>
              <a:ext uri="{FF2B5EF4-FFF2-40B4-BE49-F238E27FC236}">
                <a16:creationId xmlns:a16="http://schemas.microsoft.com/office/drawing/2014/main" id="{D9E60000-050D-E84A-E6B4-07FFDC09CBBA}"/>
              </a:ext>
            </a:extLst>
          </p:cNvPr>
          <p:cNvSpPr>
            <a:spLocks noGrp="1"/>
          </p:cNvSpPr>
          <p:nvPr>
            <p:ph type="title" hasCustomPrompt="1"/>
          </p:nvPr>
        </p:nvSpPr>
        <p:spPr bwMode="gray"/>
        <p:txBody>
          <a:bodyPr vert="horz"/>
          <a:lstStyle/>
          <a:p>
            <a:r>
              <a:rPr lang="de-DE" dirty="0"/>
              <a:t>Folientitel</a:t>
            </a:r>
          </a:p>
        </p:txBody>
      </p:sp>
    </p:spTree>
    <p:extLst>
      <p:ext uri="{BB962C8B-B14F-4D97-AF65-F5344CB8AC3E}">
        <p14:creationId xmlns:p14="http://schemas.microsoft.com/office/powerpoint/2010/main" val="3873484268"/>
      </p:ext>
    </p:extLst>
  </p:cSld>
  <p:clrMapOvr>
    <a:masterClrMapping/>
  </p:clrMapOvr>
  <p:hf hdr="0"/>
  <p:extLst>
    <p:ext uri="{DCECCB84-F9BA-43D5-87BE-67443E8EF086}">
      <p15:sldGuideLst xmlns:p15="http://schemas.microsoft.com/office/powerpoint/2012/main">
        <p15:guide id="1" orient="horz" pos="1207">
          <p15:clr>
            <a:srgbClr val="F26B43"/>
          </p15:clr>
        </p15:guide>
        <p15:guide id="2" orient="horz" pos="255">
          <p15:clr>
            <a:srgbClr val="F26B43"/>
          </p15:clr>
        </p15:guide>
        <p15:guide id="3" orient="horz" pos="3974">
          <p15:clr>
            <a:srgbClr val="F26B43"/>
          </p15:clr>
        </p15:guide>
        <p15:guide id="4" pos="257">
          <p15:clr>
            <a:srgbClr val="F26B43"/>
          </p15:clr>
        </p15:guide>
        <p15:guide id="5" pos="7423">
          <p15:clr>
            <a:srgbClr val="F26B43"/>
          </p15:clr>
        </p15:guide>
        <p15:guide id="6" pos="2525">
          <p15:clr>
            <a:srgbClr val="F26B43"/>
          </p15:clr>
        </p15:guide>
        <p15:guide id="7" pos="2706">
          <p15:clr>
            <a:srgbClr val="F26B43"/>
          </p15:clr>
        </p15:guide>
        <p15:guide id="8" pos="4974">
          <p15:clr>
            <a:srgbClr val="F26B43"/>
          </p15:clr>
        </p15:guide>
        <p15:guide id="9" pos="5155">
          <p15:clr>
            <a:srgbClr val="F26B43"/>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in Inhalt | Bild">
    <p:spTree>
      <p:nvGrpSpPr>
        <p:cNvPr id="1" name=""/>
        <p:cNvGrpSpPr/>
        <p:nvPr/>
      </p:nvGrpSpPr>
      <p:grpSpPr>
        <a:xfrm>
          <a:off x="0" y="0"/>
          <a:ext cx="0" cy="0"/>
          <a:chOff x="0" y="0"/>
          <a:chExt cx="0" cy="0"/>
        </a:xfrm>
      </p:grpSpPr>
      <p:sp>
        <p:nvSpPr>
          <p:cNvPr id="5" name="Datumsplatzhalter"/>
          <p:cNvSpPr>
            <a:spLocks noGrp="1"/>
          </p:cNvSpPr>
          <p:nvPr>
            <p:ph type="dt" sz="half" idx="10"/>
          </p:nvPr>
        </p:nvSpPr>
        <p:spPr bwMode="gray"/>
        <p:txBody>
          <a:bodyPr/>
          <a:lstStyle/>
          <a:p>
            <a:fld id="{6C130AE0-4BDD-49E0-A74F-2A4E89AFDF24}" type="datetime1">
              <a:rPr lang="de-DE" smtClean="0"/>
              <a:t>12.05.2023</a:t>
            </a:fld>
            <a:endParaRPr lang="de-DE" dirty="0"/>
          </a:p>
        </p:txBody>
      </p:sp>
      <p:sp>
        <p:nvSpPr>
          <p:cNvPr id="7" name="Foliennummernplatzhalter"/>
          <p:cNvSpPr>
            <a:spLocks noGrp="1"/>
          </p:cNvSpPr>
          <p:nvPr>
            <p:ph type="sldNum" sz="quarter" idx="12"/>
          </p:nvPr>
        </p:nvSpPr>
        <p:spPr bwMode="gray"/>
        <p:txBody>
          <a:bodyPr/>
          <a:lstStyle/>
          <a:p>
            <a:fld id="{8FF9B0DE-3FEB-4AA0-B465-B80EF7C1333D}" type="slidenum">
              <a:rPr lang="de-DE" smtClean="0"/>
              <a:t>‹Nr.›</a:t>
            </a:fld>
            <a:endParaRPr lang="de-DE" dirty="0"/>
          </a:p>
        </p:txBody>
      </p:sp>
      <p:sp>
        <p:nvSpPr>
          <p:cNvPr id="6" name="Bildplatzhalter">
            <a:extLst>
              <a:ext uri="{FF2B5EF4-FFF2-40B4-BE49-F238E27FC236}">
                <a16:creationId xmlns:a16="http://schemas.microsoft.com/office/drawing/2014/main" id="{25CB4F36-B830-097D-493B-28C5B7D1A851}"/>
              </a:ext>
            </a:extLst>
          </p:cNvPr>
          <p:cNvSpPr>
            <a:spLocks noGrp="1"/>
          </p:cNvSpPr>
          <p:nvPr>
            <p:ph type="pic" sz="quarter" idx="16" hasCustomPrompt="1"/>
          </p:nvPr>
        </p:nvSpPr>
        <p:spPr bwMode="gray">
          <a:xfrm>
            <a:off x="6240461" y="1916815"/>
            <a:ext cx="5544000" cy="4392000"/>
          </a:xfrm>
          <a:solidFill>
            <a:schemeClr val="bg2"/>
          </a:solidFill>
        </p:spPr>
        <p:txBody>
          <a:bodyPr lIns="0" tIns="0" bIns="864000" anchor="ctr" anchorCtr="0"/>
          <a:lstStyle>
            <a:lvl1pPr algn="ctr">
              <a:defRPr sz="1200">
                <a:latin typeface="+mn-lt"/>
              </a:defRPr>
            </a:lvl1pPr>
          </a:lstStyle>
          <a:p>
            <a:r>
              <a:rPr lang="de-DE" dirty="0"/>
              <a:t>Bild durch Klick auf das Icon einfügen.</a:t>
            </a:r>
          </a:p>
        </p:txBody>
      </p:sp>
      <p:sp>
        <p:nvSpPr>
          <p:cNvPr id="3" name="Inhaltsplatzhalter"/>
          <p:cNvSpPr>
            <a:spLocks noGrp="1"/>
          </p:cNvSpPr>
          <p:nvPr>
            <p:ph sz="half" idx="1" hasCustomPrompt="1"/>
          </p:nvPr>
        </p:nvSpPr>
        <p:spPr bwMode="gray">
          <a:xfrm>
            <a:off x="407367" y="1916815"/>
            <a:ext cx="5544000"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Text durch Klicken bearbeiten. Nutzen Sie die Buttons „Listenebene erhöhen/verringern“ auf dem Register Start, um zwischen den eingerichteten Textebenen zu wechseln.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1" name="Kapitelnavigation"/>
          <p:cNvSpPr>
            <a:spLocks noGrp="1"/>
          </p:cNvSpPr>
          <p:nvPr>
            <p:ph type="body" sz="quarter" idx="15" hasCustomPrompt="1"/>
          </p:nvPr>
        </p:nvSpPr>
        <p:spPr bwMode="gray">
          <a:xfrm>
            <a:off x="407368" y="404680"/>
            <a:ext cx="9864000" cy="108000"/>
          </a:xfrm>
        </p:spPr>
        <p:txBody>
          <a:bodyPr anchor="b"/>
          <a:lstStyle>
            <a:lvl1pPr marL="0" indent="0">
              <a:lnSpc>
                <a:spcPct val="100000"/>
              </a:lnSpc>
              <a:spcBef>
                <a:spcPts val="0"/>
              </a:spcBef>
              <a:spcAft>
                <a:spcPts val="0"/>
              </a:spcAft>
              <a:buFont typeface="Arial" panose="020B0604020202020204" pitchFamily="34" charset="0"/>
              <a:buNone/>
              <a:defRPr sz="800" b="0" cap="all" spc="40" baseline="0">
                <a:latin typeface="+mj-lt"/>
              </a:defRPr>
            </a:lvl1pPr>
            <a:lvl2pPr marL="0" indent="0">
              <a:lnSpc>
                <a:spcPct val="100000"/>
              </a:lnSpc>
              <a:spcBef>
                <a:spcPts val="0"/>
              </a:spcBef>
              <a:spcAft>
                <a:spcPts val="0"/>
              </a:spcAft>
              <a:buFont typeface="Arial" panose="020B0604020202020204" pitchFamily="34" charset="0"/>
              <a:buNone/>
              <a:defRPr sz="800" b="0" cap="all" spc="40" baseline="0">
                <a:latin typeface="+mj-lt"/>
              </a:defRPr>
            </a:lvl2pPr>
            <a:lvl3pPr marL="0" indent="0">
              <a:lnSpc>
                <a:spcPct val="100000"/>
              </a:lnSpc>
              <a:spcBef>
                <a:spcPts val="0"/>
              </a:spcBef>
              <a:spcAft>
                <a:spcPts val="0"/>
              </a:spcAft>
              <a:buNone/>
              <a:defRPr sz="800" b="0" cap="all" spc="40" baseline="0">
                <a:latin typeface="+mj-lt"/>
              </a:defRPr>
            </a:lvl3pPr>
            <a:lvl4pPr marL="0" indent="0">
              <a:lnSpc>
                <a:spcPct val="100000"/>
              </a:lnSpc>
              <a:spcBef>
                <a:spcPts val="0"/>
              </a:spcBef>
              <a:spcAft>
                <a:spcPts val="0"/>
              </a:spcAft>
              <a:buNone/>
              <a:defRPr sz="800" b="0" cap="all" spc="40" baseline="0">
                <a:latin typeface="+mj-lt"/>
              </a:defRPr>
            </a:lvl4pPr>
            <a:lvl5pPr marL="0" indent="0">
              <a:lnSpc>
                <a:spcPct val="100000"/>
              </a:lnSpc>
              <a:spcBef>
                <a:spcPts val="0"/>
              </a:spcBef>
              <a:spcAft>
                <a:spcPts val="0"/>
              </a:spcAft>
              <a:buNone/>
              <a:defRPr sz="800" b="0" cap="all" spc="40" baseline="0">
                <a:latin typeface="+mj-lt"/>
              </a:defRPr>
            </a:lvl5pPr>
            <a:lvl6pPr marL="0" indent="0">
              <a:lnSpc>
                <a:spcPct val="100000"/>
              </a:lnSpc>
              <a:spcBef>
                <a:spcPts val="0"/>
              </a:spcBef>
              <a:spcAft>
                <a:spcPts val="0"/>
              </a:spcAft>
              <a:buNone/>
              <a:defRPr sz="800" b="0" cap="all" spc="40" baseline="0">
                <a:latin typeface="+mj-lt"/>
              </a:defRPr>
            </a:lvl6pPr>
            <a:lvl7pPr marL="0" indent="0">
              <a:lnSpc>
                <a:spcPct val="100000"/>
              </a:lnSpc>
              <a:spcBef>
                <a:spcPts val="0"/>
              </a:spcBef>
              <a:spcAft>
                <a:spcPts val="0"/>
              </a:spcAft>
              <a:buNone/>
              <a:defRPr sz="800" b="0" cap="all" spc="40" baseline="0">
                <a:latin typeface="+mj-lt"/>
              </a:defRPr>
            </a:lvl7pPr>
            <a:lvl8pPr marL="0" indent="0">
              <a:lnSpc>
                <a:spcPct val="100000"/>
              </a:lnSpc>
              <a:spcBef>
                <a:spcPts val="0"/>
              </a:spcBef>
              <a:spcAft>
                <a:spcPts val="0"/>
              </a:spcAft>
              <a:buNone/>
              <a:defRPr sz="800" b="0" cap="all" spc="40" baseline="0">
                <a:latin typeface="+mj-lt"/>
              </a:defRPr>
            </a:lvl8pPr>
            <a:lvl9pPr marL="0" indent="0">
              <a:lnSpc>
                <a:spcPct val="100000"/>
              </a:lnSpc>
              <a:spcBef>
                <a:spcPts val="0"/>
              </a:spcBef>
              <a:spcAft>
                <a:spcPts val="0"/>
              </a:spcAft>
              <a:buNone/>
              <a:defRPr sz="800" b="0" cap="all" spc="40" baseline="0">
                <a:latin typeface="+mj-lt"/>
              </a:defRPr>
            </a:lvl9pPr>
          </a:lstStyle>
          <a:p>
            <a:pPr lvl="0"/>
            <a:r>
              <a:rPr lang="de-DE" dirty="0"/>
              <a:t>Kapitelnavigation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2" name="Folientitel">
            <a:extLst>
              <a:ext uri="{FF2B5EF4-FFF2-40B4-BE49-F238E27FC236}">
                <a16:creationId xmlns:a16="http://schemas.microsoft.com/office/drawing/2014/main" id="{95EF5C48-8D4E-EB4A-0692-D2A8192F5DA3}"/>
              </a:ext>
            </a:extLst>
          </p:cNvPr>
          <p:cNvSpPr>
            <a:spLocks noGrp="1"/>
          </p:cNvSpPr>
          <p:nvPr>
            <p:ph type="title" hasCustomPrompt="1"/>
          </p:nvPr>
        </p:nvSpPr>
        <p:spPr bwMode="gray"/>
        <p:txBody>
          <a:bodyPr vert="horz"/>
          <a:lstStyle/>
          <a:p>
            <a:r>
              <a:rPr lang="de-DE" dirty="0"/>
              <a:t>Folientitel</a:t>
            </a:r>
          </a:p>
        </p:txBody>
      </p:sp>
    </p:spTree>
    <p:extLst>
      <p:ext uri="{BB962C8B-B14F-4D97-AF65-F5344CB8AC3E}">
        <p14:creationId xmlns:p14="http://schemas.microsoft.com/office/powerpoint/2010/main" val="1973045852"/>
      </p:ext>
    </p:extLst>
  </p:cSld>
  <p:clrMapOvr>
    <a:masterClrMapping/>
  </p:clrMapOvr>
  <p:hf hdr="0"/>
  <p:extLst>
    <p:ext uri="{DCECCB84-F9BA-43D5-87BE-67443E8EF086}">
      <p15:sldGuideLst xmlns:p15="http://schemas.microsoft.com/office/powerpoint/2012/main">
        <p15:guide id="1" orient="horz" pos="1207">
          <p15:clr>
            <a:srgbClr val="F26B43"/>
          </p15:clr>
        </p15:guide>
        <p15:guide id="2" orient="horz" pos="255">
          <p15:clr>
            <a:srgbClr val="F26B43"/>
          </p15:clr>
        </p15:guide>
        <p15:guide id="3" orient="horz" pos="3974">
          <p15:clr>
            <a:srgbClr val="F26B43"/>
          </p15:clr>
        </p15:guide>
        <p15:guide id="4" pos="257">
          <p15:clr>
            <a:srgbClr val="F26B43"/>
          </p15:clr>
        </p15:guide>
        <p15:guide id="5" pos="7423">
          <p15:clr>
            <a:srgbClr val="F26B43"/>
          </p15:clr>
        </p15:guide>
        <p15:guide id="6" pos="3749">
          <p15:clr>
            <a:srgbClr val="F26B43"/>
          </p15:clr>
        </p15:guide>
        <p15:guide id="7" pos="3931">
          <p15:clr>
            <a:srgbClr val="F26B43"/>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ild 1/3 | ein Inhalt">
    <p:spTree>
      <p:nvGrpSpPr>
        <p:cNvPr id="1" name=""/>
        <p:cNvGrpSpPr/>
        <p:nvPr/>
      </p:nvGrpSpPr>
      <p:grpSpPr>
        <a:xfrm>
          <a:off x="0" y="0"/>
          <a:ext cx="0" cy="0"/>
          <a:chOff x="0" y="0"/>
          <a:chExt cx="0" cy="0"/>
        </a:xfrm>
      </p:grpSpPr>
      <p:sp>
        <p:nvSpPr>
          <p:cNvPr id="5" name="Datumsplatzhalter"/>
          <p:cNvSpPr>
            <a:spLocks noGrp="1"/>
          </p:cNvSpPr>
          <p:nvPr>
            <p:ph type="dt" sz="half" idx="10"/>
          </p:nvPr>
        </p:nvSpPr>
        <p:spPr bwMode="gray"/>
        <p:txBody>
          <a:bodyPr/>
          <a:lstStyle/>
          <a:p>
            <a:fld id="{6C130AE0-4BDD-49E0-A74F-2A4E89AFDF24}" type="datetime1">
              <a:rPr lang="de-DE" smtClean="0"/>
              <a:t>12.05.2023</a:t>
            </a:fld>
            <a:endParaRPr lang="de-DE" dirty="0"/>
          </a:p>
        </p:txBody>
      </p:sp>
      <p:sp>
        <p:nvSpPr>
          <p:cNvPr id="7" name="Foliennummernplatzhalter"/>
          <p:cNvSpPr>
            <a:spLocks noGrp="1"/>
          </p:cNvSpPr>
          <p:nvPr>
            <p:ph type="sldNum" sz="quarter" idx="12"/>
          </p:nvPr>
        </p:nvSpPr>
        <p:spPr bwMode="gray"/>
        <p:txBody>
          <a:bodyPr/>
          <a:lstStyle/>
          <a:p>
            <a:fld id="{8FF9B0DE-3FEB-4AA0-B465-B80EF7C1333D}" type="slidenum">
              <a:rPr lang="de-DE" smtClean="0"/>
              <a:t>‹Nr.›</a:t>
            </a:fld>
            <a:endParaRPr lang="de-DE" dirty="0"/>
          </a:p>
        </p:txBody>
      </p:sp>
      <p:sp>
        <p:nvSpPr>
          <p:cNvPr id="6" name="Bildplatzhalter">
            <a:extLst>
              <a:ext uri="{FF2B5EF4-FFF2-40B4-BE49-F238E27FC236}">
                <a16:creationId xmlns:a16="http://schemas.microsoft.com/office/drawing/2014/main" id="{25CB4F36-B830-097D-493B-28C5B7D1A851}"/>
              </a:ext>
            </a:extLst>
          </p:cNvPr>
          <p:cNvSpPr>
            <a:spLocks noGrp="1"/>
          </p:cNvSpPr>
          <p:nvPr>
            <p:ph type="pic" sz="quarter" idx="16" hasCustomPrompt="1"/>
          </p:nvPr>
        </p:nvSpPr>
        <p:spPr bwMode="gray">
          <a:xfrm>
            <a:off x="0" y="0"/>
            <a:ext cx="4008438" cy="6858000"/>
          </a:xfrm>
          <a:solidFill>
            <a:schemeClr val="bg2"/>
          </a:solidFill>
        </p:spPr>
        <p:txBody>
          <a:bodyPr lIns="0" tIns="0" bIns="864000" anchor="ctr" anchorCtr="0"/>
          <a:lstStyle>
            <a:lvl1pPr algn="ctr">
              <a:defRPr sz="1200">
                <a:latin typeface="+mn-lt"/>
              </a:defRPr>
            </a:lvl1pPr>
          </a:lstStyle>
          <a:p>
            <a:r>
              <a:rPr lang="de-DE" dirty="0"/>
              <a:t>Bild durch Klick auf das Icon einfügen.</a:t>
            </a:r>
          </a:p>
        </p:txBody>
      </p:sp>
      <p:sp>
        <p:nvSpPr>
          <p:cNvPr id="3" name="Inhaltsplatzhalter"/>
          <p:cNvSpPr>
            <a:spLocks noGrp="1"/>
          </p:cNvSpPr>
          <p:nvPr>
            <p:ph sz="half" idx="1" hasCustomPrompt="1"/>
          </p:nvPr>
        </p:nvSpPr>
        <p:spPr bwMode="gray">
          <a:xfrm>
            <a:off x="6239999" y="1916815"/>
            <a:ext cx="5544000"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Text durch Klicken bearbeiten. Nutzen Sie die Buttons „Listenebene erhöhen/verringern“ auf dem Register Start, um zwischen den eingerichteten Textebenen zu wechseln.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1" name="Kapitelnavigation"/>
          <p:cNvSpPr>
            <a:spLocks noGrp="1"/>
          </p:cNvSpPr>
          <p:nvPr>
            <p:ph type="body" sz="quarter" idx="15" hasCustomPrompt="1"/>
          </p:nvPr>
        </p:nvSpPr>
        <p:spPr bwMode="gray">
          <a:xfrm>
            <a:off x="6240000" y="404680"/>
            <a:ext cx="4608000" cy="108000"/>
          </a:xfrm>
        </p:spPr>
        <p:txBody>
          <a:bodyPr anchor="b"/>
          <a:lstStyle>
            <a:lvl1pPr marL="0" indent="0">
              <a:lnSpc>
                <a:spcPct val="100000"/>
              </a:lnSpc>
              <a:spcBef>
                <a:spcPts val="0"/>
              </a:spcBef>
              <a:spcAft>
                <a:spcPts val="0"/>
              </a:spcAft>
              <a:buFont typeface="Arial" panose="020B0604020202020204" pitchFamily="34" charset="0"/>
              <a:buNone/>
              <a:defRPr sz="800" b="0" cap="all" spc="40" baseline="0">
                <a:latin typeface="+mj-lt"/>
              </a:defRPr>
            </a:lvl1pPr>
            <a:lvl2pPr marL="0" indent="0">
              <a:lnSpc>
                <a:spcPct val="100000"/>
              </a:lnSpc>
              <a:spcBef>
                <a:spcPts val="0"/>
              </a:spcBef>
              <a:spcAft>
                <a:spcPts val="0"/>
              </a:spcAft>
              <a:buFont typeface="Arial" panose="020B0604020202020204" pitchFamily="34" charset="0"/>
              <a:buNone/>
              <a:defRPr sz="800" b="0" cap="all" spc="40" baseline="0">
                <a:latin typeface="+mj-lt"/>
              </a:defRPr>
            </a:lvl2pPr>
            <a:lvl3pPr marL="0" indent="0">
              <a:lnSpc>
                <a:spcPct val="100000"/>
              </a:lnSpc>
              <a:spcBef>
                <a:spcPts val="0"/>
              </a:spcBef>
              <a:spcAft>
                <a:spcPts val="0"/>
              </a:spcAft>
              <a:buNone/>
              <a:defRPr sz="800" b="0" cap="all" spc="40" baseline="0">
                <a:latin typeface="+mj-lt"/>
              </a:defRPr>
            </a:lvl3pPr>
            <a:lvl4pPr marL="0" indent="0">
              <a:lnSpc>
                <a:spcPct val="100000"/>
              </a:lnSpc>
              <a:spcBef>
                <a:spcPts val="0"/>
              </a:spcBef>
              <a:spcAft>
                <a:spcPts val="0"/>
              </a:spcAft>
              <a:buNone/>
              <a:defRPr sz="800" b="0" cap="all" spc="40" baseline="0">
                <a:latin typeface="+mj-lt"/>
              </a:defRPr>
            </a:lvl4pPr>
            <a:lvl5pPr marL="0" indent="0">
              <a:lnSpc>
                <a:spcPct val="100000"/>
              </a:lnSpc>
              <a:spcBef>
                <a:spcPts val="0"/>
              </a:spcBef>
              <a:spcAft>
                <a:spcPts val="0"/>
              </a:spcAft>
              <a:buNone/>
              <a:defRPr sz="800" b="0" cap="all" spc="40" baseline="0">
                <a:latin typeface="+mj-lt"/>
              </a:defRPr>
            </a:lvl5pPr>
            <a:lvl6pPr marL="0" indent="0">
              <a:lnSpc>
                <a:spcPct val="100000"/>
              </a:lnSpc>
              <a:spcBef>
                <a:spcPts val="0"/>
              </a:spcBef>
              <a:spcAft>
                <a:spcPts val="0"/>
              </a:spcAft>
              <a:buNone/>
              <a:defRPr sz="800" b="0" cap="all" spc="40" baseline="0">
                <a:latin typeface="+mj-lt"/>
              </a:defRPr>
            </a:lvl6pPr>
            <a:lvl7pPr marL="0" indent="0">
              <a:lnSpc>
                <a:spcPct val="100000"/>
              </a:lnSpc>
              <a:spcBef>
                <a:spcPts val="0"/>
              </a:spcBef>
              <a:spcAft>
                <a:spcPts val="0"/>
              </a:spcAft>
              <a:buNone/>
              <a:defRPr sz="800" b="0" cap="all" spc="40" baseline="0">
                <a:latin typeface="+mj-lt"/>
              </a:defRPr>
            </a:lvl7pPr>
            <a:lvl8pPr marL="0" indent="0">
              <a:lnSpc>
                <a:spcPct val="100000"/>
              </a:lnSpc>
              <a:spcBef>
                <a:spcPts val="0"/>
              </a:spcBef>
              <a:spcAft>
                <a:spcPts val="0"/>
              </a:spcAft>
              <a:buNone/>
              <a:defRPr sz="800" b="0" cap="all" spc="40" baseline="0">
                <a:latin typeface="+mj-lt"/>
              </a:defRPr>
            </a:lvl8pPr>
            <a:lvl9pPr marL="0" indent="0">
              <a:lnSpc>
                <a:spcPct val="100000"/>
              </a:lnSpc>
              <a:spcBef>
                <a:spcPts val="0"/>
              </a:spcBef>
              <a:spcAft>
                <a:spcPts val="0"/>
              </a:spcAft>
              <a:buNone/>
              <a:defRPr sz="800" b="0" cap="all" spc="40" baseline="0">
                <a:latin typeface="+mj-lt"/>
              </a:defRPr>
            </a:lvl9pPr>
          </a:lstStyle>
          <a:p>
            <a:pPr lvl="0"/>
            <a:r>
              <a:rPr lang="de-DE" dirty="0"/>
              <a:t>Kapitelnavigation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2" name="Folientitel">
            <a:extLst>
              <a:ext uri="{FF2B5EF4-FFF2-40B4-BE49-F238E27FC236}">
                <a16:creationId xmlns:a16="http://schemas.microsoft.com/office/drawing/2014/main" id="{95EF5C48-8D4E-EB4A-0692-D2A8192F5DA3}"/>
              </a:ext>
            </a:extLst>
          </p:cNvPr>
          <p:cNvSpPr>
            <a:spLocks noGrp="1"/>
          </p:cNvSpPr>
          <p:nvPr>
            <p:ph type="title" hasCustomPrompt="1"/>
          </p:nvPr>
        </p:nvSpPr>
        <p:spPr bwMode="gray">
          <a:xfrm>
            <a:off x="6168000" y="620736"/>
            <a:ext cx="4679367" cy="1008000"/>
          </a:xfrm>
        </p:spPr>
        <p:txBody>
          <a:bodyPr vert="horz"/>
          <a:lstStyle/>
          <a:p>
            <a:r>
              <a:rPr lang="de-DE" dirty="0"/>
              <a:t>Folientitel</a:t>
            </a:r>
          </a:p>
        </p:txBody>
      </p:sp>
    </p:spTree>
    <p:extLst>
      <p:ext uri="{BB962C8B-B14F-4D97-AF65-F5344CB8AC3E}">
        <p14:creationId xmlns:p14="http://schemas.microsoft.com/office/powerpoint/2010/main" val="1737402798"/>
      </p:ext>
    </p:extLst>
  </p:cSld>
  <p:clrMapOvr>
    <a:masterClrMapping/>
  </p:clrMapOvr>
  <p:hf hdr="0"/>
  <p:extLst>
    <p:ext uri="{DCECCB84-F9BA-43D5-87BE-67443E8EF086}">
      <p15:sldGuideLst xmlns:p15="http://schemas.microsoft.com/office/powerpoint/2012/main">
        <p15:guide id="1" orient="horz" pos="1207">
          <p15:clr>
            <a:srgbClr val="F26B43"/>
          </p15:clr>
        </p15:guide>
        <p15:guide id="2" orient="horz" pos="255">
          <p15:clr>
            <a:srgbClr val="F26B43"/>
          </p15:clr>
        </p15:guide>
        <p15:guide id="3" orient="horz" pos="3974">
          <p15:clr>
            <a:srgbClr val="F26B43"/>
          </p15:clr>
        </p15:guide>
        <p15:guide id="4" pos="257">
          <p15:clr>
            <a:srgbClr val="F26B43"/>
          </p15:clr>
        </p15:guide>
        <p15:guide id="5" pos="7423">
          <p15:clr>
            <a:srgbClr val="F26B43"/>
          </p15:clr>
        </p15:guide>
        <p15:guide id="6" pos="2525">
          <p15:clr>
            <a:srgbClr val="F26B43"/>
          </p15:clr>
        </p15:guide>
        <p15:guide id="7" pos="3931">
          <p15:clr>
            <a:srgbClr val="F26B43"/>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Zwei Bilder | ein Inhalt">
    <p:spTree>
      <p:nvGrpSpPr>
        <p:cNvPr id="1" name=""/>
        <p:cNvGrpSpPr/>
        <p:nvPr/>
      </p:nvGrpSpPr>
      <p:grpSpPr>
        <a:xfrm>
          <a:off x="0" y="0"/>
          <a:ext cx="0" cy="0"/>
          <a:chOff x="0" y="0"/>
          <a:chExt cx="0" cy="0"/>
        </a:xfrm>
      </p:grpSpPr>
      <p:sp>
        <p:nvSpPr>
          <p:cNvPr id="5" name="Datumsplatzhalter"/>
          <p:cNvSpPr>
            <a:spLocks noGrp="1"/>
          </p:cNvSpPr>
          <p:nvPr>
            <p:ph type="dt" sz="half" idx="10"/>
          </p:nvPr>
        </p:nvSpPr>
        <p:spPr bwMode="gray"/>
        <p:txBody>
          <a:bodyPr/>
          <a:lstStyle/>
          <a:p>
            <a:fld id="{6C130AE0-4BDD-49E0-A74F-2A4E89AFDF24}" type="datetime1">
              <a:rPr lang="de-DE" smtClean="0"/>
              <a:t>12.05.2023</a:t>
            </a:fld>
            <a:endParaRPr lang="de-DE" dirty="0"/>
          </a:p>
        </p:txBody>
      </p:sp>
      <p:sp>
        <p:nvSpPr>
          <p:cNvPr id="7" name="Foliennummernplatzhalter"/>
          <p:cNvSpPr>
            <a:spLocks noGrp="1"/>
          </p:cNvSpPr>
          <p:nvPr>
            <p:ph type="sldNum" sz="quarter" idx="12"/>
          </p:nvPr>
        </p:nvSpPr>
        <p:spPr bwMode="gray"/>
        <p:txBody>
          <a:bodyPr/>
          <a:lstStyle/>
          <a:p>
            <a:fld id="{8FF9B0DE-3FEB-4AA0-B465-B80EF7C1333D}" type="slidenum">
              <a:rPr lang="de-DE" smtClean="0"/>
              <a:t>‹Nr.›</a:t>
            </a:fld>
            <a:endParaRPr lang="de-DE" dirty="0"/>
          </a:p>
        </p:txBody>
      </p:sp>
      <p:sp>
        <p:nvSpPr>
          <p:cNvPr id="8" name="Bildplatzhalter 1">
            <a:extLst>
              <a:ext uri="{FF2B5EF4-FFF2-40B4-BE49-F238E27FC236}">
                <a16:creationId xmlns:a16="http://schemas.microsoft.com/office/drawing/2014/main" id="{96113BB9-B4DD-9ED3-19E1-CB6EFFF7F7ED}"/>
              </a:ext>
            </a:extLst>
          </p:cNvPr>
          <p:cNvSpPr>
            <a:spLocks noGrp="1"/>
          </p:cNvSpPr>
          <p:nvPr>
            <p:ph type="pic" sz="quarter" idx="17" hasCustomPrompt="1"/>
          </p:nvPr>
        </p:nvSpPr>
        <p:spPr bwMode="gray">
          <a:xfrm>
            <a:off x="0" y="3429000"/>
            <a:ext cx="4008450" cy="3429000"/>
          </a:xfrm>
          <a:solidFill>
            <a:schemeClr val="bg2"/>
          </a:solidFill>
        </p:spPr>
        <p:txBody>
          <a:bodyPr lIns="0" tIns="0" bIns="864000" anchor="ctr" anchorCtr="0"/>
          <a:lstStyle>
            <a:lvl1pPr algn="ctr">
              <a:defRPr sz="1200">
                <a:latin typeface="+mn-lt"/>
              </a:defRPr>
            </a:lvl1pPr>
          </a:lstStyle>
          <a:p>
            <a:r>
              <a:rPr lang="de-DE" dirty="0"/>
              <a:t>Bild durch Klick auf das Icon einfügen.</a:t>
            </a:r>
          </a:p>
        </p:txBody>
      </p:sp>
      <p:sp>
        <p:nvSpPr>
          <p:cNvPr id="6" name="Bildplatzhalter">
            <a:extLst>
              <a:ext uri="{FF2B5EF4-FFF2-40B4-BE49-F238E27FC236}">
                <a16:creationId xmlns:a16="http://schemas.microsoft.com/office/drawing/2014/main" id="{25CB4F36-B830-097D-493B-28C5B7D1A851}"/>
              </a:ext>
            </a:extLst>
          </p:cNvPr>
          <p:cNvSpPr>
            <a:spLocks noGrp="1"/>
          </p:cNvSpPr>
          <p:nvPr>
            <p:ph type="pic" sz="quarter" idx="16" hasCustomPrompt="1"/>
          </p:nvPr>
        </p:nvSpPr>
        <p:spPr bwMode="gray">
          <a:xfrm>
            <a:off x="0" y="0"/>
            <a:ext cx="4008438" cy="3429000"/>
          </a:xfrm>
          <a:solidFill>
            <a:schemeClr val="bg2"/>
          </a:solidFill>
        </p:spPr>
        <p:txBody>
          <a:bodyPr lIns="0" tIns="0" bIns="864000" anchor="ctr" anchorCtr="0"/>
          <a:lstStyle>
            <a:lvl1pPr algn="ctr">
              <a:defRPr sz="1200">
                <a:latin typeface="+mn-lt"/>
              </a:defRPr>
            </a:lvl1pPr>
          </a:lstStyle>
          <a:p>
            <a:r>
              <a:rPr lang="de-DE" dirty="0"/>
              <a:t>Bild durch Klick auf das Icon einfügen.</a:t>
            </a:r>
          </a:p>
        </p:txBody>
      </p:sp>
      <p:sp>
        <p:nvSpPr>
          <p:cNvPr id="3" name="Inhaltsplatzhalter"/>
          <p:cNvSpPr>
            <a:spLocks noGrp="1"/>
          </p:cNvSpPr>
          <p:nvPr>
            <p:ph sz="half" idx="1" hasCustomPrompt="1"/>
          </p:nvPr>
        </p:nvSpPr>
        <p:spPr bwMode="gray">
          <a:xfrm>
            <a:off x="6240000" y="1916815"/>
            <a:ext cx="5543550"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Text durch Klicken bearbeiten. Nutzen Sie die Buttons „Listenebene erhöhen/verringern“ auf dem Register Start, um zwischen den eingerichteten Textebenen zu wechseln.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1" name="Kapitelnavigation"/>
          <p:cNvSpPr>
            <a:spLocks noGrp="1"/>
          </p:cNvSpPr>
          <p:nvPr>
            <p:ph type="body" sz="quarter" idx="15" hasCustomPrompt="1"/>
          </p:nvPr>
        </p:nvSpPr>
        <p:spPr bwMode="gray">
          <a:xfrm>
            <a:off x="6240000" y="404680"/>
            <a:ext cx="4608000" cy="108000"/>
          </a:xfrm>
        </p:spPr>
        <p:txBody>
          <a:bodyPr anchor="b"/>
          <a:lstStyle>
            <a:lvl1pPr marL="0" indent="0">
              <a:lnSpc>
                <a:spcPct val="100000"/>
              </a:lnSpc>
              <a:spcBef>
                <a:spcPts val="0"/>
              </a:spcBef>
              <a:spcAft>
                <a:spcPts val="0"/>
              </a:spcAft>
              <a:buFont typeface="Arial" panose="020B0604020202020204" pitchFamily="34" charset="0"/>
              <a:buNone/>
              <a:defRPr sz="800" b="0" cap="all" spc="40" baseline="0">
                <a:latin typeface="+mj-lt"/>
              </a:defRPr>
            </a:lvl1pPr>
            <a:lvl2pPr marL="0" indent="0">
              <a:lnSpc>
                <a:spcPct val="100000"/>
              </a:lnSpc>
              <a:spcBef>
                <a:spcPts val="0"/>
              </a:spcBef>
              <a:spcAft>
                <a:spcPts val="0"/>
              </a:spcAft>
              <a:buFont typeface="Arial" panose="020B0604020202020204" pitchFamily="34" charset="0"/>
              <a:buNone/>
              <a:defRPr sz="800" b="0" cap="all" spc="40" baseline="0">
                <a:latin typeface="+mj-lt"/>
              </a:defRPr>
            </a:lvl2pPr>
            <a:lvl3pPr marL="0" indent="0">
              <a:lnSpc>
                <a:spcPct val="100000"/>
              </a:lnSpc>
              <a:spcBef>
                <a:spcPts val="0"/>
              </a:spcBef>
              <a:spcAft>
                <a:spcPts val="0"/>
              </a:spcAft>
              <a:buNone/>
              <a:defRPr sz="800" b="0" cap="all" spc="40" baseline="0">
                <a:latin typeface="+mj-lt"/>
              </a:defRPr>
            </a:lvl3pPr>
            <a:lvl4pPr marL="0" indent="0">
              <a:lnSpc>
                <a:spcPct val="100000"/>
              </a:lnSpc>
              <a:spcBef>
                <a:spcPts val="0"/>
              </a:spcBef>
              <a:spcAft>
                <a:spcPts val="0"/>
              </a:spcAft>
              <a:buNone/>
              <a:defRPr sz="800" b="0" cap="all" spc="40" baseline="0">
                <a:latin typeface="+mj-lt"/>
              </a:defRPr>
            </a:lvl4pPr>
            <a:lvl5pPr marL="0" indent="0">
              <a:lnSpc>
                <a:spcPct val="100000"/>
              </a:lnSpc>
              <a:spcBef>
                <a:spcPts val="0"/>
              </a:spcBef>
              <a:spcAft>
                <a:spcPts val="0"/>
              </a:spcAft>
              <a:buNone/>
              <a:defRPr sz="800" b="0" cap="all" spc="40" baseline="0">
                <a:latin typeface="+mj-lt"/>
              </a:defRPr>
            </a:lvl5pPr>
            <a:lvl6pPr marL="0" indent="0">
              <a:lnSpc>
                <a:spcPct val="100000"/>
              </a:lnSpc>
              <a:spcBef>
                <a:spcPts val="0"/>
              </a:spcBef>
              <a:spcAft>
                <a:spcPts val="0"/>
              </a:spcAft>
              <a:buNone/>
              <a:defRPr sz="800" b="0" cap="all" spc="40" baseline="0">
                <a:latin typeface="+mj-lt"/>
              </a:defRPr>
            </a:lvl6pPr>
            <a:lvl7pPr marL="0" indent="0">
              <a:lnSpc>
                <a:spcPct val="100000"/>
              </a:lnSpc>
              <a:spcBef>
                <a:spcPts val="0"/>
              </a:spcBef>
              <a:spcAft>
                <a:spcPts val="0"/>
              </a:spcAft>
              <a:buNone/>
              <a:defRPr sz="800" b="0" cap="all" spc="40" baseline="0">
                <a:latin typeface="+mj-lt"/>
              </a:defRPr>
            </a:lvl7pPr>
            <a:lvl8pPr marL="0" indent="0">
              <a:lnSpc>
                <a:spcPct val="100000"/>
              </a:lnSpc>
              <a:spcBef>
                <a:spcPts val="0"/>
              </a:spcBef>
              <a:spcAft>
                <a:spcPts val="0"/>
              </a:spcAft>
              <a:buNone/>
              <a:defRPr sz="800" b="0" cap="all" spc="40" baseline="0">
                <a:latin typeface="+mj-lt"/>
              </a:defRPr>
            </a:lvl8pPr>
            <a:lvl9pPr marL="0" indent="0">
              <a:lnSpc>
                <a:spcPct val="100000"/>
              </a:lnSpc>
              <a:spcBef>
                <a:spcPts val="0"/>
              </a:spcBef>
              <a:spcAft>
                <a:spcPts val="0"/>
              </a:spcAft>
              <a:buNone/>
              <a:defRPr sz="800" b="0" cap="all" spc="40" baseline="0">
                <a:latin typeface="+mj-lt"/>
              </a:defRPr>
            </a:lvl9pPr>
          </a:lstStyle>
          <a:p>
            <a:pPr lvl="0"/>
            <a:r>
              <a:rPr lang="de-DE" dirty="0"/>
              <a:t>Kapitelnavigation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2" name="Folientitel">
            <a:extLst>
              <a:ext uri="{FF2B5EF4-FFF2-40B4-BE49-F238E27FC236}">
                <a16:creationId xmlns:a16="http://schemas.microsoft.com/office/drawing/2014/main" id="{95EF5C48-8D4E-EB4A-0692-D2A8192F5DA3}"/>
              </a:ext>
            </a:extLst>
          </p:cNvPr>
          <p:cNvSpPr>
            <a:spLocks noGrp="1"/>
          </p:cNvSpPr>
          <p:nvPr>
            <p:ph type="title" hasCustomPrompt="1"/>
          </p:nvPr>
        </p:nvSpPr>
        <p:spPr bwMode="gray">
          <a:xfrm>
            <a:off x="6168000" y="620736"/>
            <a:ext cx="4680000" cy="1008000"/>
          </a:xfrm>
        </p:spPr>
        <p:txBody>
          <a:bodyPr vert="horz"/>
          <a:lstStyle/>
          <a:p>
            <a:r>
              <a:rPr lang="de-DE" dirty="0"/>
              <a:t>Folientitel</a:t>
            </a:r>
          </a:p>
        </p:txBody>
      </p:sp>
    </p:spTree>
    <p:extLst>
      <p:ext uri="{BB962C8B-B14F-4D97-AF65-F5344CB8AC3E}">
        <p14:creationId xmlns:p14="http://schemas.microsoft.com/office/powerpoint/2010/main" val="595743425"/>
      </p:ext>
    </p:extLst>
  </p:cSld>
  <p:clrMapOvr>
    <a:masterClrMapping/>
  </p:clrMapOvr>
  <p:hf hdr="0"/>
  <p:extLst>
    <p:ext uri="{DCECCB84-F9BA-43D5-87BE-67443E8EF086}">
      <p15:sldGuideLst xmlns:p15="http://schemas.microsoft.com/office/powerpoint/2012/main">
        <p15:guide id="1" orient="horz" pos="1207">
          <p15:clr>
            <a:srgbClr val="F26B43"/>
          </p15:clr>
        </p15:guide>
        <p15:guide id="2" orient="horz" pos="255">
          <p15:clr>
            <a:srgbClr val="F26B43"/>
          </p15:clr>
        </p15:guide>
        <p15:guide id="3" orient="horz" pos="3974">
          <p15:clr>
            <a:srgbClr val="F26B43"/>
          </p15:clr>
        </p15:guide>
        <p15:guide id="4" pos="257">
          <p15:clr>
            <a:srgbClr val="F26B43"/>
          </p15:clr>
        </p15:guide>
        <p15:guide id="5" pos="7423">
          <p15:clr>
            <a:srgbClr val="F26B43"/>
          </p15:clr>
        </p15:guide>
        <p15:guide id="6" pos="2525">
          <p15:clr>
            <a:srgbClr val="F26B43"/>
          </p15:clr>
        </p15:guide>
        <p15:guide id="7" pos="3931">
          <p15:clr>
            <a:srgbClr val="F26B43"/>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in Inhalt | Bild 1/2">
    <p:spTree>
      <p:nvGrpSpPr>
        <p:cNvPr id="1" name=""/>
        <p:cNvGrpSpPr/>
        <p:nvPr/>
      </p:nvGrpSpPr>
      <p:grpSpPr>
        <a:xfrm>
          <a:off x="0" y="0"/>
          <a:ext cx="0" cy="0"/>
          <a:chOff x="0" y="0"/>
          <a:chExt cx="0" cy="0"/>
        </a:xfrm>
      </p:grpSpPr>
      <p:sp>
        <p:nvSpPr>
          <p:cNvPr id="6" name="Bildplatzhalter">
            <a:extLst>
              <a:ext uri="{FF2B5EF4-FFF2-40B4-BE49-F238E27FC236}">
                <a16:creationId xmlns:a16="http://schemas.microsoft.com/office/drawing/2014/main" id="{25CB4F36-B830-097D-493B-28C5B7D1A851}"/>
              </a:ext>
            </a:extLst>
          </p:cNvPr>
          <p:cNvSpPr>
            <a:spLocks noGrp="1"/>
          </p:cNvSpPr>
          <p:nvPr>
            <p:ph type="pic" sz="quarter" idx="16" hasCustomPrompt="1"/>
          </p:nvPr>
        </p:nvSpPr>
        <p:spPr bwMode="gray">
          <a:xfrm>
            <a:off x="6240460" y="0"/>
            <a:ext cx="5951539" cy="6858000"/>
          </a:xfrm>
          <a:solidFill>
            <a:schemeClr val="bg2"/>
          </a:solidFill>
        </p:spPr>
        <p:txBody>
          <a:bodyPr lIns="0" tIns="0" bIns="864000" anchor="ctr" anchorCtr="0"/>
          <a:lstStyle>
            <a:lvl1pPr algn="ctr">
              <a:defRPr sz="1200">
                <a:latin typeface="+mn-lt"/>
              </a:defRPr>
            </a:lvl1pPr>
          </a:lstStyle>
          <a:p>
            <a:r>
              <a:rPr lang="de-DE" dirty="0"/>
              <a:t>Bild durch Klick auf das Icon einfügen.</a:t>
            </a:r>
          </a:p>
        </p:txBody>
      </p:sp>
      <p:sp>
        <p:nvSpPr>
          <p:cNvPr id="5" name="Datumsplatzhalter"/>
          <p:cNvSpPr>
            <a:spLocks noGrp="1"/>
          </p:cNvSpPr>
          <p:nvPr>
            <p:ph type="dt" sz="half" idx="10"/>
          </p:nvPr>
        </p:nvSpPr>
        <p:spPr bwMode="gray"/>
        <p:txBody>
          <a:bodyPr/>
          <a:lstStyle>
            <a:lvl1pPr>
              <a:defRPr>
                <a:solidFill>
                  <a:schemeClr val="bg1"/>
                </a:solidFill>
              </a:defRPr>
            </a:lvl1pPr>
          </a:lstStyle>
          <a:p>
            <a:fld id="{6C130AE0-4BDD-49E0-A74F-2A4E89AFDF24}" type="datetime1">
              <a:rPr lang="de-DE" smtClean="0"/>
              <a:pPr/>
              <a:t>12.05.2023</a:t>
            </a:fld>
            <a:endParaRPr lang="de-DE" dirty="0"/>
          </a:p>
        </p:txBody>
      </p:sp>
      <p:sp>
        <p:nvSpPr>
          <p:cNvPr id="7" name="Foliennummernplatzhalter"/>
          <p:cNvSpPr>
            <a:spLocks noGrp="1"/>
          </p:cNvSpPr>
          <p:nvPr>
            <p:ph type="sldNum" sz="quarter" idx="12"/>
          </p:nvPr>
        </p:nvSpPr>
        <p:spPr bwMode="gray"/>
        <p:txBody>
          <a:bodyPr/>
          <a:lstStyle>
            <a:lvl1pPr>
              <a:defRPr>
                <a:solidFill>
                  <a:schemeClr val="bg1"/>
                </a:solidFill>
              </a:defRPr>
            </a:lvl1pPr>
          </a:lstStyle>
          <a:p>
            <a:fld id="{8FF9B0DE-3FEB-4AA0-B465-B80EF7C1333D}" type="slidenum">
              <a:rPr lang="de-DE" smtClean="0"/>
              <a:pPr/>
              <a:t>‹Nr.›</a:t>
            </a:fld>
            <a:endParaRPr lang="de-DE" dirty="0"/>
          </a:p>
        </p:txBody>
      </p:sp>
      <p:sp>
        <p:nvSpPr>
          <p:cNvPr id="9" name="Logoplatzhalter">
            <a:extLst>
              <a:ext uri="{FF2B5EF4-FFF2-40B4-BE49-F238E27FC236}">
                <a16:creationId xmlns:a16="http://schemas.microsoft.com/office/drawing/2014/main" id="{E0C1EBDA-5119-380E-ED23-213EBFEBAFA8}"/>
              </a:ext>
            </a:extLst>
          </p:cNvPr>
          <p:cNvSpPr>
            <a:spLocks noGrp="1"/>
          </p:cNvSpPr>
          <p:nvPr>
            <p:ph type="body" sz="quarter" idx="17" hasCustomPrompt="1"/>
          </p:nvPr>
        </p:nvSpPr>
        <p:spPr bwMode="gray">
          <a:xfrm>
            <a:off x="11349037" y="399605"/>
            <a:ext cx="447675" cy="248095"/>
          </a:xfrm>
          <a:blipFill>
            <a:blip r:embed="rId2"/>
            <a:stretch>
              <a:fillRect/>
            </a:stretch>
          </a:blipFill>
        </p:spPr>
        <p:txBody>
          <a:bodyPr/>
          <a:lstStyle>
            <a:lvl1pPr>
              <a:lnSpc>
                <a:spcPct val="100000"/>
              </a:lnSpc>
              <a:spcBef>
                <a:spcPts val="0"/>
              </a:spcBef>
              <a:spcAft>
                <a:spcPts val="0"/>
              </a:spcAft>
              <a:buFontTx/>
              <a:buNone/>
              <a:defRPr sz="100">
                <a:noFill/>
                <a:latin typeface="+mn-lt"/>
              </a:defRPr>
            </a:lvl1pPr>
            <a:lvl2pPr>
              <a:lnSpc>
                <a:spcPct val="100000"/>
              </a:lnSpc>
              <a:spcBef>
                <a:spcPts val="0"/>
              </a:spcBef>
              <a:spcAft>
                <a:spcPts val="0"/>
              </a:spcAft>
              <a:buFontTx/>
              <a:buNone/>
              <a:defRPr sz="100">
                <a:noFill/>
                <a:latin typeface="+mn-lt"/>
              </a:defRPr>
            </a:lvl2pPr>
            <a:lvl3pPr marL="0" indent="0">
              <a:lnSpc>
                <a:spcPct val="100000"/>
              </a:lnSpc>
              <a:spcBef>
                <a:spcPts val="0"/>
              </a:spcBef>
              <a:spcAft>
                <a:spcPts val="0"/>
              </a:spcAft>
              <a:buFontTx/>
              <a:buNone/>
              <a:defRPr sz="100">
                <a:noFill/>
                <a:latin typeface="+mn-lt"/>
              </a:defRPr>
            </a:lvl3pPr>
            <a:lvl4pPr marL="0" indent="0">
              <a:lnSpc>
                <a:spcPct val="100000"/>
              </a:lnSpc>
              <a:spcBef>
                <a:spcPts val="0"/>
              </a:spcBef>
              <a:spcAft>
                <a:spcPts val="0"/>
              </a:spcAft>
              <a:buFontTx/>
              <a:buNone/>
              <a:defRPr sz="100">
                <a:noFill/>
                <a:latin typeface="+mn-lt"/>
              </a:defRPr>
            </a:lvl4pPr>
            <a:lvl5pPr marL="0" indent="0">
              <a:lnSpc>
                <a:spcPct val="100000"/>
              </a:lnSpc>
              <a:spcBef>
                <a:spcPts val="0"/>
              </a:spcBef>
              <a:spcAft>
                <a:spcPts val="0"/>
              </a:spcAft>
              <a:buFontTx/>
              <a:buNone/>
              <a:defRPr sz="100">
                <a:noFill/>
                <a:latin typeface="+mn-lt"/>
              </a:defRPr>
            </a:lvl5pPr>
            <a:lvl6pPr marL="0" indent="0">
              <a:lnSpc>
                <a:spcPct val="100000"/>
              </a:lnSpc>
              <a:spcBef>
                <a:spcPts val="0"/>
              </a:spcBef>
              <a:spcAft>
                <a:spcPts val="0"/>
              </a:spcAft>
              <a:buFontTx/>
              <a:buNone/>
              <a:defRPr sz="100">
                <a:noFill/>
                <a:latin typeface="+mn-lt"/>
              </a:defRPr>
            </a:lvl6pPr>
            <a:lvl7pPr marL="0" indent="0">
              <a:lnSpc>
                <a:spcPct val="100000"/>
              </a:lnSpc>
              <a:spcBef>
                <a:spcPts val="0"/>
              </a:spcBef>
              <a:spcAft>
                <a:spcPts val="0"/>
              </a:spcAft>
              <a:buFontTx/>
              <a:buNone/>
              <a:defRPr sz="100">
                <a:noFill/>
                <a:latin typeface="+mn-lt"/>
              </a:defRPr>
            </a:lvl7pPr>
            <a:lvl8pPr marL="0" indent="0">
              <a:lnSpc>
                <a:spcPct val="100000"/>
              </a:lnSpc>
              <a:spcBef>
                <a:spcPts val="0"/>
              </a:spcBef>
              <a:spcAft>
                <a:spcPts val="0"/>
              </a:spcAft>
              <a:buFontTx/>
              <a:buNone/>
              <a:defRPr sz="100">
                <a:noFill/>
                <a:latin typeface="+mn-lt"/>
              </a:defRPr>
            </a:lvl8pPr>
            <a:lvl9pPr marL="0" indent="0">
              <a:lnSpc>
                <a:spcPct val="100000"/>
              </a:lnSpc>
              <a:spcBef>
                <a:spcPts val="0"/>
              </a:spcBef>
              <a:spcAft>
                <a:spcPts val="0"/>
              </a:spcAft>
              <a:buFontTx/>
              <a:buNone/>
              <a:defRPr sz="100">
                <a:noFill/>
                <a:latin typeface="+mn-lt"/>
              </a:defRPr>
            </a:lvl9pPr>
          </a:lstStyle>
          <a:p>
            <a:pPr lvl="0"/>
            <a:r>
              <a:rPr lang="de-DE" dirty="0"/>
              <a:t> </a:t>
            </a:r>
          </a:p>
        </p:txBody>
      </p:sp>
      <p:sp>
        <p:nvSpPr>
          <p:cNvPr id="3" name="Inhaltsplatzhalter"/>
          <p:cNvSpPr>
            <a:spLocks noGrp="1"/>
          </p:cNvSpPr>
          <p:nvPr>
            <p:ph sz="half" idx="1" hasCustomPrompt="1"/>
          </p:nvPr>
        </p:nvSpPr>
        <p:spPr bwMode="gray">
          <a:xfrm>
            <a:off x="407367" y="1916815"/>
            <a:ext cx="3601071"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Text durch Klicken bearbeiten. Nutzen Sie die Buttons „Listenebene erhöhen/verringern“ auf dem Register Start, um zwischen den eingerichteten Textebenen zu wechseln.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1" name="Kapitelnavigation"/>
          <p:cNvSpPr>
            <a:spLocks noGrp="1"/>
          </p:cNvSpPr>
          <p:nvPr>
            <p:ph type="body" sz="quarter" idx="15" hasCustomPrompt="1"/>
          </p:nvPr>
        </p:nvSpPr>
        <p:spPr bwMode="gray">
          <a:xfrm>
            <a:off x="407368" y="404680"/>
            <a:ext cx="3600000" cy="108000"/>
          </a:xfrm>
        </p:spPr>
        <p:txBody>
          <a:bodyPr anchor="b"/>
          <a:lstStyle>
            <a:lvl1pPr marL="0" indent="0">
              <a:lnSpc>
                <a:spcPct val="100000"/>
              </a:lnSpc>
              <a:spcBef>
                <a:spcPts val="0"/>
              </a:spcBef>
              <a:spcAft>
                <a:spcPts val="0"/>
              </a:spcAft>
              <a:buFont typeface="Arial" panose="020B0604020202020204" pitchFamily="34" charset="0"/>
              <a:buNone/>
              <a:defRPr sz="800" b="0" cap="all" spc="40" baseline="0">
                <a:latin typeface="+mj-lt"/>
              </a:defRPr>
            </a:lvl1pPr>
            <a:lvl2pPr marL="0" indent="0">
              <a:lnSpc>
                <a:spcPct val="100000"/>
              </a:lnSpc>
              <a:spcBef>
                <a:spcPts val="0"/>
              </a:spcBef>
              <a:spcAft>
                <a:spcPts val="0"/>
              </a:spcAft>
              <a:buFont typeface="Arial" panose="020B0604020202020204" pitchFamily="34" charset="0"/>
              <a:buNone/>
              <a:defRPr sz="800" b="0" cap="all" spc="40" baseline="0">
                <a:latin typeface="+mj-lt"/>
              </a:defRPr>
            </a:lvl2pPr>
            <a:lvl3pPr marL="0" indent="0">
              <a:lnSpc>
                <a:spcPct val="100000"/>
              </a:lnSpc>
              <a:spcBef>
                <a:spcPts val="0"/>
              </a:spcBef>
              <a:spcAft>
                <a:spcPts val="0"/>
              </a:spcAft>
              <a:buNone/>
              <a:defRPr sz="800" b="0" cap="all" spc="40" baseline="0">
                <a:latin typeface="+mj-lt"/>
              </a:defRPr>
            </a:lvl3pPr>
            <a:lvl4pPr marL="0" indent="0">
              <a:lnSpc>
                <a:spcPct val="100000"/>
              </a:lnSpc>
              <a:spcBef>
                <a:spcPts val="0"/>
              </a:spcBef>
              <a:spcAft>
                <a:spcPts val="0"/>
              </a:spcAft>
              <a:buNone/>
              <a:defRPr sz="800" b="0" cap="all" spc="40" baseline="0">
                <a:latin typeface="+mj-lt"/>
              </a:defRPr>
            </a:lvl4pPr>
            <a:lvl5pPr marL="0" indent="0">
              <a:lnSpc>
                <a:spcPct val="100000"/>
              </a:lnSpc>
              <a:spcBef>
                <a:spcPts val="0"/>
              </a:spcBef>
              <a:spcAft>
                <a:spcPts val="0"/>
              </a:spcAft>
              <a:buNone/>
              <a:defRPr sz="800" b="0" cap="all" spc="40" baseline="0">
                <a:latin typeface="+mj-lt"/>
              </a:defRPr>
            </a:lvl5pPr>
            <a:lvl6pPr marL="0" indent="0">
              <a:lnSpc>
                <a:spcPct val="100000"/>
              </a:lnSpc>
              <a:spcBef>
                <a:spcPts val="0"/>
              </a:spcBef>
              <a:spcAft>
                <a:spcPts val="0"/>
              </a:spcAft>
              <a:buNone/>
              <a:defRPr sz="800" b="0" cap="all" spc="40" baseline="0">
                <a:latin typeface="+mj-lt"/>
              </a:defRPr>
            </a:lvl6pPr>
            <a:lvl7pPr marL="0" indent="0">
              <a:lnSpc>
                <a:spcPct val="100000"/>
              </a:lnSpc>
              <a:spcBef>
                <a:spcPts val="0"/>
              </a:spcBef>
              <a:spcAft>
                <a:spcPts val="0"/>
              </a:spcAft>
              <a:buNone/>
              <a:defRPr sz="800" b="0" cap="all" spc="40" baseline="0">
                <a:latin typeface="+mj-lt"/>
              </a:defRPr>
            </a:lvl7pPr>
            <a:lvl8pPr marL="0" indent="0">
              <a:lnSpc>
                <a:spcPct val="100000"/>
              </a:lnSpc>
              <a:spcBef>
                <a:spcPts val="0"/>
              </a:spcBef>
              <a:spcAft>
                <a:spcPts val="0"/>
              </a:spcAft>
              <a:buNone/>
              <a:defRPr sz="800" b="0" cap="all" spc="40" baseline="0">
                <a:latin typeface="+mj-lt"/>
              </a:defRPr>
            </a:lvl8pPr>
            <a:lvl9pPr marL="0" indent="0">
              <a:lnSpc>
                <a:spcPct val="100000"/>
              </a:lnSpc>
              <a:spcBef>
                <a:spcPts val="0"/>
              </a:spcBef>
              <a:spcAft>
                <a:spcPts val="0"/>
              </a:spcAft>
              <a:buNone/>
              <a:defRPr sz="800" b="0" cap="all" spc="40" baseline="0">
                <a:latin typeface="+mj-lt"/>
              </a:defRPr>
            </a:lvl9pPr>
          </a:lstStyle>
          <a:p>
            <a:pPr lvl="0"/>
            <a:r>
              <a:rPr lang="de-DE" dirty="0"/>
              <a:t>Kapitelnavigation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2" name="Folientitel">
            <a:extLst>
              <a:ext uri="{FF2B5EF4-FFF2-40B4-BE49-F238E27FC236}">
                <a16:creationId xmlns:a16="http://schemas.microsoft.com/office/drawing/2014/main" id="{95EF5C48-8D4E-EB4A-0692-D2A8192F5DA3}"/>
              </a:ext>
            </a:extLst>
          </p:cNvPr>
          <p:cNvSpPr>
            <a:spLocks noGrp="1"/>
          </p:cNvSpPr>
          <p:nvPr>
            <p:ph type="title" hasCustomPrompt="1"/>
          </p:nvPr>
        </p:nvSpPr>
        <p:spPr bwMode="gray">
          <a:xfrm>
            <a:off x="336001" y="620736"/>
            <a:ext cx="3672437" cy="1008000"/>
          </a:xfrm>
        </p:spPr>
        <p:txBody>
          <a:bodyPr vert="horz"/>
          <a:lstStyle/>
          <a:p>
            <a:r>
              <a:rPr lang="de-DE" dirty="0"/>
              <a:t>Folientitel</a:t>
            </a:r>
          </a:p>
        </p:txBody>
      </p:sp>
    </p:spTree>
    <p:extLst>
      <p:ext uri="{BB962C8B-B14F-4D97-AF65-F5344CB8AC3E}">
        <p14:creationId xmlns:p14="http://schemas.microsoft.com/office/powerpoint/2010/main" val="285408909"/>
      </p:ext>
    </p:extLst>
  </p:cSld>
  <p:clrMapOvr>
    <a:masterClrMapping/>
  </p:clrMapOvr>
  <p:hf hdr="0"/>
  <p:extLst>
    <p:ext uri="{DCECCB84-F9BA-43D5-87BE-67443E8EF086}">
      <p15:sldGuideLst xmlns:p15="http://schemas.microsoft.com/office/powerpoint/2012/main">
        <p15:guide id="1" orient="horz" pos="1207">
          <p15:clr>
            <a:srgbClr val="F26B43"/>
          </p15:clr>
        </p15:guide>
        <p15:guide id="2" orient="horz" pos="255">
          <p15:clr>
            <a:srgbClr val="F26B43"/>
          </p15:clr>
        </p15:guide>
        <p15:guide id="3" orient="horz" pos="3974">
          <p15:clr>
            <a:srgbClr val="F26B43"/>
          </p15:clr>
        </p15:guide>
        <p15:guide id="4" pos="257">
          <p15:clr>
            <a:srgbClr val="F26B43"/>
          </p15:clr>
        </p15:guide>
        <p15:guide id="5" pos="7423">
          <p15:clr>
            <a:srgbClr val="F26B43"/>
          </p15:clr>
        </p15:guide>
        <p15:guide id="6" pos="2525">
          <p15:clr>
            <a:srgbClr val="F26B43"/>
          </p15:clr>
        </p15:guide>
        <p15:guide id="7" pos="3931">
          <p15:clr>
            <a:srgbClr val="F26B43"/>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oßes Bild">
    <p:spTree>
      <p:nvGrpSpPr>
        <p:cNvPr id="1" name=""/>
        <p:cNvGrpSpPr/>
        <p:nvPr/>
      </p:nvGrpSpPr>
      <p:grpSpPr>
        <a:xfrm>
          <a:off x="0" y="0"/>
          <a:ext cx="0" cy="0"/>
          <a:chOff x="0" y="0"/>
          <a:chExt cx="0" cy="0"/>
        </a:xfrm>
      </p:grpSpPr>
      <p:sp>
        <p:nvSpPr>
          <p:cNvPr id="6" name="Bildplatzhalter">
            <a:extLst>
              <a:ext uri="{FF2B5EF4-FFF2-40B4-BE49-F238E27FC236}">
                <a16:creationId xmlns:a16="http://schemas.microsoft.com/office/drawing/2014/main" id="{25CB4F36-B830-097D-493B-28C5B7D1A851}"/>
              </a:ext>
            </a:extLst>
          </p:cNvPr>
          <p:cNvSpPr>
            <a:spLocks noGrp="1"/>
          </p:cNvSpPr>
          <p:nvPr>
            <p:ph type="pic" sz="quarter" idx="16" hasCustomPrompt="1"/>
          </p:nvPr>
        </p:nvSpPr>
        <p:spPr bwMode="gray">
          <a:xfrm>
            <a:off x="0" y="0"/>
            <a:ext cx="12191999" cy="6858000"/>
          </a:xfrm>
          <a:solidFill>
            <a:schemeClr val="bg2"/>
          </a:solidFill>
        </p:spPr>
        <p:txBody>
          <a:bodyPr lIns="9432000" tIns="1080000" rIns="720000" bIns="0" anchor="t" anchorCtr="0"/>
          <a:lstStyle>
            <a:lvl1pPr algn="l">
              <a:defRPr sz="1000">
                <a:latin typeface="+mn-lt"/>
              </a:defRPr>
            </a:lvl1pPr>
          </a:lstStyle>
          <a:p>
            <a:r>
              <a:rPr lang="de-DE" dirty="0"/>
              <a:t>Klicken Sie auf die Registerlasche „Einfügen“ und laden Sie mithilfe der Schaltfläche „Bilder“ Ihr Bild automatisch in den Platzhalter.</a:t>
            </a:r>
            <a:br>
              <a:rPr lang="de-DE" dirty="0"/>
            </a:br>
            <a:r>
              <a:rPr lang="de-DE" dirty="0"/>
              <a:t>Alternativ setzen Sie mit der rechten Maustaste den vorerst markierten Bildplatzhalter in den Vordergrund („In den Vordergrund“), laden ein Bild per Klick auf das Icon und setzen es wieder mithilfe des Rechtsklicks in den Hintergrund („In den Hintergrund“).</a:t>
            </a:r>
          </a:p>
        </p:txBody>
      </p:sp>
      <p:sp>
        <p:nvSpPr>
          <p:cNvPr id="8" name="Textplatzhalter">
            <a:extLst>
              <a:ext uri="{FF2B5EF4-FFF2-40B4-BE49-F238E27FC236}">
                <a16:creationId xmlns:a16="http://schemas.microsoft.com/office/drawing/2014/main" id="{C33CEFAF-D376-4945-0148-9633FF389D75}"/>
              </a:ext>
            </a:extLst>
          </p:cNvPr>
          <p:cNvSpPr>
            <a:spLocks noGrp="1"/>
          </p:cNvSpPr>
          <p:nvPr>
            <p:ph type="body" sz="quarter" idx="18" hasCustomPrompt="1"/>
          </p:nvPr>
        </p:nvSpPr>
        <p:spPr bwMode="gray">
          <a:xfrm>
            <a:off x="1056000" y="1053000"/>
            <a:ext cx="8064188" cy="3816000"/>
          </a:xfrm>
        </p:spPr>
        <p:txBody>
          <a:bodyPr anchor="b" anchorCtr="0"/>
          <a:lstStyle>
            <a:lvl1pPr>
              <a:lnSpc>
                <a:spcPct val="90000"/>
              </a:lnSpc>
              <a:spcBef>
                <a:spcPts val="1800"/>
              </a:spcBef>
              <a:spcAft>
                <a:spcPts val="0"/>
              </a:spcAft>
              <a:buFontTx/>
              <a:buNone/>
              <a:defRPr sz="8800">
                <a:solidFill>
                  <a:schemeClr val="bg1">
                    <a:alpha val="50000"/>
                  </a:schemeClr>
                </a:solidFill>
                <a:latin typeface="+mj-lt"/>
              </a:defRPr>
            </a:lvl1pPr>
            <a:lvl2pPr>
              <a:lnSpc>
                <a:spcPct val="80000"/>
              </a:lnSpc>
              <a:spcBef>
                <a:spcPts val="1800"/>
              </a:spcBef>
              <a:spcAft>
                <a:spcPts val="0"/>
              </a:spcAft>
              <a:buFontTx/>
              <a:buNone/>
              <a:defRPr sz="11500">
                <a:solidFill>
                  <a:schemeClr val="bg1">
                    <a:alpha val="50000"/>
                  </a:schemeClr>
                </a:solidFill>
                <a:latin typeface="+mj-lt"/>
              </a:defRPr>
            </a:lvl2pPr>
            <a:lvl3pPr marL="0" indent="0">
              <a:lnSpc>
                <a:spcPct val="80000"/>
              </a:lnSpc>
              <a:spcBef>
                <a:spcPts val="1800"/>
              </a:spcBef>
              <a:spcAft>
                <a:spcPts val="0"/>
              </a:spcAft>
              <a:buFontTx/>
              <a:buNone/>
              <a:defRPr sz="11500">
                <a:solidFill>
                  <a:schemeClr val="bg1">
                    <a:alpha val="50000"/>
                  </a:schemeClr>
                </a:solidFill>
                <a:latin typeface="+mj-lt"/>
              </a:defRPr>
            </a:lvl3pPr>
            <a:lvl4pPr marL="0" indent="0">
              <a:lnSpc>
                <a:spcPct val="80000"/>
              </a:lnSpc>
              <a:spcBef>
                <a:spcPts val="1800"/>
              </a:spcBef>
              <a:spcAft>
                <a:spcPts val="0"/>
              </a:spcAft>
              <a:buFontTx/>
              <a:buNone/>
              <a:defRPr sz="11500">
                <a:solidFill>
                  <a:schemeClr val="bg1">
                    <a:alpha val="50000"/>
                  </a:schemeClr>
                </a:solidFill>
                <a:latin typeface="+mj-lt"/>
              </a:defRPr>
            </a:lvl4pPr>
            <a:lvl5pPr marL="0" indent="0">
              <a:lnSpc>
                <a:spcPct val="80000"/>
              </a:lnSpc>
              <a:spcBef>
                <a:spcPts val="1800"/>
              </a:spcBef>
              <a:spcAft>
                <a:spcPts val="0"/>
              </a:spcAft>
              <a:buFontTx/>
              <a:buNone/>
              <a:defRPr sz="11500">
                <a:solidFill>
                  <a:schemeClr val="bg1">
                    <a:alpha val="50000"/>
                  </a:schemeClr>
                </a:solidFill>
                <a:latin typeface="+mj-lt"/>
              </a:defRPr>
            </a:lvl5pPr>
            <a:lvl6pPr marL="0" indent="0">
              <a:lnSpc>
                <a:spcPct val="80000"/>
              </a:lnSpc>
              <a:spcBef>
                <a:spcPts val="1800"/>
              </a:spcBef>
              <a:spcAft>
                <a:spcPts val="0"/>
              </a:spcAft>
              <a:buFontTx/>
              <a:buNone/>
              <a:defRPr sz="11500">
                <a:solidFill>
                  <a:schemeClr val="bg1">
                    <a:alpha val="50000"/>
                  </a:schemeClr>
                </a:solidFill>
                <a:latin typeface="+mj-lt"/>
              </a:defRPr>
            </a:lvl6pPr>
            <a:lvl7pPr marL="0" indent="0">
              <a:lnSpc>
                <a:spcPct val="80000"/>
              </a:lnSpc>
              <a:spcBef>
                <a:spcPts val="1800"/>
              </a:spcBef>
              <a:spcAft>
                <a:spcPts val="0"/>
              </a:spcAft>
              <a:buFontTx/>
              <a:buNone/>
              <a:defRPr sz="11500">
                <a:solidFill>
                  <a:schemeClr val="bg1">
                    <a:alpha val="50000"/>
                  </a:schemeClr>
                </a:solidFill>
                <a:latin typeface="+mj-lt"/>
              </a:defRPr>
            </a:lvl7pPr>
            <a:lvl8pPr marL="0" indent="0">
              <a:lnSpc>
                <a:spcPct val="80000"/>
              </a:lnSpc>
              <a:spcBef>
                <a:spcPts val="1800"/>
              </a:spcBef>
              <a:spcAft>
                <a:spcPts val="0"/>
              </a:spcAft>
              <a:buFontTx/>
              <a:buNone/>
              <a:defRPr sz="11500">
                <a:solidFill>
                  <a:schemeClr val="bg1">
                    <a:alpha val="50000"/>
                  </a:schemeClr>
                </a:solidFill>
                <a:latin typeface="+mj-lt"/>
              </a:defRPr>
            </a:lvl8pPr>
            <a:lvl9pPr marL="0" indent="0">
              <a:lnSpc>
                <a:spcPct val="80000"/>
              </a:lnSpc>
              <a:spcBef>
                <a:spcPts val="1800"/>
              </a:spcBef>
              <a:spcAft>
                <a:spcPts val="0"/>
              </a:spcAft>
              <a:buFontTx/>
              <a:buNone/>
              <a:defRPr sz="11500">
                <a:solidFill>
                  <a:schemeClr val="bg1">
                    <a:alpha val="50000"/>
                  </a:schemeClr>
                </a:solidFill>
                <a:latin typeface="+mj-lt"/>
              </a:defRPr>
            </a:lvl9pPr>
          </a:lstStyle>
          <a:p>
            <a:pPr lvl="0"/>
            <a:r>
              <a:rPr lang="de-DE" dirty="0"/>
              <a:t>Key Message</a:t>
            </a:r>
          </a:p>
        </p:txBody>
      </p:sp>
      <p:sp>
        <p:nvSpPr>
          <p:cNvPr id="13" name="Welleplatzhalter">
            <a:extLst>
              <a:ext uri="{FF2B5EF4-FFF2-40B4-BE49-F238E27FC236}">
                <a16:creationId xmlns:a16="http://schemas.microsoft.com/office/drawing/2014/main" id="{ECDD5648-087A-FDF5-76D9-5E3153B6D2F5}"/>
              </a:ext>
            </a:extLst>
          </p:cNvPr>
          <p:cNvSpPr>
            <a:spLocks noGrp="1"/>
          </p:cNvSpPr>
          <p:nvPr>
            <p:ph type="body" sz="quarter" idx="19" hasCustomPrompt="1"/>
          </p:nvPr>
        </p:nvSpPr>
        <p:spPr bwMode="gray">
          <a:xfrm>
            <a:off x="4009200" y="3307928"/>
            <a:ext cx="8182800" cy="2930400"/>
          </a:xfrm>
          <a:blipFill>
            <a:blip r:embed="rId2"/>
            <a:stretch>
              <a:fillRect/>
            </a:stretch>
          </a:blipFill>
        </p:spPr>
        <p:txBody>
          <a:bodyPr anchor="b" anchorCtr="0"/>
          <a:lstStyle>
            <a:lvl1pPr>
              <a:lnSpc>
                <a:spcPct val="100000"/>
              </a:lnSpc>
              <a:spcBef>
                <a:spcPts val="0"/>
              </a:spcBef>
              <a:spcAft>
                <a:spcPts val="0"/>
              </a:spcAft>
              <a:buFontTx/>
              <a:buNone/>
              <a:defRPr sz="100">
                <a:noFill/>
                <a:latin typeface="+mn-lt"/>
              </a:defRPr>
            </a:lvl1pPr>
            <a:lvl2pPr>
              <a:lnSpc>
                <a:spcPct val="100000"/>
              </a:lnSpc>
              <a:spcBef>
                <a:spcPts val="0"/>
              </a:spcBef>
              <a:spcAft>
                <a:spcPts val="0"/>
              </a:spcAft>
              <a:buFontTx/>
              <a:buNone/>
              <a:defRPr sz="100">
                <a:noFill/>
                <a:latin typeface="+mn-lt"/>
              </a:defRPr>
            </a:lvl2pPr>
            <a:lvl3pPr marL="0" indent="0">
              <a:lnSpc>
                <a:spcPct val="100000"/>
              </a:lnSpc>
              <a:spcBef>
                <a:spcPts val="0"/>
              </a:spcBef>
              <a:spcAft>
                <a:spcPts val="0"/>
              </a:spcAft>
              <a:buFontTx/>
              <a:buNone/>
              <a:defRPr sz="100">
                <a:noFill/>
                <a:latin typeface="+mn-lt"/>
              </a:defRPr>
            </a:lvl3pPr>
            <a:lvl4pPr marL="0" indent="0">
              <a:lnSpc>
                <a:spcPct val="100000"/>
              </a:lnSpc>
              <a:spcBef>
                <a:spcPts val="0"/>
              </a:spcBef>
              <a:spcAft>
                <a:spcPts val="0"/>
              </a:spcAft>
              <a:buFontTx/>
              <a:buNone/>
              <a:defRPr sz="100">
                <a:noFill/>
                <a:latin typeface="+mn-lt"/>
              </a:defRPr>
            </a:lvl4pPr>
            <a:lvl5pPr marL="0" indent="0">
              <a:lnSpc>
                <a:spcPct val="100000"/>
              </a:lnSpc>
              <a:spcBef>
                <a:spcPts val="0"/>
              </a:spcBef>
              <a:spcAft>
                <a:spcPts val="0"/>
              </a:spcAft>
              <a:buFontTx/>
              <a:buNone/>
              <a:defRPr sz="100">
                <a:noFill/>
                <a:latin typeface="+mn-lt"/>
              </a:defRPr>
            </a:lvl5pPr>
            <a:lvl6pPr marL="0" indent="0">
              <a:lnSpc>
                <a:spcPct val="100000"/>
              </a:lnSpc>
              <a:spcBef>
                <a:spcPts val="0"/>
              </a:spcBef>
              <a:spcAft>
                <a:spcPts val="0"/>
              </a:spcAft>
              <a:buFontTx/>
              <a:buNone/>
              <a:defRPr sz="100">
                <a:noFill/>
                <a:latin typeface="+mn-lt"/>
              </a:defRPr>
            </a:lvl6pPr>
            <a:lvl7pPr marL="0" indent="0">
              <a:lnSpc>
                <a:spcPct val="100000"/>
              </a:lnSpc>
              <a:spcBef>
                <a:spcPts val="0"/>
              </a:spcBef>
              <a:spcAft>
                <a:spcPts val="0"/>
              </a:spcAft>
              <a:buFontTx/>
              <a:buNone/>
              <a:defRPr sz="100">
                <a:noFill/>
                <a:latin typeface="+mn-lt"/>
              </a:defRPr>
            </a:lvl7pPr>
            <a:lvl8pPr marL="0" indent="0">
              <a:lnSpc>
                <a:spcPct val="100000"/>
              </a:lnSpc>
              <a:spcBef>
                <a:spcPts val="0"/>
              </a:spcBef>
              <a:spcAft>
                <a:spcPts val="0"/>
              </a:spcAft>
              <a:buFontTx/>
              <a:buNone/>
              <a:defRPr sz="100">
                <a:noFill/>
                <a:latin typeface="+mn-lt"/>
              </a:defRPr>
            </a:lvl8pPr>
            <a:lvl9pPr marL="0" indent="0">
              <a:lnSpc>
                <a:spcPct val="100000"/>
              </a:lnSpc>
              <a:spcBef>
                <a:spcPts val="0"/>
              </a:spcBef>
              <a:spcAft>
                <a:spcPts val="0"/>
              </a:spcAft>
              <a:buFontTx/>
              <a:buNone/>
              <a:defRPr sz="100">
                <a:noFill/>
                <a:latin typeface="+mn-lt"/>
              </a:defRPr>
            </a:lvl9pPr>
          </a:lstStyle>
          <a:p>
            <a:pPr lvl="0"/>
            <a:r>
              <a:rPr lang="de-DE" dirty="0"/>
              <a:t>Text durch Klicken bearbeiten. Nutzen Sie die Buttons „Listenebene erhöhen/verringern“ auf dem Register Start, um zwischen den eingerichteten Textebenen zu wechseln.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5" name="Datumsplatzhalter"/>
          <p:cNvSpPr>
            <a:spLocks noGrp="1"/>
          </p:cNvSpPr>
          <p:nvPr>
            <p:ph type="dt" sz="half" idx="10"/>
          </p:nvPr>
        </p:nvSpPr>
        <p:spPr bwMode="gray"/>
        <p:txBody>
          <a:bodyPr/>
          <a:lstStyle>
            <a:lvl1pPr>
              <a:defRPr>
                <a:solidFill>
                  <a:schemeClr val="bg1"/>
                </a:solidFill>
              </a:defRPr>
            </a:lvl1pPr>
          </a:lstStyle>
          <a:p>
            <a:fld id="{6C130AE0-4BDD-49E0-A74F-2A4E89AFDF24}" type="datetime1">
              <a:rPr lang="de-DE" smtClean="0"/>
              <a:pPr/>
              <a:t>12.05.2023</a:t>
            </a:fld>
            <a:endParaRPr lang="de-DE" dirty="0"/>
          </a:p>
        </p:txBody>
      </p:sp>
      <p:sp>
        <p:nvSpPr>
          <p:cNvPr id="7" name="Foliennummernplatzhalter"/>
          <p:cNvSpPr>
            <a:spLocks noGrp="1"/>
          </p:cNvSpPr>
          <p:nvPr>
            <p:ph type="sldNum" sz="quarter" idx="12"/>
          </p:nvPr>
        </p:nvSpPr>
        <p:spPr bwMode="gray"/>
        <p:txBody>
          <a:bodyPr/>
          <a:lstStyle>
            <a:lvl1pPr>
              <a:defRPr>
                <a:solidFill>
                  <a:schemeClr val="bg1"/>
                </a:solidFill>
              </a:defRPr>
            </a:lvl1pPr>
          </a:lstStyle>
          <a:p>
            <a:fld id="{8FF9B0DE-3FEB-4AA0-B465-B80EF7C1333D}" type="slidenum">
              <a:rPr lang="de-DE" smtClean="0"/>
              <a:pPr/>
              <a:t>‹Nr.›</a:t>
            </a:fld>
            <a:endParaRPr lang="de-DE" dirty="0"/>
          </a:p>
        </p:txBody>
      </p:sp>
      <p:sp>
        <p:nvSpPr>
          <p:cNvPr id="9" name="Logoplatzhalter">
            <a:extLst>
              <a:ext uri="{FF2B5EF4-FFF2-40B4-BE49-F238E27FC236}">
                <a16:creationId xmlns:a16="http://schemas.microsoft.com/office/drawing/2014/main" id="{E0C1EBDA-5119-380E-ED23-213EBFEBAFA8}"/>
              </a:ext>
            </a:extLst>
          </p:cNvPr>
          <p:cNvSpPr>
            <a:spLocks noGrp="1"/>
          </p:cNvSpPr>
          <p:nvPr>
            <p:ph type="body" sz="quarter" idx="17" hasCustomPrompt="1"/>
          </p:nvPr>
        </p:nvSpPr>
        <p:spPr bwMode="gray">
          <a:xfrm>
            <a:off x="11349037" y="399605"/>
            <a:ext cx="447675" cy="248095"/>
          </a:xfrm>
          <a:blipFill>
            <a:blip r:embed="rId3"/>
            <a:stretch>
              <a:fillRect/>
            </a:stretch>
          </a:blipFill>
        </p:spPr>
        <p:txBody>
          <a:bodyPr/>
          <a:lstStyle>
            <a:lvl1pPr>
              <a:lnSpc>
                <a:spcPct val="100000"/>
              </a:lnSpc>
              <a:spcBef>
                <a:spcPts val="0"/>
              </a:spcBef>
              <a:spcAft>
                <a:spcPts val="0"/>
              </a:spcAft>
              <a:buFontTx/>
              <a:buNone/>
              <a:defRPr sz="100">
                <a:noFill/>
                <a:latin typeface="+mn-lt"/>
              </a:defRPr>
            </a:lvl1pPr>
            <a:lvl2pPr>
              <a:lnSpc>
                <a:spcPct val="100000"/>
              </a:lnSpc>
              <a:spcBef>
                <a:spcPts val="0"/>
              </a:spcBef>
              <a:spcAft>
                <a:spcPts val="0"/>
              </a:spcAft>
              <a:buFontTx/>
              <a:buNone/>
              <a:defRPr sz="100">
                <a:noFill/>
                <a:latin typeface="+mn-lt"/>
              </a:defRPr>
            </a:lvl2pPr>
            <a:lvl3pPr marL="0" indent="0">
              <a:lnSpc>
                <a:spcPct val="100000"/>
              </a:lnSpc>
              <a:spcBef>
                <a:spcPts val="0"/>
              </a:spcBef>
              <a:spcAft>
                <a:spcPts val="0"/>
              </a:spcAft>
              <a:buFontTx/>
              <a:buNone/>
              <a:defRPr sz="100">
                <a:noFill/>
                <a:latin typeface="+mn-lt"/>
              </a:defRPr>
            </a:lvl3pPr>
            <a:lvl4pPr marL="0" indent="0">
              <a:lnSpc>
                <a:spcPct val="100000"/>
              </a:lnSpc>
              <a:spcBef>
                <a:spcPts val="0"/>
              </a:spcBef>
              <a:spcAft>
                <a:spcPts val="0"/>
              </a:spcAft>
              <a:buFontTx/>
              <a:buNone/>
              <a:defRPr sz="100">
                <a:noFill/>
                <a:latin typeface="+mn-lt"/>
              </a:defRPr>
            </a:lvl4pPr>
            <a:lvl5pPr marL="0" indent="0">
              <a:lnSpc>
                <a:spcPct val="100000"/>
              </a:lnSpc>
              <a:spcBef>
                <a:spcPts val="0"/>
              </a:spcBef>
              <a:spcAft>
                <a:spcPts val="0"/>
              </a:spcAft>
              <a:buFontTx/>
              <a:buNone/>
              <a:defRPr sz="100">
                <a:noFill/>
                <a:latin typeface="+mn-lt"/>
              </a:defRPr>
            </a:lvl5pPr>
            <a:lvl6pPr marL="0" indent="0">
              <a:lnSpc>
                <a:spcPct val="100000"/>
              </a:lnSpc>
              <a:spcBef>
                <a:spcPts val="0"/>
              </a:spcBef>
              <a:spcAft>
                <a:spcPts val="0"/>
              </a:spcAft>
              <a:buFontTx/>
              <a:buNone/>
              <a:defRPr sz="100">
                <a:noFill/>
                <a:latin typeface="+mn-lt"/>
              </a:defRPr>
            </a:lvl6pPr>
            <a:lvl7pPr marL="0" indent="0">
              <a:lnSpc>
                <a:spcPct val="100000"/>
              </a:lnSpc>
              <a:spcBef>
                <a:spcPts val="0"/>
              </a:spcBef>
              <a:spcAft>
                <a:spcPts val="0"/>
              </a:spcAft>
              <a:buFontTx/>
              <a:buNone/>
              <a:defRPr sz="100">
                <a:noFill/>
                <a:latin typeface="+mn-lt"/>
              </a:defRPr>
            </a:lvl7pPr>
            <a:lvl8pPr marL="0" indent="0">
              <a:lnSpc>
                <a:spcPct val="100000"/>
              </a:lnSpc>
              <a:spcBef>
                <a:spcPts val="0"/>
              </a:spcBef>
              <a:spcAft>
                <a:spcPts val="0"/>
              </a:spcAft>
              <a:buFontTx/>
              <a:buNone/>
              <a:defRPr sz="100">
                <a:noFill/>
                <a:latin typeface="+mn-lt"/>
              </a:defRPr>
            </a:lvl8pPr>
            <a:lvl9pPr marL="0" indent="0">
              <a:lnSpc>
                <a:spcPct val="100000"/>
              </a:lnSpc>
              <a:spcBef>
                <a:spcPts val="0"/>
              </a:spcBef>
              <a:spcAft>
                <a:spcPts val="0"/>
              </a:spcAft>
              <a:buFontTx/>
              <a:buNone/>
              <a:defRPr sz="100">
                <a:noFill/>
                <a:latin typeface="+mn-lt"/>
              </a:defRPr>
            </a:lvl9pPr>
          </a:lstStyle>
          <a:p>
            <a:pPr lvl="0"/>
            <a:r>
              <a:rPr lang="de-DE" dirty="0"/>
              <a:t> </a:t>
            </a:r>
          </a:p>
        </p:txBody>
      </p:sp>
      <p:sp>
        <p:nvSpPr>
          <p:cNvPr id="11" name="Kapitelnavigation"/>
          <p:cNvSpPr>
            <a:spLocks noGrp="1"/>
          </p:cNvSpPr>
          <p:nvPr>
            <p:ph type="body" sz="quarter" idx="15" hasCustomPrompt="1"/>
          </p:nvPr>
        </p:nvSpPr>
        <p:spPr bwMode="gray">
          <a:xfrm>
            <a:off x="407368" y="404680"/>
            <a:ext cx="3600000" cy="108000"/>
          </a:xfrm>
        </p:spPr>
        <p:txBody>
          <a:bodyPr anchor="b"/>
          <a:lstStyle>
            <a:lvl1pPr marL="0" indent="0">
              <a:lnSpc>
                <a:spcPct val="100000"/>
              </a:lnSpc>
              <a:spcBef>
                <a:spcPts val="0"/>
              </a:spcBef>
              <a:spcAft>
                <a:spcPts val="0"/>
              </a:spcAft>
              <a:buFont typeface="Arial" panose="020B0604020202020204" pitchFamily="34" charset="0"/>
              <a:buNone/>
              <a:defRPr sz="800" b="0" cap="all" spc="40" baseline="0">
                <a:solidFill>
                  <a:schemeClr val="bg1"/>
                </a:solidFill>
                <a:latin typeface="+mj-lt"/>
              </a:defRPr>
            </a:lvl1pPr>
            <a:lvl2pPr marL="0" indent="0">
              <a:lnSpc>
                <a:spcPct val="100000"/>
              </a:lnSpc>
              <a:spcBef>
                <a:spcPts val="0"/>
              </a:spcBef>
              <a:spcAft>
                <a:spcPts val="0"/>
              </a:spcAft>
              <a:buFont typeface="Arial" panose="020B0604020202020204" pitchFamily="34" charset="0"/>
              <a:buNone/>
              <a:defRPr sz="800" b="0" cap="all" spc="40" baseline="0">
                <a:solidFill>
                  <a:schemeClr val="bg1"/>
                </a:solidFill>
                <a:latin typeface="+mj-lt"/>
              </a:defRPr>
            </a:lvl2pPr>
            <a:lvl3pPr marL="0" indent="0">
              <a:lnSpc>
                <a:spcPct val="100000"/>
              </a:lnSpc>
              <a:spcBef>
                <a:spcPts val="0"/>
              </a:spcBef>
              <a:spcAft>
                <a:spcPts val="0"/>
              </a:spcAft>
              <a:buNone/>
              <a:defRPr sz="800" b="0" cap="all" spc="40" baseline="0">
                <a:solidFill>
                  <a:schemeClr val="bg1"/>
                </a:solidFill>
                <a:latin typeface="+mj-lt"/>
              </a:defRPr>
            </a:lvl3pPr>
            <a:lvl4pPr marL="0" indent="0">
              <a:lnSpc>
                <a:spcPct val="100000"/>
              </a:lnSpc>
              <a:spcBef>
                <a:spcPts val="0"/>
              </a:spcBef>
              <a:spcAft>
                <a:spcPts val="0"/>
              </a:spcAft>
              <a:buNone/>
              <a:defRPr sz="800" b="0" cap="all" spc="40" baseline="0">
                <a:solidFill>
                  <a:schemeClr val="bg1"/>
                </a:solidFill>
                <a:latin typeface="+mj-lt"/>
              </a:defRPr>
            </a:lvl4pPr>
            <a:lvl5pPr marL="0" indent="0">
              <a:lnSpc>
                <a:spcPct val="100000"/>
              </a:lnSpc>
              <a:spcBef>
                <a:spcPts val="0"/>
              </a:spcBef>
              <a:spcAft>
                <a:spcPts val="0"/>
              </a:spcAft>
              <a:buNone/>
              <a:defRPr sz="800" b="0" cap="all" spc="40" baseline="0">
                <a:solidFill>
                  <a:schemeClr val="bg1"/>
                </a:solidFill>
                <a:latin typeface="+mj-lt"/>
              </a:defRPr>
            </a:lvl5pPr>
            <a:lvl6pPr marL="0" indent="0">
              <a:lnSpc>
                <a:spcPct val="100000"/>
              </a:lnSpc>
              <a:spcBef>
                <a:spcPts val="0"/>
              </a:spcBef>
              <a:spcAft>
                <a:spcPts val="0"/>
              </a:spcAft>
              <a:buNone/>
              <a:defRPr sz="800" b="0" cap="all" spc="40" baseline="0">
                <a:solidFill>
                  <a:schemeClr val="bg1"/>
                </a:solidFill>
                <a:latin typeface="+mj-lt"/>
              </a:defRPr>
            </a:lvl6pPr>
            <a:lvl7pPr marL="0" indent="0">
              <a:lnSpc>
                <a:spcPct val="100000"/>
              </a:lnSpc>
              <a:spcBef>
                <a:spcPts val="0"/>
              </a:spcBef>
              <a:spcAft>
                <a:spcPts val="0"/>
              </a:spcAft>
              <a:buNone/>
              <a:defRPr sz="800" b="0" cap="all" spc="40" baseline="0">
                <a:solidFill>
                  <a:schemeClr val="bg1"/>
                </a:solidFill>
                <a:latin typeface="+mj-lt"/>
              </a:defRPr>
            </a:lvl7pPr>
            <a:lvl8pPr marL="0" indent="0">
              <a:lnSpc>
                <a:spcPct val="100000"/>
              </a:lnSpc>
              <a:spcBef>
                <a:spcPts val="0"/>
              </a:spcBef>
              <a:spcAft>
                <a:spcPts val="0"/>
              </a:spcAft>
              <a:buNone/>
              <a:defRPr sz="800" b="0" cap="all" spc="40" baseline="0">
                <a:solidFill>
                  <a:schemeClr val="bg1"/>
                </a:solidFill>
                <a:latin typeface="+mj-lt"/>
              </a:defRPr>
            </a:lvl8pPr>
            <a:lvl9pPr marL="0" indent="0">
              <a:lnSpc>
                <a:spcPct val="100000"/>
              </a:lnSpc>
              <a:spcBef>
                <a:spcPts val="0"/>
              </a:spcBef>
              <a:spcAft>
                <a:spcPts val="0"/>
              </a:spcAft>
              <a:buNone/>
              <a:defRPr sz="800" b="0" cap="all" spc="40" baseline="0">
                <a:solidFill>
                  <a:schemeClr val="bg1"/>
                </a:solidFill>
                <a:latin typeface="+mj-lt"/>
              </a:defRPr>
            </a:lvl9pPr>
          </a:lstStyle>
          <a:p>
            <a:pPr lvl="0"/>
            <a:r>
              <a:rPr lang="de-DE" dirty="0"/>
              <a:t>Kapitelnavigation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Tree>
    <p:extLst>
      <p:ext uri="{BB962C8B-B14F-4D97-AF65-F5344CB8AC3E}">
        <p14:creationId xmlns:p14="http://schemas.microsoft.com/office/powerpoint/2010/main" val="86757546"/>
      </p:ext>
    </p:extLst>
  </p:cSld>
  <p:clrMapOvr>
    <a:masterClrMapping/>
  </p:clrMapOvr>
  <p:hf hdr="0"/>
  <p:extLst>
    <p:ext uri="{DCECCB84-F9BA-43D5-87BE-67443E8EF086}">
      <p15:sldGuideLst xmlns:p15="http://schemas.microsoft.com/office/powerpoint/2012/main">
        <p15:guide id="4" pos="665">
          <p15:clr>
            <a:srgbClr val="F26B43"/>
          </p15:clr>
        </p15:guide>
        <p15:guide id="5" pos="7423">
          <p15:clr>
            <a:srgbClr val="F26B43"/>
          </p15:clr>
        </p15:guide>
        <p15:guide id="7" pos="5745">
          <p15:clr>
            <a:srgbClr val="F26B43"/>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er | Weiß">
    <p:bg>
      <p:bgPr>
        <a:solidFill>
          <a:schemeClr val="bg1"/>
        </a:solidFill>
        <a:effectLst/>
      </p:bgPr>
    </p:bg>
    <p:spTree>
      <p:nvGrpSpPr>
        <p:cNvPr id="1" name=""/>
        <p:cNvGrpSpPr/>
        <p:nvPr/>
      </p:nvGrpSpPr>
      <p:grpSpPr>
        <a:xfrm>
          <a:off x="0" y="0"/>
          <a:ext cx="0" cy="0"/>
          <a:chOff x="0" y="0"/>
          <a:chExt cx="0" cy="0"/>
        </a:xfrm>
      </p:grpSpPr>
      <p:sp>
        <p:nvSpPr>
          <p:cNvPr id="7" name="Kapitelnavigation">
            <a:extLst>
              <a:ext uri="{FF2B5EF4-FFF2-40B4-BE49-F238E27FC236}">
                <a16:creationId xmlns:a16="http://schemas.microsoft.com/office/drawing/2014/main" id="{BD13E891-2635-C42F-A17F-6399B9DCA829}"/>
              </a:ext>
            </a:extLst>
          </p:cNvPr>
          <p:cNvSpPr>
            <a:spLocks noGrp="1"/>
          </p:cNvSpPr>
          <p:nvPr>
            <p:ph type="body" sz="quarter" idx="15" hasCustomPrompt="1"/>
          </p:nvPr>
        </p:nvSpPr>
        <p:spPr bwMode="gray">
          <a:xfrm>
            <a:off x="407368" y="404680"/>
            <a:ext cx="9864000" cy="108000"/>
          </a:xfrm>
        </p:spPr>
        <p:txBody>
          <a:bodyPr anchor="b"/>
          <a:lstStyle>
            <a:lvl1pPr marL="0" indent="0">
              <a:lnSpc>
                <a:spcPct val="100000"/>
              </a:lnSpc>
              <a:spcBef>
                <a:spcPts val="0"/>
              </a:spcBef>
              <a:spcAft>
                <a:spcPts val="0"/>
              </a:spcAft>
              <a:buFont typeface="Arial" panose="020B0604020202020204" pitchFamily="34" charset="0"/>
              <a:buNone/>
              <a:defRPr sz="800" b="0" cap="all" spc="40" baseline="0">
                <a:latin typeface="+mj-lt"/>
              </a:defRPr>
            </a:lvl1pPr>
            <a:lvl2pPr marL="0" indent="0">
              <a:lnSpc>
                <a:spcPct val="100000"/>
              </a:lnSpc>
              <a:spcBef>
                <a:spcPts val="0"/>
              </a:spcBef>
              <a:spcAft>
                <a:spcPts val="0"/>
              </a:spcAft>
              <a:buFont typeface="Arial" panose="020B0604020202020204" pitchFamily="34" charset="0"/>
              <a:buNone/>
              <a:defRPr sz="800" b="0" cap="all" spc="40" baseline="0">
                <a:latin typeface="+mj-lt"/>
              </a:defRPr>
            </a:lvl2pPr>
            <a:lvl3pPr marL="0" indent="0">
              <a:lnSpc>
                <a:spcPct val="100000"/>
              </a:lnSpc>
              <a:spcBef>
                <a:spcPts val="0"/>
              </a:spcBef>
              <a:spcAft>
                <a:spcPts val="0"/>
              </a:spcAft>
              <a:buNone/>
              <a:defRPr sz="800" b="0" cap="all" spc="40" baseline="0">
                <a:latin typeface="+mj-lt"/>
              </a:defRPr>
            </a:lvl3pPr>
            <a:lvl4pPr marL="0" indent="0">
              <a:lnSpc>
                <a:spcPct val="100000"/>
              </a:lnSpc>
              <a:spcBef>
                <a:spcPts val="0"/>
              </a:spcBef>
              <a:spcAft>
                <a:spcPts val="0"/>
              </a:spcAft>
              <a:buNone/>
              <a:defRPr sz="800" b="0" cap="all" spc="40" baseline="0">
                <a:latin typeface="+mj-lt"/>
              </a:defRPr>
            </a:lvl4pPr>
            <a:lvl5pPr marL="0" indent="0">
              <a:lnSpc>
                <a:spcPct val="100000"/>
              </a:lnSpc>
              <a:spcBef>
                <a:spcPts val="0"/>
              </a:spcBef>
              <a:spcAft>
                <a:spcPts val="0"/>
              </a:spcAft>
              <a:buNone/>
              <a:defRPr sz="800" b="0" cap="all" spc="40" baseline="0">
                <a:latin typeface="+mj-lt"/>
              </a:defRPr>
            </a:lvl5pPr>
            <a:lvl6pPr marL="0" indent="0">
              <a:lnSpc>
                <a:spcPct val="100000"/>
              </a:lnSpc>
              <a:spcBef>
                <a:spcPts val="0"/>
              </a:spcBef>
              <a:spcAft>
                <a:spcPts val="0"/>
              </a:spcAft>
              <a:buNone/>
              <a:defRPr sz="800" b="0" cap="all" spc="40" baseline="0">
                <a:latin typeface="+mj-lt"/>
              </a:defRPr>
            </a:lvl6pPr>
            <a:lvl7pPr marL="0" indent="0">
              <a:lnSpc>
                <a:spcPct val="100000"/>
              </a:lnSpc>
              <a:spcBef>
                <a:spcPts val="0"/>
              </a:spcBef>
              <a:spcAft>
                <a:spcPts val="0"/>
              </a:spcAft>
              <a:buNone/>
              <a:defRPr sz="800" b="0" cap="all" spc="40" baseline="0">
                <a:latin typeface="+mj-lt"/>
              </a:defRPr>
            </a:lvl7pPr>
            <a:lvl8pPr marL="0" indent="0">
              <a:lnSpc>
                <a:spcPct val="100000"/>
              </a:lnSpc>
              <a:spcBef>
                <a:spcPts val="0"/>
              </a:spcBef>
              <a:spcAft>
                <a:spcPts val="0"/>
              </a:spcAft>
              <a:buNone/>
              <a:defRPr sz="800" b="0" cap="all" spc="40" baseline="0">
                <a:latin typeface="+mj-lt"/>
              </a:defRPr>
            </a:lvl8pPr>
            <a:lvl9pPr marL="0" indent="0">
              <a:lnSpc>
                <a:spcPct val="100000"/>
              </a:lnSpc>
              <a:spcBef>
                <a:spcPts val="0"/>
              </a:spcBef>
              <a:spcAft>
                <a:spcPts val="0"/>
              </a:spcAft>
              <a:buNone/>
              <a:defRPr sz="800" b="0" cap="all" spc="40" baseline="0">
                <a:latin typeface="+mj-lt"/>
              </a:defRPr>
            </a:lvl9pPr>
          </a:lstStyle>
          <a:p>
            <a:pPr lvl="0"/>
            <a:r>
              <a:rPr lang="de-DE" dirty="0"/>
              <a:t>Kapitelnavigation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3" name="Datumsplatzhalter">
            <a:extLst>
              <a:ext uri="{FF2B5EF4-FFF2-40B4-BE49-F238E27FC236}">
                <a16:creationId xmlns:a16="http://schemas.microsoft.com/office/drawing/2014/main" id="{1D0813BF-6E26-370A-9DBA-B5DCAA9FEC43}"/>
              </a:ext>
            </a:extLst>
          </p:cNvPr>
          <p:cNvSpPr>
            <a:spLocks noGrp="1"/>
          </p:cNvSpPr>
          <p:nvPr>
            <p:ph type="dt" sz="half" idx="16"/>
          </p:nvPr>
        </p:nvSpPr>
        <p:spPr bwMode="gray"/>
        <p:txBody>
          <a:bodyPr/>
          <a:lstStyle/>
          <a:p>
            <a:fld id="{039F48F7-4119-4243-9240-F0FF04AFFBE0}" type="datetime1">
              <a:rPr lang="de-DE" smtClean="0"/>
              <a:pPr/>
              <a:t>12.05.2023</a:t>
            </a:fld>
            <a:endParaRPr lang="de-DE" dirty="0"/>
          </a:p>
        </p:txBody>
      </p:sp>
      <p:sp>
        <p:nvSpPr>
          <p:cNvPr id="5" name="Foliennummernplatzhalter">
            <a:extLst>
              <a:ext uri="{FF2B5EF4-FFF2-40B4-BE49-F238E27FC236}">
                <a16:creationId xmlns:a16="http://schemas.microsoft.com/office/drawing/2014/main" id="{4390E350-CC60-8DBE-BED7-6C603D4B45E2}"/>
              </a:ext>
            </a:extLst>
          </p:cNvPr>
          <p:cNvSpPr>
            <a:spLocks noGrp="1"/>
          </p:cNvSpPr>
          <p:nvPr>
            <p:ph type="sldNum" sz="quarter" idx="17"/>
          </p:nvPr>
        </p:nvSpPr>
        <p:spPr bwMode="gray"/>
        <p:txBody>
          <a:bodyPr/>
          <a:lstStyle/>
          <a:p>
            <a:fld id="{8FF9B0DE-3FEB-4AA0-B465-B80EF7C1333D}" type="slidenum">
              <a:rPr lang="de-DE" smtClean="0"/>
              <a:pPr/>
              <a:t>‹Nr.›</a:t>
            </a:fld>
            <a:endParaRPr lang="de-DE" dirty="0"/>
          </a:p>
        </p:txBody>
      </p:sp>
    </p:spTree>
    <p:extLst>
      <p:ext uri="{BB962C8B-B14F-4D97-AF65-F5344CB8AC3E}">
        <p14:creationId xmlns:p14="http://schemas.microsoft.com/office/powerpoint/2010/main" val="412811876"/>
      </p:ext>
    </p:extLst>
  </p:cSld>
  <p:clrMapOvr>
    <a:masterClrMapping/>
  </p:clrMapOvr>
  <p:hf hdr="0"/>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er | Grau">
    <p:bg>
      <p:bgPr>
        <a:solidFill>
          <a:schemeClr val="bg2"/>
        </a:solidFill>
        <a:effectLst/>
      </p:bgPr>
    </p:bg>
    <p:spTree>
      <p:nvGrpSpPr>
        <p:cNvPr id="1" name=""/>
        <p:cNvGrpSpPr/>
        <p:nvPr/>
      </p:nvGrpSpPr>
      <p:grpSpPr>
        <a:xfrm>
          <a:off x="0" y="0"/>
          <a:ext cx="0" cy="0"/>
          <a:chOff x="0" y="0"/>
          <a:chExt cx="0" cy="0"/>
        </a:xfrm>
      </p:grpSpPr>
      <p:sp>
        <p:nvSpPr>
          <p:cNvPr id="7" name="Kapitelnavigation">
            <a:extLst>
              <a:ext uri="{FF2B5EF4-FFF2-40B4-BE49-F238E27FC236}">
                <a16:creationId xmlns:a16="http://schemas.microsoft.com/office/drawing/2014/main" id="{BD13E891-2635-C42F-A17F-6399B9DCA829}"/>
              </a:ext>
            </a:extLst>
          </p:cNvPr>
          <p:cNvSpPr>
            <a:spLocks noGrp="1"/>
          </p:cNvSpPr>
          <p:nvPr>
            <p:ph type="body" sz="quarter" idx="15" hasCustomPrompt="1"/>
          </p:nvPr>
        </p:nvSpPr>
        <p:spPr bwMode="gray">
          <a:xfrm>
            <a:off x="407368" y="404680"/>
            <a:ext cx="9864000" cy="108000"/>
          </a:xfrm>
        </p:spPr>
        <p:txBody>
          <a:bodyPr anchor="b"/>
          <a:lstStyle>
            <a:lvl1pPr marL="0" indent="0">
              <a:lnSpc>
                <a:spcPct val="100000"/>
              </a:lnSpc>
              <a:spcBef>
                <a:spcPts val="0"/>
              </a:spcBef>
              <a:spcAft>
                <a:spcPts val="0"/>
              </a:spcAft>
              <a:buFont typeface="Arial" panose="020B0604020202020204" pitchFamily="34" charset="0"/>
              <a:buNone/>
              <a:defRPr sz="800" b="0" cap="all" spc="40" baseline="0">
                <a:latin typeface="+mj-lt"/>
              </a:defRPr>
            </a:lvl1pPr>
            <a:lvl2pPr marL="0" indent="0">
              <a:lnSpc>
                <a:spcPct val="100000"/>
              </a:lnSpc>
              <a:spcBef>
                <a:spcPts val="0"/>
              </a:spcBef>
              <a:spcAft>
                <a:spcPts val="0"/>
              </a:spcAft>
              <a:buFont typeface="Arial" panose="020B0604020202020204" pitchFamily="34" charset="0"/>
              <a:buNone/>
              <a:defRPr sz="800" b="0" cap="all" spc="40" baseline="0">
                <a:latin typeface="+mj-lt"/>
              </a:defRPr>
            </a:lvl2pPr>
            <a:lvl3pPr marL="0" indent="0">
              <a:lnSpc>
                <a:spcPct val="100000"/>
              </a:lnSpc>
              <a:spcBef>
                <a:spcPts val="0"/>
              </a:spcBef>
              <a:spcAft>
                <a:spcPts val="0"/>
              </a:spcAft>
              <a:buNone/>
              <a:defRPr sz="800" b="0" cap="all" spc="40" baseline="0">
                <a:latin typeface="+mj-lt"/>
              </a:defRPr>
            </a:lvl3pPr>
            <a:lvl4pPr marL="0" indent="0">
              <a:lnSpc>
                <a:spcPct val="100000"/>
              </a:lnSpc>
              <a:spcBef>
                <a:spcPts val="0"/>
              </a:spcBef>
              <a:spcAft>
                <a:spcPts val="0"/>
              </a:spcAft>
              <a:buNone/>
              <a:defRPr sz="800" b="0" cap="all" spc="40" baseline="0">
                <a:latin typeface="+mj-lt"/>
              </a:defRPr>
            </a:lvl4pPr>
            <a:lvl5pPr marL="0" indent="0">
              <a:lnSpc>
                <a:spcPct val="100000"/>
              </a:lnSpc>
              <a:spcBef>
                <a:spcPts val="0"/>
              </a:spcBef>
              <a:spcAft>
                <a:spcPts val="0"/>
              </a:spcAft>
              <a:buNone/>
              <a:defRPr sz="800" b="0" cap="all" spc="40" baseline="0">
                <a:latin typeface="+mj-lt"/>
              </a:defRPr>
            </a:lvl5pPr>
            <a:lvl6pPr marL="0" indent="0">
              <a:lnSpc>
                <a:spcPct val="100000"/>
              </a:lnSpc>
              <a:spcBef>
                <a:spcPts val="0"/>
              </a:spcBef>
              <a:spcAft>
                <a:spcPts val="0"/>
              </a:spcAft>
              <a:buNone/>
              <a:defRPr sz="800" b="0" cap="all" spc="40" baseline="0">
                <a:latin typeface="+mj-lt"/>
              </a:defRPr>
            </a:lvl6pPr>
            <a:lvl7pPr marL="0" indent="0">
              <a:lnSpc>
                <a:spcPct val="100000"/>
              </a:lnSpc>
              <a:spcBef>
                <a:spcPts val="0"/>
              </a:spcBef>
              <a:spcAft>
                <a:spcPts val="0"/>
              </a:spcAft>
              <a:buNone/>
              <a:defRPr sz="800" b="0" cap="all" spc="40" baseline="0">
                <a:latin typeface="+mj-lt"/>
              </a:defRPr>
            </a:lvl7pPr>
            <a:lvl8pPr marL="0" indent="0">
              <a:lnSpc>
                <a:spcPct val="100000"/>
              </a:lnSpc>
              <a:spcBef>
                <a:spcPts val="0"/>
              </a:spcBef>
              <a:spcAft>
                <a:spcPts val="0"/>
              </a:spcAft>
              <a:buNone/>
              <a:defRPr sz="800" b="0" cap="all" spc="40" baseline="0">
                <a:latin typeface="+mj-lt"/>
              </a:defRPr>
            </a:lvl8pPr>
            <a:lvl9pPr marL="0" indent="0">
              <a:lnSpc>
                <a:spcPct val="100000"/>
              </a:lnSpc>
              <a:spcBef>
                <a:spcPts val="0"/>
              </a:spcBef>
              <a:spcAft>
                <a:spcPts val="0"/>
              </a:spcAft>
              <a:buNone/>
              <a:defRPr sz="800" b="0" cap="all" spc="40" baseline="0">
                <a:latin typeface="+mj-lt"/>
              </a:defRPr>
            </a:lvl9pPr>
          </a:lstStyle>
          <a:p>
            <a:pPr lvl="0"/>
            <a:r>
              <a:rPr lang="de-DE" dirty="0"/>
              <a:t>Kapitelnavigation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3" name="Datumsplatzhalter">
            <a:extLst>
              <a:ext uri="{FF2B5EF4-FFF2-40B4-BE49-F238E27FC236}">
                <a16:creationId xmlns:a16="http://schemas.microsoft.com/office/drawing/2014/main" id="{1D0813BF-6E26-370A-9DBA-B5DCAA9FEC43}"/>
              </a:ext>
            </a:extLst>
          </p:cNvPr>
          <p:cNvSpPr>
            <a:spLocks noGrp="1"/>
          </p:cNvSpPr>
          <p:nvPr>
            <p:ph type="dt" sz="half" idx="16"/>
          </p:nvPr>
        </p:nvSpPr>
        <p:spPr bwMode="gray"/>
        <p:txBody>
          <a:bodyPr/>
          <a:lstStyle/>
          <a:p>
            <a:fld id="{039F48F7-4119-4243-9240-F0FF04AFFBE0}" type="datetime1">
              <a:rPr lang="de-DE" smtClean="0"/>
              <a:pPr/>
              <a:t>12.05.2023</a:t>
            </a:fld>
            <a:endParaRPr lang="de-DE" dirty="0"/>
          </a:p>
        </p:txBody>
      </p:sp>
      <p:sp>
        <p:nvSpPr>
          <p:cNvPr id="5" name="Foliennummernplatzhalter">
            <a:extLst>
              <a:ext uri="{FF2B5EF4-FFF2-40B4-BE49-F238E27FC236}">
                <a16:creationId xmlns:a16="http://schemas.microsoft.com/office/drawing/2014/main" id="{4390E350-CC60-8DBE-BED7-6C603D4B45E2}"/>
              </a:ext>
            </a:extLst>
          </p:cNvPr>
          <p:cNvSpPr>
            <a:spLocks noGrp="1"/>
          </p:cNvSpPr>
          <p:nvPr>
            <p:ph type="sldNum" sz="quarter" idx="17"/>
          </p:nvPr>
        </p:nvSpPr>
        <p:spPr bwMode="gray"/>
        <p:txBody>
          <a:bodyPr/>
          <a:lstStyle/>
          <a:p>
            <a:fld id="{8FF9B0DE-3FEB-4AA0-B465-B80EF7C1333D}" type="slidenum">
              <a:rPr lang="de-DE" smtClean="0"/>
              <a:pPr/>
              <a:t>‹Nr.›</a:t>
            </a:fld>
            <a:endParaRPr lang="de-DE" dirty="0"/>
          </a:p>
        </p:txBody>
      </p:sp>
    </p:spTree>
    <p:extLst>
      <p:ext uri="{BB962C8B-B14F-4D97-AF65-F5344CB8AC3E}">
        <p14:creationId xmlns:p14="http://schemas.microsoft.com/office/powerpoint/2010/main" val="4045462038"/>
      </p:ext>
    </p:extLst>
  </p:cSld>
  <p:clrMapOvr>
    <a:masterClrMapping/>
  </p:clrMapOvr>
  <p:hf hdr="0"/>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bwMode="gray">
          <a:xfrm>
            <a:off x="527051" y="1613537"/>
            <a:ext cx="11137900" cy="4752974"/>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1" name="Titel 10"/>
          <p:cNvSpPr>
            <a:spLocks noGrp="1"/>
          </p:cNvSpPr>
          <p:nvPr>
            <p:ph type="title"/>
          </p:nvPr>
        </p:nvSpPr>
        <p:spPr bwMode="gray"/>
        <p:txBody>
          <a:bodyPr/>
          <a:lstStyle/>
          <a:p>
            <a:r>
              <a:rPr lang="de-DE"/>
              <a:t>Titelmasterformat durch Klicken bearbeiten</a:t>
            </a:r>
            <a:endParaRPr lang="en-US"/>
          </a:p>
        </p:txBody>
      </p:sp>
      <p:sp>
        <p:nvSpPr>
          <p:cNvPr id="9" name="Textplatzhalter 6"/>
          <p:cNvSpPr>
            <a:spLocks noGrp="1"/>
          </p:cNvSpPr>
          <p:nvPr>
            <p:ph type="body" sz="quarter" idx="15"/>
          </p:nvPr>
        </p:nvSpPr>
        <p:spPr bwMode="gray">
          <a:xfrm>
            <a:off x="527059" y="188992"/>
            <a:ext cx="8447383" cy="287867"/>
          </a:xfrm>
        </p:spPr>
        <p:txBody>
          <a:bodyPr anchor="b"/>
          <a:lstStyle>
            <a:lvl1pPr>
              <a:defRPr sz="1000" b="1">
                <a:solidFill>
                  <a:schemeClr val="bg1"/>
                </a:solidFill>
              </a:defRPr>
            </a:lvl1pPr>
            <a:lvl2pPr>
              <a:defRPr sz="1000" b="1">
                <a:solidFill>
                  <a:schemeClr val="bg1"/>
                </a:solidFill>
              </a:defRPr>
            </a:lvl2pPr>
            <a:lvl3pPr>
              <a:defRPr sz="1000" b="1">
                <a:solidFill>
                  <a:schemeClr val="bg1"/>
                </a:solidFill>
              </a:defRPr>
            </a:lvl3pPr>
            <a:lvl4pPr>
              <a:defRPr sz="1000" b="1">
                <a:solidFill>
                  <a:schemeClr val="bg1"/>
                </a:solidFill>
              </a:defRPr>
            </a:lvl4pPr>
            <a:lvl5pPr>
              <a:defRPr sz="1000" b="1">
                <a:solidFill>
                  <a:schemeClr val="bg1"/>
                </a:solidFill>
              </a:defRPr>
            </a:lvl5pPr>
          </a:lstStyle>
          <a:p>
            <a:pPr lvl="0"/>
            <a:r>
              <a:rPr lang="de-DE" dirty="0"/>
              <a:t>Textmasterformat bearbeiten</a:t>
            </a:r>
            <a:endParaRPr lang="en-US" dirty="0"/>
          </a:p>
        </p:txBody>
      </p:sp>
    </p:spTree>
    <p:extLst>
      <p:ext uri="{BB962C8B-B14F-4D97-AF65-F5344CB8AC3E}">
        <p14:creationId xmlns:p14="http://schemas.microsoft.com/office/powerpoint/2010/main" val="348535312"/>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Intro | Outro">
    <p:spTree>
      <p:nvGrpSpPr>
        <p:cNvPr id="1" name=""/>
        <p:cNvGrpSpPr/>
        <p:nvPr/>
      </p:nvGrpSpPr>
      <p:grpSpPr>
        <a:xfrm>
          <a:off x="0" y="0"/>
          <a:ext cx="0" cy="0"/>
          <a:chOff x="0" y="0"/>
          <a:chExt cx="0" cy="0"/>
        </a:xfrm>
      </p:grpSpPr>
      <p:pic>
        <p:nvPicPr>
          <p:cNvPr id="5" name="Welle">
            <a:extLst>
              <a:ext uri="{FF2B5EF4-FFF2-40B4-BE49-F238E27FC236}">
                <a16:creationId xmlns:a16="http://schemas.microsoft.com/office/drawing/2014/main" id="{C3154C34-BB34-41EA-2778-D711ED459537}"/>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3191" t="23047" r="38998" b="22375"/>
          <a:stretch/>
        </p:blipFill>
        <p:spPr bwMode="gray">
          <a:xfrm>
            <a:off x="0" y="1434869"/>
            <a:ext cx="5520000" cy="2930131"/>
          </a:xfrm>
          <a:prstGeom prst="rect">
            <a:avLst/>
          </a:prstGeom>
        </p:spPr>
      </p:pic>
      <p:grpSp>
        <p:nvGrpSpPr>
          <p:cNvPr id="6" name="Gruppieren">
            <a:extLst>
              <a:ext uri="{FF2B5EF4-FFF2-40B4-BE49-F238E27FC236}">
                <a16:creationId xmlns:a16="http://schemas.microsoft.com/office/drawing/2014/main" id="{EF0484A6-96B2-CC80-5C7A-E24F66147E64}"/>
              </a:ext>
            </a:extLst>
          </p:cNvPr>
          <p:cNvGrpSpPr/>
          <p:nvPr/>
        </p:nvGrpSpPr>
        <p:grpSpPr bwMode="gray">
          <a:xfrm>
            <a:off x="0" y="4581000"/>
            <a:ext cx="12192000" cy="2277000"/>
            <a:chOff x="0" y="4581000"/>
            <a:chExt cx="12192000" cy="2277000"/>
          </a:xfrm>
        </p:grpSpPr>
        <p:sp>
          <p:nvSpPr>
            <p:cNvPr id="7" name="Grau">
              <a:extLst>
                <a:ext uri="{FF2B5EF4-FFF2-40B4-BE49-F238E27FC236}">
                  <a16:creationId xmlns:a16="http://schemas.microsoft.com/office/drawing/2014/main" id="{61A53D3F-88D1-8B1D-66B8-F6E656E53A1C}"/>
                </a:ext>
              </a:extLst>
            </p:cNvPr>
            <p:cNvSpPr/>
            <p:nvPr/>
          </p:nvSpPr>
          <p:spPr bwMode="gray">
            <a:xfrm>
              <a:off x="0" y="4581000"/>
              <a:ext cx="12192000" cy="2277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endParaRPr lang="de-DE" sz="1400" dirty="0">
                <a:solidFill>
                  <a:schemeClr val="tx1"/>
                </a:solidFill>
              </a:endParaRPr>
            </a:p>
          </p:txBody>
        </p:sp>
        <p:pic>
          <p:nvPicPr>
            <p:cNvPr id="8" name="Logo">
              <a:extLst>
                <a:ext uri="{FF2B5EF4-FFF2-40B4-BE49-F238E27FC236}">
                  <a16:creationId xmlns:a16="http://schemas.microsoft.com/office/drawing/2014/main" id="{64D64620-2FC0-61B5-F998-A48BC07D8E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bwMode="gray">
            <a:xfrm>
              <a:off x="4944417" y="5445000"/>
              <a:ext cx="2303166" cy="549000"/>
            </a:xfrm>
            <a:prstGeom prst="rect">
              <a:avLst/>
            </a:prstGeom>
          </p:spPr>
        </p:pic>
      </p:grpSp>
      <p:pic>
        <p:nvPicPr>
          <p:cNvPr id="9" name="Claim">
            <a:extLst>
              <a:ext uri="{FF2B5EF4-FFF2-40B4-BE49-F238E27FC236}">
                <a16:creationId xmlns:a16="http://schemas.microsoft.com/office/drawing/2014/main" id="{CD9000B4-DF94-36A1-0C0B-FA91458585D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648000" y="1773000"/>
            <a:ext cx="4896000" cy="1029018"/>
          </a:xfrm>
          <a:prstGeom prst="rect">
            <a:avLst/>
          </a:prstGeom>
        </p:spPr>
      </p:pic>
    </p:spTree>
    <p:extLst>
      <p:ext uri="{BB962C8B-B14F-4D97-AF65-F5344CB8AC3E}">
        <p14:creationId xmlns:p14="http://schemas.microsoft.com/office/powerpoint/2010/main" val="229472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par>
                                <p:cTn id="8" presetID="22" presetClass="entr" presetSubtype="8"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1000"/>
                                        <p:tgtEl>
                                          <p:spTgt spid="5"/>
                                        </p:tgtEl>
                                      </p:cBhvr>
                                    </p:animEffect>
                                  </p:childTnLst>
                                </p:cTn>
                              </p:par>
                            </p:childTnLst>
                          </p:cTn>
                        </p:par>
                        <p:par>
                          <p:cTn id="11" fill="hold">
                            <p:stCondLst>
                              <p:cond delay="1500"/>
                            </p:stCondLst>
                            <p:childTnLst>
                              <p:par>
                                <p:cTn id="12" presetID="42" presetClass="entr" presetSubtype="0" fill="hold" nodeType="afterEffect">
                                  <p:stCondLst>
                                    <p:cond delay="75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folie | Bild">
    <p:spTree>
      <p:nvGrpSpPr>
        <p:cNvPr id="1" name=""/>
        <p:cNvGrpSpPr/>
        <p:nvPr/>
      </p:nvGrpSpPr>
      <p:grpSpPr>
        <a:xfrm>
          <a:off x="0" y="0"/>
          <a:ext cx="0" cy="0"/>
          <a:chOff x="0" y="0"/>
          <a:chExt cx="0" cy="0"/>
        </a:xfrm>
      </p:grpSpPr>
      <p:sp>
        <p:nvSpPr>
          <p:cNvPr id="14" name="Bildplatzhalter">
            <a:extLst>
              <a:ext uri="{FF2B5EF4-FFF2-40B4-BE49-F238E27FC236}">
                <a16:creationId xmlns:a16="http://schemas.microsoft.com/office/drawing/2014/main" id="{6D8BEE03-AD83-E37A-1FC0-714002EDA901}"/>
              </a:ext>
            </a:extLst>
          </p:cNvPr>
          <p:cNvSpPr>
            <a:spLocks noGrp="1"/>
          </p:cNvSpPr>
          <p:nvPr>
            <p:ph type="pic" sz="quarter" idx="12" hasCustomPrompt="1"/>
          </p:nvPr>
        </p:nvSpPr>
        <p:spPr bwMode="gray">
          <a:xfrm>
            <a:off x="0" y="3429000"/>
            <a:ext cx="12192000" cy="3429000"/>
          </a:xfrm>
          <a:solidFill>
            <a:schemeClr val="bg2"/>
          </a:solidFill>
        </p:spPr>
        <p:txBody>
          <a:bodyPr lIns="9432000" tIns="144000" rIns="720000" bIns="0" anchor="t" anchorCtr="0"/>
          <a:lstStyle>
            <a:lvl1pPr algn="l">
              <a:defRPr sz="1000">
                <a:latin typeface="+mn-lt"/>
              </a:defRPr>
            </a:lvl1pPr>
          </a:lstStyle>
          <a:p>
            <a:r>
              <a:rPr lang="de-DE" dirty="0"/>
              <a:t>Klicken Sie auf die Registerlasche „Einfügen“ und laden Sie mithilfe der Schaltfläche „Bilder“ Ihr Bild automatisch in den Platzhalter.</a:t>
            </a:r>
            <a:br>
              <a:rPr lang="de-DE" dirty="0"/>
            </a:br>
            <a:r>
              <a:rPr lang="de-DE" dirty="0"/>
              <a:t>Alternativ setzen Sie mit der rechten Maustaste den vorerst markierten Bildplatzhalter in den Vordergrund („In den Vordergrund“), laden ein Bild per Klick auf das Icon und setzen es wieder mithilfe des Rechtsklicks in den Hintergrund („In den Hintergrund“).</a:t>
            </a:r>
          </a:p>
        </p:txBody>
      </p:sp>
      <p:sp>
        <p:nvSpPr>
          <p:cNvPr id="2" name="Titel">
            <a:extLst>
              <a:ext uri="{FF2B5EF4-FFF2-40B4-BE49-F238E27FC236}">
                <a16:creationId xmlns:a16="http://schemas.microsoft.com/office/drawing/2014/main" id="{9A8569C8-F1A1-6167-09EF-441896B2274F}"/>
              </a:ext>
            </a:extLst>
          </p:cNvPr>
          <p:cNvSpPr>
            <a:spLocks noGrp="1"/>
          </p:cNvSpPr>
          <p:nvPr>
            <p:ph type="ctrTitle" hasCustomPrompt="1"/>
          </p:nvPr>
        </p:nvSpPr>
        <p:spPr bwMode="gray">
          <a:xfrm>
            <a:off x="696000" y="1196975"/>
            <a:ext cx="8424188" cy="1656000"/>
          </a:xfrm>
        </p:spPr>
        <p:txBody>
          <a:bodyPr vert="horz" anchor="b"/>
          <a:lstStyle>
            <a:lvl1pPr algn="l">
              <a:lnSpc>
                <a:spcPct val="90000"/>
              </a:lnSpc>
              <a:defRPr sz="4000"/>
            </a:lvl1pPr>
          </a:lstStyle>
          <a:p>
            <a:r>
              <a:rPr lang="de-DE" dirty="0"/>
              <a:t>Titel der </a:t>
            </a:r>
            <a:br>
              <a:rPr lang="de-DE" dirty="0"/>
            </a:br>
            <a:r>
              <a:rPr lang="de-DE" dirty="0"/>
              <a:t>Präsentation</a:t>
            </a:r>
          </a:p>
        </p:txBody>
      </p:sp>
      <p:pic>
        <p:nvPicPr>
          <p:cNvPr id="15" name="Logo">
            <a:extLst>
              <a:ext uri="{FF2B5EF4-FFF2-40B4-BE49-F238E27FC236}">
                <a16:creationId xmlns:a16="http://schemas.microsoft.com/office/drawing/2014/main" id="{875F9F2B-47EF-993B-C0CC-DA42150EE9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bwMode="gray">
          <a:xfrm>
            <a:off x="10128448" y="439499"/>
            <a:ext cx="1512168" cy="360451"/>
          </a:xfrm>
          <a:prstGeom prst="rect">
            <a:avLst/>
          </a:prstGeom>
        </p:spPr>
      </p:pic>
      <p:sp>
        <p:nvSpPr>
          <p:cNvPr id="17" name="Welleplatzhalter">
            <a:extLst>
              <a:ext uri="{FF2B5EF4-FFF2-40B4-BE49-F238E27FC236}">
                <a16:creationId xmlns:a16="http://schemas.microsoft.com/office/drawing/2014/main" id="{8A00B774-D5F9-BB63-EE1D-DC48F84E0799}"/>
              </a:ext>
            </a:extLst>
          </p:cNvPr>
          <p:cNvSpPr>
            <a:spLocks noGrp="1"/>
          </p:cNvSpPr>
          <p:nvPr>
            <p:ph type="body" sz="quarter" idx="13" hasCustomPrompt="1"/>
          </p:nvPr>
        </p:nvSpPr>
        <p:spPr bwMode="gray">
          <a:xfrm>
            <a:off x="0" y="3988800"/>
            <a:ext cx="8614800" cy="2869200"/>
          </a:xfrm>
          <a:blipFill>
            <a:blip r:embed="rId4"/>
            <a:stretch>
              <a:fillRect/>
            </a:stretch>
          </a:blipFill>
        </p:spPr>
        <p:txBody>
          <a:bodyPr/>
          <a:lstStyle>
            <a:lvl1pPr>
              <a:lnSpc>
                <a:spcPct val="100000"/>
              </a:lnSpc>
              <a:spcBef>
                <a:spcPts val="0"/>
              </a:spcBef>
              <a:spcAft>
                <a:spcPts val="0"/>
              </a:spcAft>
              <a:buFontTx/>
              <a:buNone/>
              <a:defRPr sz="100">
                <a:noFill/>
                <a:latin typeface="+mn-lt"/>
              </a:defRPr>
            </a:lvl1pPr>
            <a:lvl2pPr>
              <a:lnSpc>
                <a:spcPct val="100000"/>
              </a:lnSpc>
              <a:spcBef>
                <a:spcPts val="0"/>
              </a:spcBef>
              <a:spcAft>
                <a:spcPts val="0"/>
              </a:spcAft>
              <a:buFontTx/>
              <a:buNone/>
              <a:defRPr sz="100">
                <a:noFill/>
                <a:latin typeface="+mn-lt"/>
              </a:defRPr>
            </a:lvl2pPr>
            <a:lvl3pPr marL="0" indent="0">
              <a:lnSpc>
                <a:spcPct val="100000"/>
              </a:lnSpc>
              <a:spcBef>
                <a:spcPts val="0"/>
              </a:spcBef>
              <a:spcAft>
                <a:spcPts val="0"/>
              </a:spcAft>
              <a:buFontTx/>
              <a:buNone/>
              <a:defRPr sz="100">
                <a:noFill/>
                <a:latin typeface="+mn-lt"/>
              </a:defRPr>
            </a:lvl3pPr>
            <a:lvl4pPr marL="0" indent="0">
              <a:lnSpc>
                <a:spcPct val="100000"/>
              </a:lnSpc>
              <a:spcBef>
                <a:spcPts val="0"/>
              </a:spcBef>
              <a:spcAft>
                <a:spcPts val="0"/>
              </a:spcAft>
              <a:buFontTx/>
              <a:buNone/>
              <a:defRPr sz="100">
                <a:noFill/>
                <a:latin typeface="+mn-lt"/>
              </a:defRPr>
            </a:lvl4pPr>
            <a:lvl5pPr marL="0" indent="0">
              <a:lnSpc>
                <a:spcPct val="100000"/>
              </a:lnSpc>
              <a:spcBef>
                <a:spcPts val="0"/>
              </a:spcBef>
              <a:spcAft>
                <a:spcPts val="0"/>
              </a:spcAft>
              <a:buFontTx/>
              <a:buNone/>
              <a:defRPr sz="100">
                <a:noFill/>
                <a:latin typeface="+mn-lt"/>
              </a:defRPr>
            </a:lvl5pPr>
            <a:lvl6pPr marL="0" indent="0">
              <a:lnSpc>
                <a:spcPct val="100000"/>
              </a:lnSpc>
              <a:spcBef>
                <a:spcPts val="0"/>
              </a:spcBef>
              <a:spcAft>
                <a:spcPts val="0"/>
              </a:spcAft>
              <a:buFontTx/>
              <a:buNone/>
              <a:defRPr sz="100">
                <a:noFill/>
                <a:latin typeface="+mn-lt"/>
              </a:defRPr>
            </a:lvl6pPr>
            <a:lvl7pPr marL="0" indent="0">
              <a:lnSpc>
                <a:spcPct val="100000"/>
              </a:lnSpc>
              <a:spcBef>
                <a:spcPts val="0"/>
              </a:spcBef>
              <a:spcAft>
                <a:spcPts val="0"/>
              </a:spcAft>
              <a:buFontTx/>
              <a:buNone/>
              <a:defRPr sz="100">
                <a:noFill/>
                <a:latin typeface="+mn-lt"/>
              </a:defRPr>
            </a:lvl7pPr>
            <a:lvl8pPr marL="0" indent="0">
              <a:lnSpc>
                <a:spcPct val="100000"/>
              </a:lnSpc>
              <a:spcBef>
                <a:spcPts val="0"/>
              </a:spcBef>
              <a:spcAft>
                <a:spcPts val="0"/>
              </a:spcAft>
              <a:buFontTx/>
              <a:buNone/>
              <a:defRPr sz="100">
                <a:noFill/>
                <a:latin typeface="+mn-lt"/>
              </a:defRPr>
            </a:lvl8pPr>
            <a:lvl9pPr marL="0" indent="0">
              <a:lnSpc>
                <a:spcPct val="100000"/>
              </a:lnSpc>
              <a:spcBef>
                <a:spcPts val="0"/>
              </a:spcBef>
              <a:spcAft>
                <a:spcPts val="0"/>
              </a:spcAft>
              <a:buFontTx/>
              <a:buNone/>
              <a:defRPr sz="100">
                <a:noFill/>
                <a:latin typeface="+mn-lt"/>
              </a:defRPr>
            </a:lvl9pPr>
          </a:lstStyle>
          <a:p>
            <a:pPr lvl="0"/>
            <a:r>
              <a:rPr lang="de-DE" dirty="0"/>
              <a:t> </a:t>
            </a:r>
          </a:p>
        </p:txBody>
      </p:sp>
      <p:sp>
        <p:nvSpPr>
          <p:cNvPr id="3" name="Untertitel">
            <a:extLst>
              <a:ext uri="{FF2B5EF4-FFF2-40B4-BE49-F238E27FC236}">
                <a16:creationId xmlns:a16="http://schemas.microsoft.com/office/drawing/2014/main" id="{D4EF7F7A-0763-40AC-30C6-9AFDCFC2CBDA}"/>
              </a:ext>
            </a:extLst>
          </p:cNvPr>
          <p:cNvSpPr>
            <a:spLocks noGrp="1"/>
          </p:cNvSpPr>
          <p:nvPr>
            <p:ph type="subTitle" idx="1" hasCustomPrompt="1"/>
          </p:nvPr>
        </p:nvSpPr>
        <p:spPr bwMode="gray">
          <a:xfrm>
            <a:off x="768000" y="2997000"/>
            <a:ext cx="8352188" cy="216000"/>
          </a:xfrm>
        </p:spPr>
        <p:txBody>
          <a:bodyPr/>
          <a:lstStyle>
            <a:lvl1pPr marL="0" indent="0" algn="l">
              <a:lnSpc>
                <a:spcPct val="100000"/>
              </a:lnSpc>
              <a:spcBef>
                <a:spcPts val="0"/>
              </a:spcBef>
              <a:spcAft>
                <a:spcPts val="0"/>
              </a:spcAft>
              <a:buNone/>
              <a:defRPr sz="1400" cap="none" spc="40" baseline="0">
                <a:latin typeface="+mn-lt"/>
              </a:defRPr>
            </a:lvl1pPr>
            <a:lvl2pPr marL="0" indent="0" algn="l">
              <a:lnSpc>
                <a:spcPct val="100000"/>
              </a:lnSpc>
              <a:spcBef>
                <a:spcPts val="0"/>
              </a:spcBef>
              <a:spcAft>
                <a:spcPts val="0"/>
              </a:spcAft>
              <a:buNone/>
              <a:defRPr sz="1400" cap="none" spc="40" baseline="0">
                <a:latin typeface="+mn-lt"/>
              </a:defRPr>
            </a:lvl2pPr>
            <a:lvl3pPr marL="0" indent="0" algn="l">
              <a:lnSpc>
                <a:spcPct val="100000"/>
              </a:lnSpc>
              <a:spcBef>
                <a:spcPts val="0"/>
              </a:spcBef>
              <a:spcAft>
                <a:spcPts val="0"/>
              </a:spcAft>
              <a:buNone/>
              <a:defRPr sz="1400" cap="none" spc="40" baseline="0">
                <a:latin typeface="+mn-lt"/>
              </a:defRPr>
            </a:lvl3pPr>
            <a:lvl4pPr marL="0" indent="0" algn="l">
              <a:lnSpc>
                <a:spcPct val="100000"/>
              </a:lnSpc>
              <a:spcBef>
                <a:spcPts val="0"/>
              </a:spcBef>
              <a:spcAft>
                <a:spcPts val="0"/>
              </a:spcAft>
              <a:buNone/>
              <a:defRPr sz="1400" cap="none" spc="40" baseline="0">
                <a:latin typeface="+mn-lt"/>
              </a:defRPr>
            </a:lvl4pPr>
            <a:lvl5pPr marL="0" indent="0" algn="l">
              <a:lnSpc>
                <a:spcPct val="100000"/>
              </a:lnSpc>
              <a:spcBef>
                <a:spcPts val="0"/>
              </a:spcBef>
              <a:spcAft>
                <a:spcPts val="0"/>
              </a:spcAft>
              <a:buNone/>
              <a:defRPr sz="1400" cap="none" spc="40" baseline="0">
                <a:latin typeface="+mn-lt"/>
              </a:defRPr>
            </a:lvl5pPr>
            <a:lvl6pPr marL="0" indent="0" algn="l">
              <a:lnSpc>
                <a:spcPct val="100000"/>
              </a:lnSpc>
              <a:spcBef>
                <a:spcPts val="0"/>
              </a:spcBef>
              <a:spcAft>
                <a:spcPts val="0"/>
              </a:spcAft>
              <a:buNone/>
              <a:defRPr sz="1400" cap="none" spc="40" baseline="0">
                <a:latin typeface="+mn-lt"/>
              </a:defRPr>
            </a:lvl6pPr>
            <a:lvl7pPr marL="0" indent="0" algn="l">
              <a:lnSpc>
                <a:spcPct val="100000"/>
              </a:lnSpc>
              <a:spcBef>
                <a:spcPts val="0"/>
              </a:spcBef>
              <a:spcAft>
                <a:spcPts val="0"/>
              </a:spcAft>
              <a:buNone/>
              <a:defRPr sz="1400" cap="none" spc="40" baseline="0">
                <a:latin typeface="+mn-lt"/>
              </a:defRPr>
            </a:lvl7pPr>
            <a:lvl8pPr marL="0" indent="0" algn="l">
              <a:lnSpc>
                <a:spcPct val="100000"/>
              </a:lnSpc>
              <a:spcBef>
                <a:spcPts val="0"/>
              </a:spcBef>
              <a:spcAft>
                <a:spcPts val="0"/>
              </a:spcAft>
              <a:buNone/>
              <a:defRPr sz="1400" cap="none" spc="40" baseline="0">
                <a:latin typeface="+mn-lt"/>
              </a:defRPr>
            </a:lvl8pPr>
            <a:lvl9pPr marL="0" indent="0" algn="l">
              <a:lnSpc>
                <a:spcPct val="100000"/>
              </a:lnSpc>
              <a:spcBef>
                <a:spcPts val="0"/>
              </a:spcBef>
              <a:spcAft>
                <a:spcPts val="0"/>
              </a:spcAft>
              <a:buNone/>
              <a:defRPr sz="1400" cap="none" spc="40" baseline="0">
                <a:latin typeface="+mn-lt"/>
              </a:defRPr>
            </a:lvl9pPr>
          </a:lstStyle>
          <a:p>
            <a:pPr lvl="0"/>
            <a:r>
              <a:rPr lang="de-DE" dirty="0"/>
              <a:t>Optionaler Untertitel</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8" name="Kapitelnavigation">
            <a:extLst>
              <a:ext uri="{FF2B5EF4-FFF2-40B4-BE49-F238E27FC236}">
                <a16:creationId xmlns:a16="http://schemas.microsoft.com/office/drawing/2014/main" id="{A0218123-06CF-0B45-DA82-337903D1E5F6}"/>
              </a:ext>
            </a:extLst>
          </p:cNvPr>
          <p:cNvSpPr>
            <a:spLocks noGrp="1"/>
          </p:cNvSpPr>
          <p:nvPr>
            <p:ph type="body" sz="quarter" idx="15" hasCustomPrompt="1"/>
          </p:nvPr>
        </p:nvSpPr>
        <p:spPr bwMode="gray">
          <a:xfrm>
            <a:off x="768000" y="640330"/>
            <a:ext cx="8352000" cy="108000"/>
          </a:xfrm>
        </p:spPr>
        <p:txBody>
          <a:bodyPr anchor="b"/>
          <a:lstStyle>
            <a:lvl1pPr marL="0" indent="0">
              <a:lnSpc>
                <a:spcPct val="100000"/>
              </a:lnSpc>
              <a:spcBef>
                <a:spcPts val="0"/>
              </a:spcBef>
              <a:spcAft>
                <a:spcPts val="0"/>
              </a:spcAft>
              <a:buFont typeface="Arial" panose="020B0604020202020204" pitchFamily="34" charset="0"/>
              <a:buNone/>
              <a:defRPr sz="800" b="0" cap="all" spc="40" baseline="0">
                <a:latin typeface="+mj-lt"/>
              </a:defRPr>
            </a:lvl1pPr>
            <a:lvl2pPr marL="0" indent="0">
              <a:lnSpc>
                <a:spcPct val="100000"/>
              </a:lnSpc>
              <a:spcBef>
                <a:spcPts val="0"/>
              </a:spcBef>
              <a:spcAft>
                <a:spcPts val="0"/>
              </a:spcAft>
              <a:buFont typeface="Arial" panose="020B0604020202020204" pitchFamily="34" charset="0"/>
              <a:buNone/>
              <a:defRPr sz="800" b="0" cap="all" spc="40" baseline="0">
                <a:latin typeface="+mj-lt"/>
              </a:defRPr>
            </a:lvl2pPr>
            <a:lvl3pPr marL="0" indent="0">
              <a:lnSpc>
                <a:spcPct val="100000"/>
              </a:lnSpc>
              <a:spcBef>
                <a:spcPts val="0"/>
              </a:spcBef>
              <a:spcAft>
                <a:spcPts val="0"/>
              </a:spcAft>
              <a:buNone/>
              <a:defRPr sz="800" b="0" cap="all" spc="40" baseline="0">
                <a:latin typeface="+mj-lt"/>
              </a:defRPr>
            </a:lvl3pPr>
            <a:lvl4pPr marL="0" indent="0">
              <a:lnSpc>
                <a:spcPct val="100000"/>
              </a:lnSpc>
              <a:spcBef>
                <a:spcPts val="0"/>
              </a:spcBef>
              <a:spcAft>
                <a:spcPts val="0"/>
              </a:spcAft>
              <a:buNone/>
              <a:defRPr sz="800" b="0" cap="all" spc="40" baseline="0">
                <a:latin typeface="+mj-lt"/>
              </a:defRPr>
            </a:lvl4pPr>
            <a:lvl5pPr marL="0" indent="0">
              <a:lnSpc>
                <a:spcPct val="100000"/>
              </a:lnSpc>
              <a:spcBef>
                <a:spcPts val="0"/>
              </a:spcBef>
              <a:spcAft>
                <a:spcPts val="0"/>
              </a:spcAft>
              <a:buNone/>
              <a:defRPr sz="800" b="0" cap="all" spc="40" baseline="0">
                <a:latin typeface="+mj-lt"/>
              </a:defRPr>
            </a:lvl5pPr>
            <a:lvl6pPr marL="0" indent="0">
              <a:lnSpc>
                <a:spcPct val="100000"/>
              </a:lnSpc>
              <a:spcBef>
                <a:spcPts val="0"/>
              </a:spcBef>
              <a:spcAft>
                <a:spcPts val="0"/>
              </a:spcAft>
              <a:buNone/>
              <a:defRPr sz="800" b="0" cap="all" spc="40" baseline="0">
                <a:latin typeface="+mj-lt"/>
              </a:defRPr>
            </a:lvl6pPr>
            <a:lvl7pPr marL="0" indent="0">
              <a:lnSpc>
                <a:spcPct val="100000"/>
              </a:lnSpc>
              <a:spcBef>
                <a:spcPts val="0"/>
              </a:spcBef>
              <a:spcAft>
                <a:spcPts val="0"/>
              </a:spcAft>
              <a:buNone/>
              <a:defRPr sz="800" b="0" cap="all" spc="40" baseline="0">
                <a:latin typeface="+mj-lt"/>
              </a:defRPr>
            </a:lvl7pPr>
            <a:lvl8pPr marL="0" indent="0">
              <a:lnSpc>
                <a:spcPct val="100000"/>
              </a:lnSpc>
              <a:spcBef>
                <a:spcPts val="0"/>
              </a:spcBef>
              <a:spcAft>
                <a:spcPts val="0"/>
              </a:spcAft>
              <a:buNone/>
              <a:defRPr sz="800" b="0" cap="all" spc="40" baseline="0">
                <a:latin typeface="+mj-lt"/>
              </a:defRPr>
            </a:lvl8pPr>
            <a:lvl9pPr marL="0" indent="0">
              <a:lnSpc>
                <a:spcPct val="100000"/>
              </a:lnSpc>
              <a:spcBef>
                <a:spcPts val="0"/>
              </a:spcBef>
              <a:spcAft>
                <a:spcPts val="0"/>
              </a:spcAft>
              <a:buNone/>
              <a:defRPr sz="800" b="0" cap="all" spc="40" baseline="0">
                <a:latin typeface="+mj-lt"/>
              </a:defRPr>
            </a:lvl9pPr>
          </a:lstStyle>
          <a:p>
            <a:pPr lvl="0"/>
            <a:r>
              <a:rPr lang="de-DE" dirty="0"/>
              <a:t>Autor | Datum | Ort</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Tree>
    <p:extLst>
      <p:ext uri="{BB962C8B-B14F-4D97-AF65-F5344CB8AC3E}">
        <p14:creationId xmlns:p14="http://schemas.microsoft.com/office/powerpoint/2010/main" val="4217866216"/>
      </p:ext>
    </p:extLst>
  </p:cSld>
  <p:clrMapOvr>
    <a:masterClrMapping/>
  </p:clrMapOvr>
  <p:hf hdr="0"/>
  <p:extLst>
    <p:ext uri="{DCECCB84-F9BA-43D5-87BE-67443E8EF086}">
      <p15:sldGuideLst xmlns:p15="http://schemas.microsoft.com/office/powerpoint/2012/main">
        <p15:guide id="2" pos="484">
          <p15:clr>
            <a:srgbClr val="F26B43"/>
          </p15:clr>
        </p15:guide>
        <p15:guide id="3" pos="5745">
          <p15:clr>
            <a:srgbClr val="F26B43"/>
          </p15:clr>
        </p15:guide>
        <p15:guide id="4" orient="horz" pos="1797">
          <p15:clr>
            <a:srgbClr val="F26B43"/>
          </p15:clr>
        </p15:guide>
        <p15:guide id="5" orient="horz" pos="754">
          <p15:clr>
            <a:srgbClr val="F26B43"/>
          </p15:clr>
        </p15:guide>
        <p15:guide id="6" pos="645" userDrawn="1">
          <p15:clr>
            <a:srgbClr val="F26B43"/>
          </p15:clr>
        </p15:guide>
        <p15:guide id="7" pos="7660" userDrawn="1">
          <p15:clr>
            <a:srgbClr val="F26B43"/>
          </p15:clr>
        </p15:guide>
        <p15:guide id="8" orient="horz" pos="2156" userDrawn="1">
          <p15:clr>
            <a:srgbClr val="F26B43"/>
          </p15:clr>
        </p15:guide>
        <p15:guide id="9" orient="horz" pos="905" userDrawn="1">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Kapiteltrenner">
    <p:spTree>
      <p:nvGrpSpPr>
        <p:cNvPr id="1" name=""/>
        <p:cNvGrpSpPr/>
        <p:nvPr/>
      </p:nvGrpSpPr>
      <p:grpSpPr>
        <a:xfrm>
          <a:off x="0" y="0"/>
          <a:ext cx="0" cy="0"/>
          <a:chOff x="0" y="0"/>
          <a:chExt cx="0" cy="0"/>
        </a:xfrm>
      </p:grpSpPr>
      <p:pic>
        <p:nvPicPr>
          <p:cNvPr id="8" name="Welle">
            <a:extLst>
              <a:ext uri="{FF2B5EF4-FFF2-40B4-BE49-F238E27FC236}">
                <a16:creationId xmlns:a16="http://schemas.microsoft.com/office/drawing/2014/main" id="{BA71D001-833D-EB12-5C34-CA75C1B0551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2702" r="31427"/>
          <a:stretch/>
        </p:blipFill>
        <p:spPr bwMode="gray">
          <a:xfrm>
            <a:off x="-1" y="3429595"/>
            <a:ext cx="7045888" cy="2879725"/>
          </a:xfrm>
          <a:prstGeom prst="rect">
            <a:avLst/>
          </a:prstGeom>
        </p:spPr>
      </p:pic>
      <p:sp>
        <p:nvSpPr>
          <p:cNvPr id="2" name="Titel">
            <a:extLst>
              <a:ext uri="{FF2B5EF4-FFF2-40B4-BE49-F238E27FC236}">
                <a16:creationId xmlns:a16="http://schemas.microsoft.com/office/drawing/2014/main" id="{2CDC6D5F-EB23-FD4B-2B1C-64110318B80D}"/>
              </a:ext>
            </a:extLst>
          </p:cNvPr>
          <p:cNvSpPr>
            <a:spLocks noGrp="1"/>
          </p:cNvSpPr>
          <p:nvPr>
            <p:ph type="ctrTitle" hasCustomPrompt="1"/>
          </p:nvPr>
        </p:nvSpPr>
        <p:spPr bwMode="gray">
          <a:xfrm>
            <a:off x="4224000" y="1197000"/>
            <a:ext cx="7560000" cy="2088001"/>
          </a:xfrm>
        </p:spPr>
        <p:txBody>
          <a:bodyPr vert="horz" lIns="54000" anchor="b"/>
          <a:lstStyle>
            <a:lvl1pPr algn="l">
              <a:lnSpc>
                <a:spcPct val="90000"/>
              </a:lnSpc>
              <a:defRPr sz="4000"/>
            </a:lvl1pPr>
          </a:lstStyle>
          <a:p>
            <a:r>
              <a:rPr lang="de-DE" dirty="0"/>
              <a:t>Name des </a:t>
            </a:r>
            <a:br>
              <a:rPr lang="de-DE" dirty="0"/>
            </a:br>
            <a:r>
              <a:rPr lang="de-DE" dirty="0"/>
              <a:t>aktuellen Kapitels</a:t>
            </a:r>
          </a:p>
        </p:txBody>
      </p:sp>
      <p:sp>
        <p:nvSpPr>
          <p:cNvPr id="3" name="Untertitel">
            <a:extLst>
              <a:ext uri="{FF2B5EF4-FFF2-40B4-BE49-F238E27FC236}">
                <a16:creationId xmlns:a16="http://schemas.microsoft.com/office/drawing/2014/main" id="{6BFD3A3D-C143-7861-A79E-514D48E78214}"/>
              </a:ext>
            </a:extLst>
          </p:cNvPr>
          <p:cNvSpPr>
            <a:spLocks noGrp="1"/>
          </p:cNvSpPr>
          <p:nvPr>
            <p:ph type="subTitle" idx="1" hasCustomPrompt="1"/>
          </p:nvPr>
        </p:nvSpPr>
        <p:spPr bwMode="gray">
          <a:xfrm>
            <a:off x="4296000" y="3429000"/>
            <a:ext cx="3599888" cy="792000"/>
          </a:xfrm>
        </p:spPr>
        <p:txBody>
          <a:bodyPr/>
          <a:lstStyle>
            <a:lvl1pPr marL="0" indent="0" algn="l">
              <a:lnSpc>
                <a:spcPct val="130000"/>
              </a:lnSpc>
              <a:spcBef>
                <a:spcPts val="0"/>
              </a:spcBef>
              <a:spcAft>
                <a:spcPts val="0"/>
              </a:spcAft>
              <a:buNone/>
              <a:defRPr sz="1100">
                <a:latin typeface="+mj-lt"/>
              </a:defRPr>
            </a:lvl1pPr>
            <a:lvl2pPr marL="0" indent="0" algn="l">
              <a:lnSpc>
                <a:spcPct val="130000"/>
              </a:lnSpc>
              <a:spcBef>
                <a:spcPts val="0"/>
              </a:spcBef>
              <a:spcAft>
                <a:spcPts val="0"/>
              </a:spcAft>
              <a:buNone/>
              <a:defRPr sz="1100">
                <a:latin typeface="+mj-lt"/>
              </a:defRPr>
            </a:lvl2pPr>
            <a:lvl3pPr marL="0" indent="0" algn="l">
              <a:lnSpc>
                <a:spcPct val="130000"/>
              </a:lnSpc>
              <a:spcBef>
                <a:spcPts val="0"/>
              </a:spcBef>
              <a:spcAft>
                <a:spcPts val="0"/>
              </a:spcAft>
              <a:buNone/>
              <a:defRPr sz="1100">
                <a:latin typeface="+mj-lt"/>
              </a:defRPr>
            </a:lvl3pPr>
            <a:lvl4pPr marL="0" indent="0" algn="l">
              <a:lnSpc>
                <a:spcPct val="130000"/>
              </a:lnSpc>
              <a:spcBef>
                <a:spcPts val="0"/>
              </a:spcBef>
              <a:spcAft>
                <a:spcPts val="0"/>
              </a:spcAft>
              <a:buNone/>
              <a:defRPr sz="1100">
                <a:latin typeface="+mj-lt"/>
              </a:defRPr>
            </a:lvl4pPr>
            <a:lvl5pPr marL="0" indent="0" algn="l">
              <a:lnSpc>
                <a:spcPct val="130000"/>
              </a:lnSpc>
              <a:spcBef>
                <a:spcPts val="0"/>
              </a:spcBef>
              <a:spcAft>
                <a:spcPts val="0"/>
              </a:spcAft>
              <a:buNone/>
              <a:defRPr sz="1100">
                <a:latin typeface="+mj-lt"/>
              </a:defRPr>
            </a:lvl5pPr>
            <a:lvl6pPr marL="0" indent="0" algn="l">
              <a:lnSpc>
                <a:spcPct val="130000"/>
              </a:lnSpc>
              <a:spcBef>
                <a:spcPts val="0"/>
              </a:spcBef>
              <a:spcAft>
                <a:spcPts val="0"/>
              </a:spcAft>
              <a:buNone/>
              <a:defRPr sz="1100">
                <a:latin typeface="+mj-lt"/>
              </a:defRPr>
            </a:lvl6pPr>
            <a:lvl7pPr marL="0" indent="0" algn="l">
              <a:lnSpc>
                <a:spcPct val="130000"/>
              </a:lnSpc>
              <a:spcBef>
                <a:spcPts val="0"/>
              </a:spcBef>
              <a:spcAft>
                <a:spcPts val="0"/>
              </a:spcAft>
              <a:buNone/>
              <a:defRPr sz="1100">
                <a:latin typeface="+mj-lt"/>
              </a:defRPr>
            </a:lvl7pPr>
            <a:lvl8pPr marL="0" indent="0" algn="l">
              <a:lnSpc>
                <a:spcPct val="130000"/>
              </a:lnSpc>
              <a:spcBef>
                <a:spcPts val="0"/>
              </a:spcBef>
              <a:spcAft>
                <a:spcPts val="0"/>
              </a:spcAft>
              <a:buNone/>
              <a:defRPr sz="1100">
                <a:latin typeface="+mj-lt"/>
              </a:defRPr>
            </a:lvl8pPr>
            <a:lvl9pPr marL="0" indent="0" algn="l">
              <a:lnSpc>
                <a:spcPct val="130000"/>
              </a:lnSpc>
              <a:spcBef>
                <a:spcPts val="0"/>
              </a:spcBef>
              <a:spcAft>
                <a:spcPts val="0"/>
              </a:spcAft>
              <a:buNone/>
              <a:defRPr sz="1100">
                <a:latin typeface="+mj-lt"/>
              </a:defRPr>
            </a:lvl9pPr>
          </a:lstStyle>
          <a:p>
            <a:pPr lvl="0"/>
            <a:r>
              <a:rPr lang="de-DE" dirty="0"/>
              <a:t>Optionale Beschreibung des Kapitels</a:t>
            </a:r>
          </a:p>
        </p:txBody>
      </p:sp>
      <p:sp>
        <p:nvSpPr>
          <p:cNvPr id="13" name="Zahl">
            <a:extLst>
              <a:ext uri="{FF2B5EF4-FFF2-40B4-BE49-F238E27FC236}">
                <a16:creationId xmlns:a16="http://schemas.microsoft.com/office/drawing/2014/main" id="{C618B967-B934-3FEF-CC16-0111D6FDB656}"/>
              </a:ext>
            </a:extLst>
          </p:cNvPr>
          <p:cNvSpPr>
            <a:spLocks noGrp="1"/>
          </p:cNvSpPr>
          <p:nvPr>
            <p:ph type="body" sz="quarter" idx="12" hasCustomPrompt="1"/>
          </p:nvPr>
        </p:nvSpPr>
        <p:spPr bwMode="gray">
          <a:xfrm>
            <a:off x="408000" y="3429000"/>
            <a:ext cx="3600000" cy="2880000"/>
          </a:xfrm>
        </p:spPr>
        <p:txBody>
          <a:bodyPr rIns="432000" bIns="1080000" anchor="b" anchorCtr="0"/>
          <a:lstStyle>
            <a:lvl1pPr algn="r">
              <a:lnSpc>
                <a:spcPct val="100000"/>
              </a:lnSpc>
              <a:spcBef>
                <a:spcPts val="0"/>
              </a:spcBef>
              <a:spcAft>
                <a:spcPts val="0"/>
              </a:spcAft>
              <a:buFontTx/>
              <a:buNone/>
              <a:defRPr sz="13800">
                <a:solidFill>
                  <a:schemeClr val="tx2"/>
                </a:solidFill>
                <a:latin typeface="+mj-lt"/>
              </a:defRPr>
            </a:lvl1pPr>
            <a:lvl2pPr algn="r">
              <a:lnSpc>
                <a:spcPct val="100000"/>
              </a:lnSpc>
              <a:spcBef>
                <a:spcPts val="0"/>
              </a:spcBef>
              <a:spcAft>
                <a:spcPts val="0"/>
              </a:spcAft>
              <a:buFontTx/>
              <a:buNone/>
              <a:defRPr sz="13800">
                <a:solidFill>
                  <a:schemeClr val="tx2"/>
                </a:solidFill>
                <a:latin typeface="+mj-lt"/>
              </a:defRPr>
            </a:lvl2pPr>
            <a:lvl3pPr marL="0" indent="0" algn="r">
              <a:lnSpc>
                <a:spcPct val="100000"/>
              </a:lnSpc>
              <a:spcBef>
                <a:spcPts val="0"/>
              </a:spcBef>
              <a:spcAft>
                <a:spcPts val="0"/>
              </a:spcAft>
              <a:buFontTx/>
              <a:buNone/>
              <a:defRPr sz="13800">
                <a:solidFill>
                  <a:schemeClr val="tx2"/>
                </a:solidFill>
                <a:latin typeface="+mj-lt"/>
              </a:defRPr>
            </a:lvl3pPr>
            <a:lvl4pPr marL="0" indent="0" algn="r">
              <a:lnSpc>
                <a:spcPct val="100000"/>
              </a:lnSpc>
              <a:spcBef>
                <a:spcPts val="0"/>
              </a:spcBef>
              <a:spcAft>
                <a:spcPts val="0"/>
              </a:spcAft>
              <a:buFontTx/>
              <a:buNone/>
              <a:defRPr sz="13800">
                <a:solidFill>
                  <a:schemeClr val="tx2"/>
                </a:solidFill>
                <a:latin typeface="+mj-lt"/>
              </a:defRPr>
            </a:lvl4pPr>
            <a:lvl5pPr marL="0" indent="0" algn="r">
              <a:lnSpc>
                <a:spcPct val="100000"/>
              </a:lnSpc>
              <a:spcBef>
                <a:spcPts val="0"/>
              </a:spcBef>
              <a:spcAft>
                <a:spcPts val="0"/>
              </a:spcAft>
              <a:buFontTx/>
              <a:buNone/>
              <a:defRPr sz="13800">
                <a:solidFill>
                  <a:schemeClr val="tx2"/>
                </a:solidFill>
                <a:latin typeface="+mj-lt"/>
              </a:defRPr>
            </a:lvl5pPr>
            <a:lvl6pPr marL="0" indent="0" algn="r">
              <a:lnSpc>
                <a:spcPct val="100000"/>
              </a:lnSpc>
              <a:spcBef>
                <a:spcPts val="0"/>
              </a:spcBef>
              <a:spcAft>
                <a:spcPts val="0"/>
              </a:spcAft>
              <a:buFontTx/>
              <a:buNone/>
              <a:defRPr sz="13800">
                <a:solidFill>
                  <a:schemeClr val="tx2"/>
                </a:solidFill>
                <a:latin typeface="+mj-lt"/>
              </a:defRPr>
            </a:lvl6pPr>
            <a:lvl7pPr marL="0" indent="0" algn="r">
              <a:lnSpc>
                <a:spcPct val="100000"/>
              </a:lnSpc>
              <a:spcBef>
                <a:spcPts val="0"/>
              </a:spcBef>
              <a:spcAft>
                <a:spcPts val="0"/>
              </a:spcAft>
              <a:buFontTx/>
              <a:buNone/>
              <a:defRPr sz="13800">
                <a:solidFill>
                  <a:schemeClr val="tx2"/>
                </a:solidFill>
                <a:latin typeface="+mj-lt"/>
              </a:defRPr>
            </a:lvl7pPr>
            <a:lvl8pPr marL="0" indent="0" algn="r">
              <a:lnSpc>
                <a:spcPct val="100000"/>
              </a:lnSpc>
              <a:spcBef>
                <a:spcPts val="0"/>
              </a:spcBef>
              <a:spcAft>
                <a:spcPts val="0"/>
              </a:spcAft>
              <a:buFontTx/>
              <a:buNone/>
              <a:defRPr sz="13800">
                <a:solidFill>
                  <a:schemeClr val="tx2"/>
                </a:solidFill>
                <a:latin typeface="+mj-lt"/>
              </a:defRPr>
            </a:lvl8pPr>
            <a:lvl9pPr marL="0" indent="0" algn="r">
              <a:lnSpc>
                <a:spcPct val="100000"/>
              </a:lnSpc>
              <a:spcBef>
                <a:spcPts val="0"/>
              </a:spcBef>
              <a:spcAft>
                <a:spcPts val="0"/>
              </a:spcAft>
              <a:buFontTx/>
              <a:buNone/>
              <a:defRPr sz="13800">
                <a:solidFill>
                  <a:schemeClr val="tx2"/>
                </a:solidFill>
                <a:latin typeface="+mj-lt"/>
              </a:defRPr>
            </a:lvl9pPr>
          </a:lstStyle>
          <a:p>
            <a:pPr lvl="0"/>
            <a:r>
              <a:rPr lang="de-DE" dirty="0"/>
              <a:t>00</a:t>
            </a:r>
          </a:p>
        </p:txBody>
      </p:sp>
    </p:spTree>
    <p:extLst>
      <p:ext uri="{BB962C8B-B14F-4D97-AF65-F5344CB8AC3E}">
        <p14:creationId xmlns:p14="http://schemas.microsoft.com/office/powerpoint/2010/main" val="3766749877"/>
      </p:ext>
    </p:extLst>
  </p:cSld>
  <p:clrMapOvr>
    <a:masterClrMapping/>
  </p:clrMapOvr>
  <p:hf hdr="0"/>
  <p:extLst>
    <p:ext uri="{DCECCB84-F9BA-43D5-87BE-67443E8EF086}">
      <p15:sldGuideLst xmlns:p15="http://schemas.microsoft.com/office/powerpoint/2012/main">
        <p15:guide id="2" pos="2706">
          <p15:clr>
            <a:srgbClr val="F26B43"/>
          </p15:clr>
        </p15:guide>
        <p15:guide id="3" pos="7423">
          <p15:clr>
            <a:srgbClr val="F26B43"/>
          </p15:clr>
        </p15:guide>
        <p15:guide id="4" orient="horz" pos="2069">
          <p15:clr>
            <a:srgbClr val="F26B43"/>
          </p15:clr>
        </p15:guide>
        <p15:guide id="5" orient="horz" pos="754">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umsplatzhalter"/>
          <p:cNvSpPr>
            <a:spLocks noGrp="1"/>
          </p:cNvSpPr>
          <p:nvPr>
            <p:ph type="dt" sz="half" idx="10"/>
          </p:nvPr>
        </p:nvSpPr>
        <p:spPr bwMode="gray"/>
        <p:txBody>
          <a:bodyPr/>
          <a:lstStyle/>
          <a:p>
            <a:fld id="{3FACF684-1C5E-4AD3-AD83-DEDEE76B95F5}" type="datetime1">
              <a:rPr lang="de-DE" smtClean="0"/>
              <a:t>12.05.2023</a:t>
            </a:fld>
            <a:endParaRPr lang="de-DE" dirty="0"/>
          </a:p>
        </p:txBody>
      </p:sp>
      <p:sp>
        <p:nvSpPr>
          <p:cNvPr id="5" name="Foliennummernplatzhalter"/>
          <p:cNvSpPr>
            <a:spLocks noGrp="1"/>
          </p:cNvSpPr>
          <p:nvPr>
            <p:ph type="sldNum" sz="quarter" idx="12"/>
          </p:nvPr>
        </p:nvSpPr>
        <p:spPr bwMode="gray"/>
        <p:txBody>
          <a:bodyPr/>
          <a:lstStyle/>
          <a:p>
            <a:fld id="{8FF9B0DE-3FEB-4AA0-B465-B80EF7C1333D}" type="slidenum">
              <a:rPr lang="de-DE" smtClean="0"/>
              <a:t>‹Nr.›</a:t>
            </a:fld>
            <a:endParaRPr lang="de-DE" dirty="0"/>
          </a:p>
        </p:txBody>
      </p:sp>
      <p:sp>
        <p:nvSpPr>
          <p:cNvPr id="8" name="Kapitelnavigation"/>
          <p:cNvSpPr>
            <a:spLocks noGrp="1"/>
          </p:cNvSpPr>
          <p:nvPr>
            <p:ph type="body" sz="quarter" idx="15" hasCustomPrompt="1"/>
          </p:nvPr>
        </p:nvSpPr>
        <p:spPr bwMode="gray">
          <a:xfrm>
            <a:off x="407368" y="404664"/>
            <a:ext cx="9864000" cy="108000"/>
          </a:xfrm>
        </p:spPr>
        <p:txBody>
          <a:bodyPr anchor="b"/>
          <a:lstStyle>
            <a:lvl1pPr marL="0" indent="0">
              <a:lnSpc>
                <a:spcPct val="100000"/>
              </a:lnSpc>
              <a:spcBef>
                <a:spcPts val="0"/>
              </a:spcBef>
              <a:spcAft>
                <a:spcPts val="0"/>
              </a:spcAft>
              <a:buFont typeface="Arial" panose="020B0604020202020204" pitchFamily="34" charset="0"/>
              <a:buNone/>
              <a:defRPr sz="800" b="0" cap="all" spc="40" baseline="0">
                <a:latin typeface="+mj-lt"/>
              </a:defRPr>
            </a:lvl1pPr>
            <a:lvl2pPr marL="0" indent="0">
              <a:lnSpc>
                <a:spcPct val="100000"/>
              </a:lnSpc>
              <a:spcBef>
                <a:spcPts val="0"/>
              </a:spcBef>
              <a:spcAft>
                <a:spcPts val="0"/>
              </a:spcAft>
              <a:buFont typeface="Arial" panose="020B0604020202020204" pitchFamily="34" charset="0"/>
              <a:buNone/>
              <a:defRPr sz="800" b="0" cap="all" spc="40" baseline="0">
                <a:latin typeface="+mj-lt"/>
              </a:defRPr>
            </a:lvl2pPr>
            <a:lvl3pPr marL="0" indent="0">
              <a:lnSpc>
                <a:spcPct val="100000"/>
              </a:lnSpc>
              <a:spcBef>
                <a:spcPts val="0"/>
              </a:spcBef>
              <a:spcAft>
                <a:spcPts val="0"/>
              </a:spcAft>
              <a:buNone/>
              <a:defRPr sz="800" b="0" cap="all" spc="40" baseline="0">
                <a:latin typeface="+mj-lt"/>
              </a:defRPr>
            </a:lvl3pPr>
            <a:lvl4pPr marL="0" indent="0">
              <a:lnSpc>
                <a:spcPct val="100000"/>
              </a:lnSpc>
              <a:spcBef>
                <a:spcPts val="0"/>
              </a:spcBef>
              <a:spcAft>
                <a:spcPts val="0"/>
              </a:spcAft>
              <a:buNone/>
              <a:defRPr sz="800" b="0" cap="all" spc="40" baseline="0">
                <a:latin typeface="+mj-lt"/>
              </a:defRPr>
            </a:lvl4pPr>
            <a:lvl5pPr marL="0" indent="0">
              <a:lnSpc>
                <a:spcPct val="100000"/>
              </a:lnSpc>
              <a:spcBef>
                <a:spcPts val="0"/>
              </a:spcBef>
              <a:spcAft>
                <a:spcPts val="0"/>
              </a:spcAft>
              <a:buNone/>
              <a:defRPr sz="800" b="0" cap="all" spc="40" baseline="0">
                <a:latin typeface="+mj-lt"/>
              </a:defRPr>
            </a:lvl5pPr>
            <a:lvl6pPr marL="0" indent="0">
              <a:lnSpc>
                <a:spcPct val="100000"/>
              </a:lnSpc>
              <a:spcBef>
                <a:spcPts val="0"/>
              </a:spcBef>
              <a:spcAft>
                <a:spcPts val="0"/>
              </a:spcAft>
              <a:buNone/>
              <a:defRPr sz="800" b="0" cap="all" spc="40" baseline="0">
                <a:latin typeface="+mj-lt"/>
              </a:defRPr>
            </a:lvl6pPr>
            <a:lvl7pPr marL="0" indent="0">
              <a:lnSpc>
                <a:spcPct val="100000"/>
              </a:lnSpc>
              <a:spcBef>
                <a:spcPts val="0"/>
              </a:spcBef>
              <a:spcAft>
                <a:spcPts val="0"/>
              </a:spcAft>
              <a:buNone/>
              <a:defRPr sz="800" b="0" cap="all" spc="40" baseline="0">
                <a:latin typeface="+mj-lt"/>
              </a:defRPr>
            </a:lvl7pPr>
            <a:lvl8pPr marL="0" indent="0">
              <a:lnSpc>
                <a:spcPct val="100000"/>
              </a:lnSpc>
              <a:spcBef>
                <a:spcPts val="0"/>
              </a:spcBef>
              <a:spcAft>
                <a:spcPts val="0"/>
              </a:spcAft>
              <a:buNone/>
              <a:defRPr sz="800" b="0" cap="all" spc="40" baseline="0">
                <a:latin typeface="+mj-lt"/>
              </a:defRPr>
            </a:lvl8pPr>
            <a:lvl9pPr marL="0" indent="0">
              <a:lnSpc>
                <a:spcPct val="100000"/>
              </a:lnSpc>
              <a:spcBef>
                <a:spcPts val="0"/>
              </a:spcBef>
              <a:spcAft>
                <a:spcPts val="0"/>
              </a:spcAft>
              <a:buNone/>
              <a:defRPr sz="800" b="0" cap="all" spc="40" baseline="0">
                <a:latin typeface="+mj-lt"/>
              </a:defRPr>
            </a:lvl9pPr>
          </a:lstStyle>
          <a:p>
            <a:pPr lvl="0"/>
            <a:r>
              <a:rPr lang="de-DE" dirty="0"/>
              <a:t>Kapitelnavigation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2" name="Folientitel"/>
          <p:cNvSpPr>
            <a:spLocks noGrp="1"/>
          </p:cNvSpPr>
          <p:nvPr>
            <p:ph type="title" hasCustomPrompt="1"/>
          </p:nvPr>
        </p:nvSpPr>
        <p:spPr bwMode="gray"/>
        <p:txBody>
          <a:bodyPr vert="horz"/>
          <a:lstStyle>
            <a:lvl1pPr>
              <a:defRPr/>
            </a:lvl1pPr>
          </a:lstStyle>
          <a:p>
            <a:r>
              <a:rPr lang="de-DE" dirty="0"/>
              <a:t>Folientitel</a:t>
            </a:r>
          </a:p>
        </p:txBody>
      </p:sp>
    </p:spTree>
    <p:extLst>
      <p:ext uri="{BB962C8B-B14F-4D97-AF65-F5344CB8AC3E}">
        <p14:creationId xmlns:p14="http://schemas.microsoft.com/office/powerpoint/2010/main" val="2167857667"/>
      </p:ext>
    </p:extLst>
  </p:cSld>
  <p:clrMapOvr>
    <a:masterClrMapping/>
  </p:clrMapOvr>
  <p:hf hdr="0"/>
  <p:extLst>
    <p:ext uri="{DCECCB84-F9BA-43D5-87BE-67443E8EF086}">
      <p15:sldGuideLst xmlns:p15="http://schemas.microsoft.com/office/powerpoint/2012/main">
        <p15:guide id="1" orient="horz" pos="1207">
          <p15:clr>
            <a:srgbClr val="F26B43"/>
          </p15:clr>
        </p15:guide>
        <p15:guide id="2" orient="horz" pos="3974">
          <p15:clr>
            <a:srgbClr val="F26B43"/>
          </p15:clr>
        </p15:guide>
        <p15:guide id="3" pos="257">
          <p15:clr>
            <a:srgbClr val="F26B43"/>
          </p15:clr>
        </p15:guide>
        <p15:guide id="4" pos="7423">
          <p15:clr>
            <a:srgbClr val="F26B43"/>
          </p15:clr>
        </p15:guide>
        <p15:guide id="5" orient="horz" pos="255">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in Inhalt">
    <p:spTree>
      <p:nvGrpSpPr>
        <p:cNvPr id="1" name=""/>
        <p:cNvGrpSpPr/>
        <p:nvPr/>
      </p:nvGrpSpPr>
      <p:grpSpPr>
        <a:xfrm>
          <a:off x="0" y="0"/>
          <a:ext cx="0" cy="0"/>
          <a:chOff x="0" y="0"/>
          <a:chExt cx="0" cy="0"/>
        </a:xfrm>
      </p:grpSpPr>
      <p:sp>
        <p:nvSpPr>
          <p:cNvPr id="4" name="Datumsplatzhalter"/>
          <p:cNvSpPr>
            <a:spLocks noGrp="1"/>
          </p:cNvSpPr>
          <p:nvPr>
            <p:ph type="dt" sz="half" idx="10"/>
          </p:nvPr>
        </p:nvSpPr>
        <p:spPr bwMode="gray"/>
        <p:txBody>
          <a:bodyPr/>
          <a:lstStyle/>
          <a:p>
            <a:fld id="{44707702-3807-485F-B7AF-CD2BD3A37E9A}" type="datetime1">
              <a:rPr lang="de-DE" smtClean="0"/>
              <a:t>12.05.2023</a:t>
            </a:fld>
            <a:endParaRPr lang="de-DE" dirty="0"/>
          </a:p>
        </p:txBody>
      </p:sp>
      <p:sp>
        <p:nvSpPr>
          <p:cNvPr id="6" name="Foliennummernplatzhalter"/>
          <p:cNvSpPr>
            <a:spLocks noGrp="1"/>
          </p:cNvSpPr>
          <p:nvPr>
            <p:ph type="sldNum" sz="quarter" idx="12"/>
          </p:nvPr>
        </p:nvSpPr>
        <p:spPr bwMode="gray"/>
        <p:txBody>
          <a:bodyPr/>
          <a:lstStyle/>
          <a:p>
            <a:fld id="{8FF9B0DE-3FEB-4AA0-B465-B80EF7C1333D}" type="slidenum">
              <a:rPr lang="de-DE" smtClean="0"/>
              <a:t>‹Nr.›</a:t>
            </a:fld>
            <a:endParaRPr lang="de-DE" dirty="0"/>
          </a:p>
        </p:txBody>
      </p:sp>
      <p:sp>
        <p:nvSpPr>
          <p:cNvPr id="3" name="Inhaltsplatzhalter"/>
          <p:cNvSpPr>
            <a:spLocks noGrp="1"/>
          </p:cNvSpPr>
          <p:nvPr>
            <p:ph idx="1" hasCustomPrompt="1"/>
          </p:nvPr>
        </p:nvSpPr>
        <p:spPr bwMode="gray">
          <a:xfrm>
            <a:off x="407368" y="1916815"/>
            <a:ext cx="11376000" cy="439191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Text durch Klicken bearbeiten. Nutzen Sie die Buttons „Listenebene erhöhen/verringern“ auf dem Register Start, um zwischen den eingerichteten Textebenen zu wechseln.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1" name="Kapitelnavigation"/>
          <p:cNvSpPr>
            <a:spLocks noGrp="1"/>
          </p:cNvSpPr>
          <p:nvPr>
            <p:ph type="body" sz="quarter" idx="15" hasCustomPrompt="1"/>
          </p:nvPr>
        </p:nvSpPr>
        <p:spPr bwMode="gray">
          <a:xfrm>
            <a:off x="407368" y="404680"/>
            <a:ext cx="9864000" cy="108000"/>
          </a:xfrm>
        </p:spPr>
        <p:txBody>
          <a:bodyPr anchor="b"/>
          <a:lstStyle>
            <a:lvl1pPr marL="0" indent="0">
              <a:lnSpc>
                <a:spcPct val="100000"/>
              </a:lnSpc>
              <a:spcBef>
                <a:spcPts val="0"/>
              </a:spcBef>
              <a:spcAft>
                <a:spcPts val="0"/>
              </a:spcAft>
              <a:buFont typeface="Arial" panose="020B0604020202020204" pitchFamily="34" charset="0"/>
              <a:buNone/>
              <a:defRPr sz="800" b="0" cap="all" spc="40" baseline="0">
                <a:latin typeface="+mj-lt"/>
              </a:defRPr>
            </a:lvl1pPr>
            <a:lvl2pPr marL="0" indent="0">
              <a:lnSpc>
                <a:spcPct val="100000"/>
              </a:lnSpc>
              <a:spcBef>
                <a:spcPts val="0"/>
              </a:spcBef>
              <a:spcAft>
                <a:spcPts val="0"/>
              </a:spcAft>
              <a:buFont typeface="Arial" panose="020B0604020202020204" pitchFamily="34" charset="0"/>
              <a:buNone/>
              <a:defRPr sz="800" b="0" cap="all" spc="40" baseline="0">
                <a:latin typeface="+mj-lt"/>
              </a:defRPr>
            </a:lvl2pPr>
            <a:lvl3pPr marL="0" indent="0">
              <a:lnSpc>
                <a:spcPct val="100000"/>
              </a:lnSpc>
              <a:spcBef>
                <a:spcPts val="0"/>
              </a:spcBef>
              <a:spcAft>
                <a:spcPts val="0"/>
              </a:spcAft>
              <a:buNone/>
              <a:defRPr sz="800" b="0" cap="all" spc="40" baseline="0">
                <a:latin typeface="+mj-lt"/>
              </a:defRPr>
            </a:lvl3pPr>
            <a:lvl4pPr marL="0" indent="0">
              <a:lnSpc>
                <a:spcPct val="100000"/>
              </a:lnSpc>
              <a:spcBef>
                <a:spcPts val="0"/>
              </a:spcBef>
              <a:spcAft>
                <a:spcPts val="0"/>
              </a:spcAft>
              <a:buNone/>
              <a:defRPr sz="800" b="0" cap="all" spc="40" baseline="0">
                <a:latin typeface="+mj-lt"/>
              </a:defRPr>
            </a:lvl4pPr>
            <a:lvl5pPr marL="0" indent="0">
              <a:lnSpc>
                <a:spcPct val="100000"/>
              </a:lnSpc>
              <a:spcBef>
                <a:spcPts val="0"/>
              </a:spcBef>
              <a:spcAft>
                <a:spcPts val="0"/>
              </a:spcAft>
              <a:buNone/>
              <a:defRPr sz="800" b="0" cap="all" spc="40" baseline="0">
                <a:latin typeface="+mj-lt"/>
              </a:defRPr>
            </a:lvl5pPr>
            <a:lvl6pPr marL="0" indent="0">
              <a:lnSpc>
                <a:spcPct val="100000"/>
              </a:lnSpc>
              <a:spcBef>
                <a:spcPts val="0"/>
              </a:spcBef>
              <a:spcAft>
                <a:spcPts val="0"/>
              </a:spcAft>
              <a:buNone/>
              <a:defRPr sz="800" b="0" cap="all" spc="40" baseline="0">
                <a:latin typeface="+mj-lt"/>
              </a:defRPr>
            </a:lvl6pPr>
            <a:lvl7pPr marL="0" indent="0">
              <a:lnSpc>
                <a:spcPct val="100000"/>
              </a:lnSpc>
              <a:spcBef>
                <a:spcPts val="0"/>
              </a:spcBef>
              <a:spcAft>
                <a:spcPts val="0"/>
              </a:spcAft>
              <a:buNone/>
              <a:defRPr sz="800" b="0" cap="all" spc="40" baseline="0">
                <a:latin typeface="+mj-lt"/>
              </a:defRPr>
            </a:lvl7pPr>
            <a:lvl8pPr marL="0" indent="0">
              <a:lnSpc>
                <a:spcPct val="100000"/>
              </a:lnSpc>
              <a:spcBef>
                <a:spcPts val="0"/>
              </a:spcBef>
              <a:spcAft>
                <a:spcPts val="0"/>
              </a:spcAft>
              <a:buNone/>
              <a:defRPr sz="800" b="0" cap="all" spc="40" baseline="0">
                <a:latin typeface="+mj-lt"/>
              </a:defRPr>
            </a:lvl8pPr>
            <a:lvl9pPr marL="0" indent="0">
              <a:lnSpc>
                <a:spcPct val="100000"/>
              </a:lnSpc>
              <a:spcBef>
                <a:spcPts val="0"/>
              </a:spcBef>
              <a:spcAft>
                <a:spcPts val="0"/>
              </a:spcAft>
              <a:buNone/>
              <a:defRPr sz="800" b="0" cap="all" spc="40" baseline="0">
                <a:latin typeface="+mj-lt"/>
              </a:defRPr>
            </a:lvl9pPr>
          </a:lstStyle>
          <a:p>
            <a:pPr lvl="0"/>
            <a:r>
              <a:rPr lang="de-DE" dirty="0"/>
              <a:t>Kapitelnavigation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2" name="Folientitel">
            <a:extLst>
              <a:ext uri="{FF2B5EF4-FFF2-40B4-BE49-F238E27FC236}">
                <a16:creationId xmlns:a16="http://schemas.microsoft.com/office/drawing/2014/main" id="{D49B8190-3BE3-9EFF-8F5F-347A671CD8E1}"/>
              </a:ext>
            </a:extLst>
          </p:cNvPr>
          <p:cNvSpPr>
            <a:spLocks noGrp="1"/>
          </p:cNvSpPr>
          <p:nvPr>
            <p:ph type="title" hasCustomPrompt="1"/>
          </p:nvPr>
        </p:nvSpPr>
        <p:spPr bwMode="gray"/>
        <p:txBody>
          <a:bodyPr vert="horz"/>
          <a:lstStyle/>
          <a:p>
            <a:r>
              <a:rPr lang="de-DE" dirty="0"/>
              <a:t>Folientitel</a:t>
            </a:r>
          </a:p>
        </p:txBody>
      </p:sp>
    </p:spTree>
    <p:extLst>
      <p:ext uri="{BB962C8B-B14F-4D97-AF65-F5344CB8AC3E}">
        <p14:creationId xmlns:p14="http://schemas.microsoft.com/office/powerpoint/2010/main" val="1112586689"/>
      </p:ext>
    </p:extLst>
  </p:cSld>
  <p:clrMapOvr>
    <a:masterClrMapping/>
  </p:clrMapOvr>
  <p:hf hdr="0"/>
  <p:extLst>
    <p:ext uri="{DCECCB84-F9BA-43D5-87BE-67443E8EF086}">
      <p15:sldGuideLst xmlns:p15="http://schemas.microsoft.com/office/powerpoint/2012/main">
        <p15:guide id="1" orient="horz" pos="255">
          <p15:clr>
            <a:srgbClr val="F26B43"/>
          </p15:clr>
        </p15:guide>
        <p15:guide id="2" orient="horz" pos="1207">
          <p15:clr>
            <a:srgbClr val="F26B43"/>
          </p15:clr>
        </p15:guide>
        <p15:guide id="3" orient="horz" pos="3974">
          <p15:clr>
            <a:srgbClr val="F26B43"/>
          </p15:clr>
        </p15:guide>
        <p15:guide id="4" pos="257">
          <p15:clr>
            <a:srgbClr val="F26B43"/>
          </p15:clr>
        </p15:guide>
        <p15:guide id="5" pos="7423">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in Inhalt | schmal">
    <p:spTree>
      <p:nvGrpSpPr>
        <p:cNvPr id="1" name=""/>
        <p:cNvGrpSpPr/>
        <p:nvPr/>
      </p:nvGrpSpPr>
      <p:grpSpPr>
        <a:xfrm>
          <a:off x="0" y="0"/>
          <a:ext cx="0" cy="0"/>
          <a:chOff x="0" y="0"/>
          <a:chExt cx="0" cy="0"/>
        </a:xfrm>
      </p:grpSpPr>
      <p:sp>
        <p:nvSpPr>
          <p:cNvPr id="4" name="Datumsplatzhalter"/>
          <p:cNvSpPr>
            <a:spLocks noGrp="1"/>
          </p:cNvSpPr>
          <p:nvPr>
            <p:ph type="dt" sz="half" idx="10"/>
          </p:nvPr>
        </p:nvSpPr>
        <p:spPr bwMode="gray"/>
        <p:txBody>
          <a:bodyPr/>
          <a:lstStyle/>
          <a:p>
            <a:fld id="{44707702-3807-485F-B7AF-CD2BD3A37E9A}" type="datetime1">
              <a:rPr lang="de-DE" smtClean="0"/>
              <a:t>12.05.2023</a:t>
            </a:fld>
            <a:endParaRPr lang="de-DE" dirty="0"/>
          </a:p>
        </p:txBody>
      </p:sp>
      <p:sp>
        <p:nvSpPr>
          <p:cNvPr id="6" name="Foliennummernplatzhalter"/>
          <p:cNvSpPr>
            <a:spLocks noGrp="1"/>
          </p:cNvSpPr>
          <p:nvPr>
            <p:ph type="sldNum" sz="quarter" idx="12"/>
          </p:nvPr>
        </p:nvSpPr>
        <p:spPr bwMode="gray"/>
        <p:txBody>
          <a:bodyPr/>
          <a:lstStyle/>
          <a:p>
            <a:fld id="{8FF9B0DE-3FEB-4AA0-B465-B80EF7C1333D}" type="slidenum">
              <a:rPr lang="de-DE" smtClean="0"/>
              <a:t>‹Nr.›</a:t>
            </a:fld>
            <a:endParaRPr lang="de-DE" dirty="0"/>
          </a:p>
        </p:txBody>
      </p:sp>
      <p:sp>
        <p:nvSpPr>
          <p:cNvPr id="3" name="Inhaltsplatzhalter"/>
          <p:cNvSpPr>
            <a:spLocks noGrp="1"/>
          </p:cNvSpPr>
          <p:nvPr>
            <p:ph idx="1" hasCustomPrompt="1"/>
          </p:nvPr>
        </p:nvSpPr>
        <p:spPr bwMode="gray">
          <a:xfrm>
            <a:off x="407368" y="1916815"/>
            <a:ext cx="7488857" cy="439191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Text durch Klicken bearbeiten. Nutzen Sie die Buttons „Listenebene erhöhen/verringern“ auf dem Register Start, um zwischen den eingerichteten Textebenen zu wechseln.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1" name="Kapitelnavigation"/>
          <p:cNvSpPr>
            <a:spLocks noGrp="1"/>
          </p:cNvSpPr>
          <p:nvPr>
            <p:ph type="body" sz="quarter" idx="15" hasCustomPrompt="1"/>
          </p:nvPr>
        </p:nvSpPr>
        <p:spPr bwMode="gray">
          <a:xfrm>
            <a:off x="407368" y="404680"/>
            <a:ext cx="9864000" cy="108000"/>
          </a:xfrm>
        </p:spPr>
        <p:txBody>
          <a:bodyPr anchor="b"/>
          <a:lstStyle>
            <a:lvl1pPr marL="0" indent="0">
              <a:lnSpc>
                <a:spcPct val="100000"/>
              </a:lnSpc>
              <a:spcBef>
                <a:spcPts val="0"/>
              </a:spcBef>
              <a:spcAft>
                <a:spcPts val="0"/>
              </a:spcAft>
              <a:buFont typeface="Arial" panose="020B0604020202020204" pitchFamily="34" charset="0"/>
              <a:buNone/>
              <a:defRPr sz="800" b="0" cap="all" spc="40" baseline="0">
                <a:latin typeface="+mj-lt"/>
              </a:defRPr>
            </a:lvl1pPr>
            <a:lvl2pPr marL="0" indent="0">
              <a:lnSpc>
                <a:spcPct val="100000"/>
              </a:lnSpc>
              <a:spcBef>
                <a:spcPts val="0"/>
              </a:spcBef>
              <a:spcAft>
                <a:spcPts val="0"/>
              </a:spcAft>
              <a:buFont typeface="Arial" panose="020B0604020202020204" pitchFamily="34" charset="0"/>
              <a:buNone/>
              <a:defRPr sz="800" b="0" cap="all" spc="40" baseline="0">
                <a:latin typeface="+mj-lt"/>
              </a:defRPr>
            </a:lvl2pPr>
            <a:lvl3pPr marL="0" indent="0">
              <a:lnSpc>
                <a:spcPct val="100000"/>
              </a:lnSpc>
              <a:spcBef>
                <a:spcPts val="0"/>
              </a:spcBef>
              <a:spcAft>
                <a:spcPts val="0"/>
              </a:spcAft>
              <a:buNone/>
              <a:defRPr sz="800" b="0" cap="all" spc="40" baseline="0">
                <a:latin typeface="+mj-lt"/>
              </a:defRPr>
            </a:lvl3pPr>
            <a:lvl4pPr marL="0" indent="0">
              <a:lnSpc>
                <a:spcPct val="100000"/>
              </a:lnSpc>
              <a:spcBef>
                <a:spcPts val="0"/>
              </a:spcBef>
              <a:spcAft>
                <a:spcPts val="0"/>
              </a:spcAft>
              <a:buNone/>
              <a:defRPr sz="800" b="0" cap="all" spc="40" baseline="0">
                <a:latin typeface="+mj-lt"/>
              </a:defRPr>
            </a:lvl4pPr>
            <a:lvl5pPr marL="0" indent="0">
              <a:lnSpc>
                <a:spcPct val="100000"/>
              </a:lnSpc>
              <a:spcBef>
                <a:spcPts val="0"/>
              </a:spcBef>
              <a:spcAft>
                <a:spcPts val="0"/>
              </a:spcAft>
              <a:buNone/>
              <a:defRPr sz="800" b="0" cap="all" spc="40" baseline="0">
                <a:latin typeface="+mj-lt"/>
              </a:defRPr>
            </a:lvl5pPr>
            <a:lvl6pPr marL="0" indent="0">
              <a:lnSpc>
                <a:spcPct val="100000"/>
              </a:lnSpc>
              <a:spcBef>
                <a:spcPts val="0"/>
              </a:spcBef>
              <a:spcAft>
                <a:spcPts val="0"/>
              </a:spcAft>
              <a:buNone/>
              <a:defRPr sz="800" b="0" cap="all" spc="40" baseline="0">
                <a:latin typeface="+mj-lt"/>
              </a:defRPr>
            </a:lvl6pPr>
            <a:lvl7pPr marL="0" indent="0">
              <a:lnSpc>
                <a:spcPct val="100000"/>
              </a:lnSpc>
              <a:spcBef>
                <a:spcPts val="0"/>
              </a:spcBef>
              <a:spcAft>
                <a:spcPts val="0"/>
              </a:spcAft>
              <a:buNone/>
              <a:defRPr sz="800" b="0" cap="all" spc="40" baseline="0">
                <a:latin typeface="+mj-lt"/>
              </a:defRPr>
            </a:lvl7pPr>
            <a:lvl8pPr marL="0" indent="0">
              <a:lnSpc>
                <a:spcPct val="100000"/>
              </a:lnSpc>
              <a:spcBef>
                <a:spcPts val="0"/>
              </a:spcBef>
              <a:spcAft>
                <a:spcPts val="0"/>
              </a:spcAft>
              <a:buNone/>
              <a:defRPr sz="800" b="0" cap="all" spc="40" baseline="0">
                <a:latin typeface="+mj-lt"/>
              </a:defRPr>
            </a:lvl8pPr>
            <a:lvl9pPr marL="0" indent="0">
              <a:lnSpc>
                <a:spcPct val="100000"/>
              </a:lnSpc>
              <a:spcBef>
                <a:spcPts val="0"/>
              </a:spcBef>
              <a:spcAft>
                <a:spcPts val="0"/>
              </a:spcAft>
              <a:buNone/>
              <a:defRPr sz="800" b="0" cap="all" spc="40" baseline="0">
                <a:latin typeface="+mj-lt"/>
              </a:defRPr>
            </a:lvl9pPr>
          </a:lstStyle>
          <a:p>
            <a:pPr lvl="0"/>
            <a:r>
              <a:rPr lang="de-DE" dirty="0"/>
              <a:t>Kapitelnavigation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2" name="Folientitel">
            <a:extLst>
              <a:ext uri="{FF2B5EF4-FFF2-40B4-BE49-F238E27FC236}">
                <a16:creationId xmlns:a16="http://schemas.microsoft.com/office/drawing/2014/main" id="{5B7C6061-15BC-731A-26E2-9D4ED373DA0A}"/>
              </a:ext>
            </a:extLst>
          </p:cNvPr>
          <p:cNvSpPr>
            <a:spLocks noGrp="1"/>
          </p:cNvSpPr>
          <p:nvPr>
            <p:ph type="title" hasCustomPrompt="1"/>
          </p:nvPr>
        </p:nvSpPr>
        <p:spPr bwMode="gray"/>
        <p:txBody>
          <a:bodyPr vert="horz"/>
          <a:lstStyle/>
          <a:p>
            <a:r>
              <a:rPr lang="de-DE" dirty="0"/>
              <a:t>Folientitel</a:t>
            </a:r>
          </a:p>
        </p:txBody>
      </p:sp>
    </p:spTree>
    <p:extLst>
      <p:ext uri="{BB962C8B-B14F-4D97-AF65-F5344CB8AC3E}">
        <p14:creationId xmlns:p14="http://schemas.microsoft.com/office/powerpoint/2010/main" val="973924528"/>
      </p:ext>
    </p:extLst>
  </p:cSld>
  <p:clrMapOvr>
    <a:masterClrMapping/>
  </p:clrMapOvr>
  <p:hf hdr="0"/>
  <p:extLst>
    <p:ext uri="{DCECCB84-F9BA-43D5-87BE-67443E8EF086}">
      <p15:sldGuideLst xmlns:p15="http://schemas.microsoft.com/office/powerpoint/2012/main">
        <p15:guide id="1" orient="horz" pos="255">
          <p15:clr>
            <a:srgbClr val="F26B43"/>
          </p15:clr>
        </p15:guide>
        <p15:guide id="2" orient="horz" pos="1207">
          <p15:clr>
            <a:srgbClr val="F26B43"/>
          </p15:clr>
        </p15:guide>
        <p15:guide id="3" orient="horz" pos="3974">
          <p15:clr>
            <a:srgbClr val="F26B43"/>
          </p15:clr>
        </p15:guide>
        <p15:guide id="4" pos="257">
          <p15:clr>
            <a:srgbClr val="F26B43"/>
          </p15:clr>
        </p15:guide>
        <p15:guide id="5" pos="7423">
          <p15:clr>
            <a:srgbClr val="F26B43"/>
          </p15:clr>
        </p15:guide>
        <p15:guide id="6" pos="4974">
          <p15:clr>
            <a:srgbClr val="F26B43"/>
          </p15:clr>
        </p15:guide>
        <p15:guide id="7" pos="5155">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in Inhalt | Marginalie">
    <p:spTree>
      <p:nvGrpSpPr>
        <p:cNvPr id="1" name=""/>
        <p:cNvGrpSpPr/>
        <p:nvPr/>
      </p:nvGrpSpPr>
      <p:grpSpPr>
        <a:xfrm>
          <a:off x="0" y="0"/>
          <a:ext cx="0" cy="0"/>
          <a:chOff x="0" y="0"/>
          <a:chExt cx="0" cy="0"/>
        </a:xfrm>
      </p:grpSpPr>
      <p:sp>
        <p:nvSpPr>
          <p:cNvPr id="8" name="Marginalie">
            <a:extLst>
              <a:ext uri="{FF2B5EF4-FFF2-40B4-BE49-F238E27FC236}">
                <a16:creationId xmlns:a16="http://schemas.microsoft.com/office/drawing/2014/main" id="{17184CD8-C0E4-5132-34FF-B35FD606651F}"/>
              </a:ext>
            </a:extLst>
          </p:cNvPr>
          <p:cNvSpPr/>
          <p:nvPr/>
        </p:nvSpPr>
        <p:spPr bwMode="gray">
          <a:xfrm>
            <a:off x="7896225" y="0"/>
            <a:ext cx="4295775" cy="6858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solidFill>
                <a:schemeClr val="tx1"/>
              </a:solidFill>
            </a:endParaRPr>
          </a:p>
        </p:txBody>
      </p:sp>
      <p:sp>
        <p:nvSpPr>
          <p:cNvPr id="5" name="Datumsplatzhalter"/>
          <p:cNvSpPr>
            <a:spLocks noGrp="1"/>
          </p:cNvSpPr>
          <p:nvPr>
            <p:ph type="dt" sz="half" idx="10"/>
          </p:nvPr>
        </p:nvSpPr>
        <p:spPr bwMode="gray"/>
        <p:txBody>
          <a:bodyPr/>
          <a:lstStyle/>
          <a:p>
            <a:fld id="{6C130AE0-4BDD-49E0-A74F-2A4E89AFDF24}" type="datetime1">
              <a:rPr lang="de-DE" smtClean="0"/>
              <a:t>12.05.2023</a:t>
            </a:fld>
            <a:endParaRPr lang="de-DE" dirty="0"/>
          </a:p>
        </p:txBody>
      </p:sp>
      <p:sp>
        <p:nvSpPr>
          <p:cNvPr id="7" name="Foliennummernplatzhalter"/>
          <p:cNvSpPr>
            <a:spLocks noGrp="1"/>
          </p:cNvSpPr>
          <p:nvPr>
            <p:ph type="sldNum" sz="quarter" idx="12"/>
          </p:nvPr>
        </p:nvSpPr>
        <p:spPr bwMode="gray"/>
        <p:txBody>
          <a:bodyPr/>
          <a:lstStyle/>
          <a:p>
            <a:fld id="{8FF9B0DE-3FEB-4AA0-B465-B80EF7C1333D}" type="slidenum">
              <a:rPr lang="de-DE" smtClean="0"/>
              <a:t>‹Nr.›</a:t>
            </a:fld>
            <a:endParaRPr lang="de-DE" dirty="0"/>
          </a:p>
        </p:txBody>
      </p:sp>
      <p:sp>
        <p:nvSpPr>
          <p:cNvPr id="4" name="Inhaltsplatzhalter 1"/>
          <p:cNvSpPr>
            <a:spLocks noGrp="1"/>
          </p:cNvSpPr>
          <p:nvPr>
            <p:ph sz="half" idx="2" hasCustomPrompt="1"/>
          </p:nvPr>
        </p:nvSpPr>
        <p:spPr bwMode="gray">
          <a:xfrm>
            <a:off x="8183562" y="3429000"/>
            <a:ext cx="3600453" cy="2879724"/>
          </a:xfrm>
        </p:spPr>
        <p:txBody>
          <a:bodyPr/>
          <a:lstStyle>
            <a:lvl1pPr>
              <a:spcBef>
                <a:spcPts val="1400"/>
              </a:spcBef>
              <a:defRPr sz="1200"/>
            </a:lvl1pPr>
            <a:lvl2pPr>
              <a:defRPr sz="1200"/>
            </a:lvl2pPr>
            <a:lvl3pPr marL="144000" indent="-144000">
              <a:defRPr sz="1200"/>
            </a:lvl3pPr>
            <a:lvl4pPr marL="288000" indent="-144000">
              <a:defRPr sz="1200"/>
            </a:lvl4pPr>
            <a:lvl5pPr marL="432000" indent="-144000">
              <a:defRPr sz="1200"/>
            </a:lvl5pPr>
            <a:lvl6pPr marL="576000" indent="-144000">
              <a:defRPr sz="1200"/>
            </a:lvl6pPr>
            <a:lvl7pPr marL="576000" indent="-144000">
              <a:defRPr sz="1200"/>
            </a:lvl7pPr>
            <a:lvl8pPr marL="576000" indent="-144000">
              <a:defRPr sz="1200"/>
            </a:lvl8pPr>
            <a:lvl9pPr marL="576000" indent="-144000">
              <a:defRPr sz="1200"/>
            </a:lvl9pPr>
          </a:lstStyle>
          <a:p>
            <a:pPr lvl="0"/>
            <a:r>
              <a:rPr lang="de-DE" dirty="0"/>
              <a:t>Text durch Klicken bearbeiten. Nutzen Sie die Buttons „Listenebene erhöhen/verringern“ auf dem Register Start, um zwischen den eingerichteten Textebenen zu wechseln.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3" name="Inhaltsplatzhalter"/>
          <p:cNvSpPr>
            <a:spLocks noGrp="1"/>
          </p:cNvSpPr>
          <p:nvPr>
            <p:ph sz="half" idx="1" hasCustomPrompt="1"/>
          </p:nvPr>
        </p:nvSpPr>
        <p:spPr bwMode="gray">
          <a:xfrm>
            <a:off x="407367" y="1916815"/>
            <a:ext cx="7200000" cy="439191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Text durch Klicken bearbeiten. Nutzen Sie die Buttons „Listenebene erhöhen/verringern“ auf dem Register Start, um zwischen den eingerichteten Textebenen zu wechseln.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pic>
        <p:nvPicPr>
          <p:cNvPr id="9" name="Logo">
            <a:extLst>
              <a:ext uri="{FF2B5EF4-FFF2-40B4-BE49-F238E27FC236}">
                <a16:creationId xmlns:a16="http://schemas.microsoft.com/office/drawing/2014/main" id="{9FE16D17-84BE-D1C2-5B27-9E33FB8D8B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bwMode="gray">
          <a:xfrm>
            <a:off x="11352632" y="404664"/>
            <a:ext cx="432000" cy="232615"/>
          </a:xfrm>
          <a:prstGeom prst="rect">
            <a:avLst/>
          </a:prstGeom>
        </p:spPr>
      </p:pic>
      <p:sp>
        <p:nvSpPr>
          <p:cNvPr id="11" name="Kapitelnavigation"/>
          <p:cNvSpPr>
            <a:spLocks noGrp="1"/>
          </p:cNvSpPr>
          <p:nvPr>
            <p:ph type="body" sz="quarter" idx="15" hasCustomPrompt="1"/>
          </p:nvPr>
        </p:nvSpPr>
        <p:spPr bwMode="gray">
          <a:xfrm>
            <a:off x="407368" y="404680"/>
            <a:ext cx="7200000" cy="108000"/>
          </a:xfrm>
        </p:spPr>
        <p:txBody>
          <a:bodyPr anchor="b"/>
          <a:lstStyle>
            <a:lvl1pPr marL="0" indent="0">
              <a:lnSpc>
                <a:spcPct val="100000"/>
              </a:lnSpc>
              <a:spcBef>
                <a:spcPts val="0"/>
              </a:spcBef>
              <a:spcAft>
                <a:spcPts val="0"/>
              </a:spcAft>
              <a:buFont typeface="Arial" panose="020B0604020202020204" pitchFamily="34" charset="0"/>
              <a:buNone/>
              <a:defRPr sz="800" b="0" cap="all" spc="40" baseline="0">
                <a:latin typeface="+mj-lt"/>
              </a:defRPr>
            </a:lvl1pPr>
            <a:lvl2pPr marL="0" indent="0">
              <a:lnSpc>
                <a:spcPct val="100000"/>
              </a:lnSpc>
              <a:spcBef>
                <a:spcPts val="0"/>
              </a:spcBef>
              <a:spcAft>
                <a:spcPts val="0"/>
              </a:spcAft>
              <a:buFont typeface="Arial" panose="020B0604020202020204" pitchFamily="34" charset="0"/>
              <a:buNone/>
              <a:defRPr sz="800" b="0" cap="all" spc="40" baseline="0">
                <a:latin typeface="+mj-lt"/>
              </a:defRPr>
            </a:lvl2pPr>
            <a:lvl3pPr marL="0" indent="0">
              <a:lnSpc>
                <a:spcPct val="100000"/>
              </a:lnSpc>
              <a:spcBef>
                <a:spcPts val="0"/>
              </a:spcBef>
              <a:spcAft>
                <a:spcPts val="0"/>
              </a:spcAft>
              <a:buNone/>
              <a:defRPr sz="800" b="0" cap="all" spc="40" baseline="0">
                <a:latin typeface="+mj-lt"/>
              </a:defRPr>
            </a:lvl3pPr>
            <a:lvl4pPr marL="0" indent="0">
              <a:lnSpc>
                <a:spcPct val="100000"/>
              </a:lnSpc>
              <a:spcBef>
                <a:spcPts val="0"/>
              </a:spcBef>
              <a:spcAft>
                <a:spcPts val="0"/>
              </a:spcAft>
              <a:buNone/>
              <a:defRPr sz="800" b="0" cap="all" spc="40" baseline="0">
                <a:latin typeface="+mj-lt"/>
              </a:defRPr>
            </a:lvl4pPr>
            <a:lvl5pPr marL="0" indent="0">
              <a:lnSpc>
                <a:spcPct val="100000"/>
              </a:lnSpc>
              <a:spcBef>
                <a:spcPts val="0"/>
              </a:spcBef>
              <a:spcAft>
                <a:spcPts val="0"/>
              </a:spcAft>
              <a:buNone/>
              <a:defRPr sz="800" b="0" cap="all" spc="40" baseline="0">
                <a:latin typeface="+mj-lt"/>
              </a:defRPr>
            </a:lvl5pPr>
            <a:lvl6pPr marL="0" indent="0">
              <a:lnSpc>
                <a:spcPct val="100000"/>
              </a:lnSpc>
              <a:spcBef>
                <a:spcPts val="0"/>
              </a:spcBef>
              <a:spcAft>
                <a:spcPts val="0"/>
              </a:spcAft>
              <a:buNone/>
              <a:defRPr sz="800" b="0" cap="all" spc="40" baseline="0">
                <a:latin typeface="+mj-lt"/>
              </a:defRPr>
            </a:lvl6pPr>
            <a:lvl7pPr marL="0" indent="0">
              <a:lnSpc>
                <a:spcPct val="100000"/>
              </a:lnSpc>
              <a:spcBef>
                <a:spcPts val="0"/>
              </a:spcBef>
              <a:spcAft>
                <a:spcPts val="0"/>
              </a:spcAft>
              <a:buNone/>
              <a:defRPr sz="800" b="0" cap="all" spc="40" baseline="0">
                <a:latin typeface="+mj-lt"/>
              </a:defRPr>
            </a:lvl7pPr>
            <a:lvl8pPr marL="0" indent="0">
              <a:lnSpc>
                <a:spcPct val="100000"/>
              </a:lnSpc>
              <a:spcBef>
                <a:spcPts val="0"/>
              </a:spcBef>
              <a:spcAft>
                <a:spcPts val="0"/>
              </a:spcAft>
              <a:buNone/>
              <a:defRPr sz="800" b="0" cap="all" spc="40" baseline="0">
                <a:latin typeface="+mj-lt"/>
              </a:defRPr>
            </a:lvl8pPr>
            <a:lvl9pPr marL="0" indent="0">
              <a:lnSpc>
                <a:spcPct val="100000"/>
              </a:lnSpc>
              <a:spcBef>
                <a:spcPts val="0"/>
              </a:spcBef>
              <a:spcAft>
                <a:spcPts val="0"/>
              </a:spcAft>
              <a:buNone/>
              <a:defRPr sz="800" b="0" cap="all" spc="40" baseline="0">
                <a:latin typeface="+mj-lt"/>
              </a:defRPr>
            </a:lvl9pPr>
          </a:lstStyle>
          <a:p>
            <a:pPr lvl="0"/>
            <a:r>
              <a:rPr lang="de-DE" dirty="0"/>
              <a:t>Kapitelnavigation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0" name="Folientitel">
            <a:extLst>
              <a:ext uri="{FF2B5EF4-FFF2-40B4-BE49-F238E27FC236}">
                <a16:creationId xmlns:a16="http://schemas.microsoft.com/office/drawing/2014/main" id="{D79DCD16-05CE-A7B0-C816-A47989B24F5E}"/>
              </a:ext>
            </a:extLst>
          </p:cNvPr>
          <p:cNvSpPr>
            <a:spLocks noGrp="1"/>
          </p:cNvSpPr>
          <p:nvPr>
            <p:ph type="title" hasCustomPrompt="1"/>
          </p:nvPr>
        </p:nvSpPr>
        <p:spPr bwMode="gray">
          <a:xfrm>
            <a:off x="336001" y="620736"/>
            <a:ext cx="7272887" cy="1008000"/>
          </a:xfrm>
        </p:spPr>
        <p:txBody>
          <a:bodyPr vert="horz"/>
          <a:lstStyle/>
          <a:p>
            <a:r>
              <a:rPr lang="de-DE" dirty="0"/>
              <a:t>Folientitel</a:t>
            </a:r>
          </a:p>
        </p:txBody>
      </p:sp>
    </p:spTree>
    <p:extLst>
      <p:ext uri="{BB962C8B-B14F-4D97-AF65-F5344CB8AC3E}">
        <p14:creationId xmlns:p14="http://schemas.microsoft.com/office/powerpoint/2010/main" val="3191335954"/>
      </p:ext>
    </p:extLst>
  </p:cSld>
  <p:clrMapOvr>
    <a:masterClrMapping/>
  </p:clrMapOvr>
  <p:hf hdr="0"/>
  <p:extLst>
    <p:ext uri="{DCECCB84-F9BA-43D5-87BE-67443E8EF086}">
      <p15:sldGuideLst xmlns:p15="http://schemas.microsoft.com/office/powerpoint/2012/main">
        <p15:guide id="1" orient="horz" pos="1208">
          <p15:clr>
            <a:srgbClr val="F26B43"/>
          </p15:clr>
        </p15:guide>
        <p15:guide id="2" orient="horz" pos="255">
          <p15:clr>
            <a:srgbClr val="F26B43"/>
          </p15:clr>
        </p15:guide>
        <p15:guide id="3" orient="horz" pos="3974">
          <p15:clr>
            <a:srgbClr val="F26B43"/>
          </p15:clr>
        </p15:guide>
        <p15:guide id="4" pos="257">
          <p15:clr>
            <a:srgbClr val="F26B43"/>
          </p15:clr>
        </p15:guide>
        <p15:guide id="5" pos="7423">
          <p15:clr>
            <a:srgbClr val="F26B43"/>
          </p15:clr>
        </p15:guide>
        <p15:guide id="6" pos="4793">
          <p15:clr>
            <a:srgbClr val="F26B43"/>
          </p15:clr>
        </p15:guide>
        <p15:guide id="7" pos="5155">
          <p15:clr>
            <a:srgbClr val="F26B43"/>
          </p15:clr>
        </p15:guide>
        <p15:guide id="8" orient="horz" pos="2160">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Zwei Inhalte | 1:1">
    <p:spTree>
      <p:nvGrpSpPr>
        <p:cNvPr id="1" name=""/>
        <p:cNvGrpSpPr/>
        <p:nvPr/>
      </p:nvGrpSpPr>
      <p:grpSpPr>
        <a:xfrm>
          <a:off x="0" y="0"/>
          <a:ext cx="0" cy="0"/>
          <a:chOff x="0" y="0"/>
          <a:chExt cx="0" cy="0"/>
        </a:xfrm>
      </p:grpSpPr>
      <p:sp>
        <p:nvSpPr>
          <p:cNvPr id="5" name="Datumsplatzhalter"/>
          <p:cNvSpPr>
            <a:spLocks noGrp="1"/>
          </p:cNvSpPr>
          <p:nvPr>
            <p:ph type="dt" sz="half" idx="10"/>
          </p:nvPr>
        </p:nvSpPr>
        <p:spPr bwMode="gray"/>
        <p:txBody>
          <a:bodyPr/>
          <a:lstStyle/>
          <a:p>
            <a:fld id="{6C130AE0-4BDD-49E0-A74F-2A4E89AFDF24}" type="datetime1">
              <a:rPr lang="de-DE" smtClean="0"/>
              <a:t>12.05.2023</a:t>
            </a:fld>
            <a:endParaRPr lang="de-DE" dirty="0"/>
          </a:p>
        </p:txBody>
      </p:sp>
      <p:sp>
        <p:nvSpPr>
          <p:cNvPr id="7" name="Foliennummernplatzhalter"/>
          <p:cNvSpPr>
            <a:spLocks noGrp="1"/>
          </p:cNvSpPr>
          <p:nvPr>
            <p:ph type="sldNum" sz="quarter" idx="12"/>
          </p:nvPr>
        </p:nvSpPr>
        <p:spPr bwMode="gray"/>
        <p:txBody>
          <a:bodyPr/>
          <a:lstStyle/>
          <a:p>
            <a:fld id="{8FF9B0DE-3FEB-4AA0-B465-B80EF7C1333D}" type="slidenum">
              <a:rPr lang="de-DE" smtClean="0"/>
              <a:t>‹Nr.›</a:t>
            </a:fld>
            <a:endParaRPr lang="de-DE" dirty="0"/>
          </a:p>
        </p:txBody>
      </p:sp>
      <p:sp>
        <p:nvSpPr>
          <p:cNvPr id="4" name="Inhaltsplatzhalter 1"/>
          <p:cNvSpPr>
            <a:spLocks noGrp="1"/>
          </p:cNvSpPr>
          <p:nvPr>
            <p:ph sz="half" idx="2" hasCustomPrompt="1"/>
          </p:nvPr>
        </p:nvSpPr>
        <p:spPr bwMode="gray">
          <a:xfrm>
            <a:off x="6240016" y="1916815"/>
            <a:ext cx="5544000" cy="439191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Text durch Klicken bearbeiten. Nutzen Sie die Buttons „Listenebene erhöhen/verringern“ auf dem Register Start, um zwischen den eingerichteten Textebenen zu wechseln.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3" name="Inhaltsplatzhalter"/>
          <p:cNvSpPr>
            <a:spLocks noGrp="1"/>
          </p:cNvSpPr>
          <p:nvPr>
            <p:ph sz="half" idx="1" hasCustomPrompt="1"/>
          </p:nvPr>
        </p:nvSpPr>
        <p:spPr bwMode="gray">
          <a:xfrm>
            <a:off x="407368" y="1916815"/>
            <a:ext cx="5544000" cy="439191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DE" dirty="0"/>
              <a:t>Text durch Klicken bearbeiten. Nutzen Sie die Buttons „Listenebene erhöhen/verringern“ auf dem Register Start, um zwischen den eingerichteten Textebenen zu wechseln.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11" name="Kapitelnavigation"/>
          <p:cNvSpPr>
            <a:spLocks noGrp="1"/>
          </p:cNvSpPr>
          <p:nvPr>
            <p:ph type="body" sz="quarter" idx="15" hasCustomPrompt="1"/>
          </p:nvPr>
        </p:nvSpPr>
        <p:spPr bwMode="gray">
          <a:xfrm>
            <a:off x="407368" y="404680"/>
            <a:ext cx="9864000" cy="108000"/>
          </a:xfrm>
        </p:spPr>
        <p:txBody>
          <a:bodyPr anchor="b"/>
          <a:lstStyle>
            <a:lvl1pPr marL="0" indent="0">
              <a:lnSpc>
                <a:spcPct val="100000"/>
              </a:lnSpc>
              <a:spcBef>
                <a:spcPts val="0"/>
              </a:spcBef>
              <a:spcAft>
                <a:spcPts val="0"/>
              </a:spcAft>
              <a:buFont typeface="Arial" panose="020B0604020202020204" pitchFamily="34" charset="0"/>
              <a:buNone/>
              <a:defRPr sz="800" b="0" cap="all" spc="40" baseline="0">
                <a:latin typeface="+mj-lt"/>
              </a:defRPr>
            </a:lvl1pPr>
            <a:lvl2pPr marL="0" indent="0">
              <a:lnSpc>
                <a:spcPct val="100000"/>
              </a:lnSpc>
              <a:spcBef>
                <a:spcPts val="0"/>
              </a:spcBef>
              <a:spcAft>
                <a:spcPts val="0"/>
              </a:spcAft>
              <a:buFont typeface="Arial" panose="020B0604020202020204" pitchFamily="34" charset="0"/>
              <a:buNone/>
              <a:defRPr sz="800" b="0" cap="all" spc="40" baseline="0">
                <a:latin typeface="+mj-lt"/>
              </a:defRPr>
            </a:lvl2pPr>
            <a:lvl3pPr marL="0" indent="0">
              <a:lnSpc>
                <a:spcPct val="100000"/>
              </a:lnSpc>
              <a:spcBef>
                <a:spcPts val="0"/>
              </a:spcBef>
              <a:spcAft>
                <a:spcPts val="0"/>
              </a:spcAft>
              <a:buNone/>
              <a:defRPr sz="800" b="0" cap="all" spc="40" baseline="0">
                <a:latin typeface="+mj-lt"/>
              </a:defRPr>
            </a:lvl3pPr>
            <a:lvl4pPr marL="0" indent="0">
              <a:lnSpc>
                <a:spcPct val="100000"/>
              </a:lnSpc>
              <a:spcBef>
                <a:spcPts val="0"/>
              </a:spcBef>
              <a:spcAft>
                <a:spcPts val="0"/>
              </a:spcAft>
              <a:buNone/>
              <a:defRPr sz="800" b="0" cap="all" spc="40" baseline="0">
                <a:latin typeface="+mj-lt"/>
              </a:defRPr>
            </a:lvl4pPr>
            <a:lvl5pPr marL="0" indent="0">
              <a:lnSpc>
                <a:spcPct val="100000"/>
              </a:lnSpc>
              <a:spcBef>
                <a:spcPts val="0"/>
              </a:spcBef>
              <a:spcAft>
                <a:spcPts val="0"/>
              </a:spcAft>
              <a:buNone/>
              <a:defRPr sz="800" b="0" cap="all" spc="40" baseline="0">
                <a:latin typeface="+mj-lt"/>
              </a:defRPr>
            </a:lvl5pPr>
            <a:lvl6pPr marL="0" indent="0">
              <a:lnSpc>
                <a:spcPct val="100000"/>
              </a:lnSpc>
              <a:spcBef>
                <a:spcPts val="0"/>
              </a:spcBef>
              <a:spcAft>
                <a:spcPts val="0"/>
              </a:spcAft>
              <a:buNone/>
              <a:defRPr sz="800" b="0" cap="all" spc="40" baseline="0">
                <a:latin typeface="+mj-lt"/>
              </a:defRPr>
            </a:lvl6pPr>
            <a:lvl7pPr marL="0" indent="0">
              <a:lnSpc>
                <a:spcPct val="100000"/>
              </a:lnSpc>
              <a:spcBef>
                <a:spcPts val="0"/>
              </a:spcBef>
              <a:spcAft>
                <a:spcPts val="0"/>
              </a:spcAft>
              <a:buNone/>
              <a:defRPr sz="800" b="0" cap="all" spc="40" baseline="0">
                <a:latin typeface="+mj-lt"/>
              </a:defRPr>
            </a:lvl7pPr>
            <a:lvl8pPr marL="0" indent="0">
              <a:lnSpc>
                <a:spcPct val="100000"/>
              </a:lnSpc>
              <a:spcBef>
                <a:spcPts val="0"/>
              </a:spcBef>
              <a:spcAft>
                <a:spcPts val="0"/>
              </a:spcAft>
              <a:buNone/>
              <a:defRPr sz="800" b="0" cap="all" spc="40" baseline="0">
                <a:latin typeface="+mj-lt"/>
              </a:defRPr>
            </a:lvl8pPr>
            <a:lvl9pPr marL="0" indent="0">
              <a:lnSpc>
                <a:spcPct val="100000"/>
              </a:lnSpc>
              <a:spcBef>
                <a:spcPts val="0"/>
              </a:spcBef>
              <a:spcAft>
                <a:spcPts val="0"/>
              </a:spcAft>
              <a:buNone/>
              <a:defRPr sz="800" b="0" cap="all" spc="40" baseline="0">
                <a:latin typeface="+mj-lt"/>
              </a:defRPr>
            </a:lvl9pPr>
          </a:lstStyle>
          <a:p>
            <a:pPr lvl="0"/>
            <a:r>
              <a:rPr lang="de-DE" dirty="0"/>
              <a:t>Kapitelnavigation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6" name="Folientitel">
            <a:extLst>
              <a:ext uri="{FF2B5EF4-FFF2-40B4-BE49-F238E27FC236}">
                <a16:creationId xmlns:a16="http://schemas.microsoft.com/office/drawing/2014/main" id="{D9E60000-050D-E84A-E6B4-07FFDC09CBBA}"/>
              </a:ext>
            </a:extLst>
          </p:cNvPr>
          <p:cNvSpPr>
            <a:spLocks noGrp="1"/>
          </p:cNvSpPr>
          <p:nvPr>
            <p:ph type="title" hasCustomPrompt="1"/>
          </p:nvPr>
        </p:nvSpPr>
        <p:spPr bwMode="gray"/>
        <p:txBody>
          <a:bodyPr vert="horz"/>
          <a:lstStyle/>
          <a:p>
            <a:r>
              <a:rPr lang="de-DE" dirty="0"/>
              <a:t>Folientitel</a:t>
            </a:r>
          </a:p>
        </p:txBody>
      </p:sp>
    </p:spTree>
    <p:extLst>
      <p:ext uri="{BB962C8B-B14F-4D97-AF65-F5344CB8AC3E}">
        <p14:creationId xmlns:p14="http://schemas.microsoft.com/office/powerpoint/2010/main" val="3667254131"/>
      </p:ext>
    </p:extLst>
  </p:cSld>
  <p:clrMapOvr>
    <a:masterClrMapping/>
  </p:clrMapOvr>
  <p:hf hdr="0"/>
  <p:extLst>
    <p:ext uri="{DCECCB84-F9BA-43D5-87BE-67443E8EF086}">
      <p15:sldGuideLst xmlns:p15="http://schemas.microsoft.com/office/powerpoint/2012/main">
        <p15:guide id="1" orient="horz" pos="1207">
          <p15:clr>
            <a:srgbClr val="F26B43"/>
          </p15:clr>
        </p15:guide>
        <p15:guide id="2" orient="horz" pos="255">
          <p15:clr>
            <a:srgbClr val="F26B43"/>
          </p15:clr>
        </p15:guide>
        <p15:guide id="3" orient="horz" pos="3974">
          <p15:clr>
            <a:srgbClr val="F26B43"/>
          </p15:clr>
        </p15:guide>
        <p15:guide id="4" pos="257">
          <p15:clr>
            <a:srgbClr val="F26B43"/>
          </p15:clr>
        </p15:guide>
        <p15:guide id="5" pos="7423">
          <p15:clr>
            <a:srgbClr val="F26B43"/>
          </p15:clr>
        </p15:guide>
        <p15:guide id="6" pos="3749">
          <p15:clr>
            <a:srgbClr val="F26B43"/>
          </p15:clr>
        </p15:guide>
        <p15:guide id="7" pos="3931">
          <p15:clr>
            <a:srgbClr val="F26B43"/>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1" name="Gruppieren 20"/>
          <p:cNvGrpSpPr/>
          <p:nvPr/>
        </p:nvGrpSpPr>
        <p:grpSpPr bwMode="gray">
          <a:xfrm>
            <a:off x="407368" y="-135388"/>
            <a:ext cx="11377264" cy="72000"/>
            <a:chOff x="407368" y="-243408"/>
            <a:chExt cx="11377264" cy="216000"/>
          </a:xfrm>
        </p:grpSpPr>
        <p:cxnSp>
          <p:nvCxnSpPr>
            <p:cNvPr id="13" name="Gerader Verbinder 12"/>
            <p:cNvCxnSpPr/>
            <p:nvPr/>
          </p:nvCxnSpPr>
          <p:spPr bwMode="gray">
            <a:xfrm>
              <a:off x="407368" y="-243408"/>
              <a:ext cx="0" cy="216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bwMode="gray">
            <a:xfrm>
              <a:off x="4007768" y="-243408"/>
              <a:ext cx="0" cy="216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bwMode="gray">
            <a:xfrm>
              <a:off x="4295800" y="-243408"/>
              <a:ext cx="0" cy="216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p:nvCxnSpPr>
          <p:spPr bwMode="gray">
            <a:xfrm>
              <a:off x="5951984" y="-243408"/>
              <a:ext cx="0" cy="216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Gerader Verbinder 16"/>
            <p:cNvCxnSpPr/>
            <p:nvPr/>
          </p:nvCxnSpPr>
          <p:spPr bwMode="gray">
            <a:xfrm>
              <a:off x="6240016" y="-243408"/>
              <a:ext cx="0" cy="216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Gerader Verbinder 17"/>
            <p:cNvCxnSpPr/>
            <p:nvPr/>
          </p:nvCxnSpPr>
          <p:spPr bwMode="gray">
            <a:xfrm>
              <a:off x="7896200" y="-243408"/>
              <a:ext cx="0" cy="216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bwMode="gray">
            <a:xfrm>
              <a:off x="8184232" y="-243408"/>
              <a:ext cx="0" cy="216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bwMode="gray">
            <a:xfrm>
              <a:off x="11784632" y="-243408"/>
              <a:ext cx="0" cy="21600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5" name="Gruppieren 24"/>
          <p:cNvGrpSpPr/>
          <p:nvPr/>
        </p:nvGrpSpPr>
        <p:grpSpPr bwMode="gray">
          <a:xfrm>
            <a:off x="-132684" y="1916832"/>
            <a:ext cx="72000" cy="4392488"/>
            <a:chOff x="-456728" y="1916832"/>
            <a:chExt cx="216000" cy="4392488"/>
          </a:xfrm>
        </p:grpSpPr>
        <p:cxnSp>
          <p:nvCxnSpPr>
            <p:cNvPr id="23" name="Gerader Verbinder 22"/>
            <p:cNvCxnSpPr/>
            <p:nvPr/>
          </p:nvCxnSpPr>
          <p:spPr bwMode="gray">
            <a:xfrm>
              <a:off x="-456728" y="1916832"/>
              <a:ext cx="216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bwMode="gray">
            <a:xfrm>
              <a:off x="-456728" y="6309320"/>
              <a:ext cx="216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5" name="Gruppieren 4">
            <a:extLst>
              <a:ext uri="{FF2B5EF4-FFF2-40B4-BE49-F238E27FC236}">
                <a16:creationId xmlns:a16="http://schemas.microsoft.com/office/drawing/2014/main" id="{888C4EDE-DF5D-5E20-4615-4B7D1A94C5EC}"/>
              </a:ext>
            </a:extLst>
          </p:cNvPr>
          <p:cNvGrpSpPr/>
          <p:nvPr/>
        </p:nvGrpSpPr>
        <p:grpSpPr bwMode="gray">
          <a:xfrm>
            <a:off x="407988" y="-243408"/>
            <a:ext cx="11376025" cy="125152"/>
            <a:chOff x="407988" y="-243408"/>
            <a:chExt cx="11376025" cy="125152"/>
          </a:xfrm>
        </p:grpSpPr>
        <p:sp>
          <p:nvSpPr>
            <p:cNvPr id="9" name="Rechteck 8">
              <a:extLst>
                <a:ext uri="{FF2B5EF4-FFF2-40B4-BE49-F238E27FC236}">
                  <a16:creationId xmlns:a16="http://schemas.microsoft.com/office/drawing/2014/main" id="{6583BFBC-07F1-CAE0-636F-81ACF5FD75BE}"/>
                </a:ext>
              </a:extLst>
            </p:cNvPr>
            <p:cNvSpPr/>
            <p:nvPr/>
          </p:nvSpPr>
          <p:spPr bwMode="gray">
            <a:xfrm>
              <a:off x="407989" y="-243408"/>
              <a:ext cx="3600450" cy="36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solidFill>
                  <a:schemeClr val="tx1"/>
                </a:solidFill>
              </a:endParaRPr>
            </a:p>
          </p:txBody>
        </p:sp>
        <p:sp>
          <p:nvSpPr>
            <p:cNvPr id="10" name="Rechteck 9">
              <a:extLst>
                <a:ext uri="{FF2B5EF4-FFF2-40B4-BE49-F238E27FC236}">
                  <a16:creationId xmlns:a16="http://schemas.microsoft.com/office/drawing/2014/main" id="{7D3EEA10-0AA2-B8E3-3306-620BDA503A1A}"/>
                </a:ext>
              </a:extLst>
            </p:cNvPr>
            <p:cNvSpPr/>
            <p:nvPr/>
          </p:nvSpPr>
          <p:spPr bwMode="gray">
            <a:xfrm>
              <a:off x="4295775" y="-243408"/>
              <a:ext cx="3600450" cy="36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solidFill>
                  <a:schemeClr val="tx1"/>
                </a:solidFill>
              </a:endParaRPr>
            </a:p>
          </p:txBody>
        </p:sp>
        <p:sp>
          <p:nvSpPr>
            <p:cNvPr id="11" name="Rechteck 10">
              <a:extLst>
                <a:ext uri="{FF2B5EF4-FFF2-40B4-BE49-F238E27FC236}">
                  <a16:creationId xmlns:a16="http://schemas.microsoft.com/office/drawing/2014/main" id="{B1DC46A7-A815-EEE3-380B-32E62AEF8DD7}"/>
                </a:ext>
              </a:extLst>
            </p:cNvPr>
            <p:cNvSpPr/>
            <p:nvPr/>
          </p:nvSpPr>
          <p:spPr bwMode="gray">
            <a:xfrm>
              <a:off x="8183561" y="-243408"/>
              <a:ext cx="3600450" cy="36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solidFill>
                  <a:schemeClr val="tx1"/>
                </a:solidFill>
              </a:endParaRPr>
            </a:p>
          </p:txBody>
        </p:sp>
        <p:sp>
          <p:nvSpPr>
            <p:cNvPr id="12" name="Rechteck 11">
              <a:extLst>
                <a:ext uri="{FF2B5EF4-FFF2-40B4-BE49-F238E27FC236}">
                  <a16:creationId xmlns:a16="http://schemas.microsoft.com/office/drawing/2014/main" id="{9713739F-83B5-B345-26BE-C96CA4057921}"/>
                </a:ext>
              </a:extLst>
            </p:cNvPr>
            <p:cNvSpPr/>
            <p:nvPr/>
          </p:nvSpPr>
          <p:spPr bwMode="gray">
            <a:xfrm>
              <a:off x="407988" y="-154256"/>
              <a:ext cx="5543550" cy="36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solidFill>
                  <a:schemeClr val="tx1"/>
                </a:solidFill>
              </a:endParaRPr>
            </a:p>
          </p:txBody>
        </p:sp>
        <p:sp>
          <p:nvSpPr>
            <p:cNvPr id="22" name="Rechteck 21">
              <a:extLst>
                <a:ext uri="{FF2B5EF4-FFF2-40B4-BE49-F238E27FC236}">
                  <a16:creationId xmlns:a16="http://schemas.microsoft.com/office/drawing/2014/main" id="{B45C86FE-0040-3EC9-7876-36CFFC1C5022}"/>
                </a:ext>
              </a:extLst>
            </p:cNvPr>
            <p:cNvSpPr/>
            <p:nvPr/>
          </p:nvSpPr>
          <p:spPr bwMode="gray">
            <a:xfrm>
              <a:off x="6240463" y="-154256"/>
              <a:ext cx="5543550" cy="36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solidFill>
                  <a:schemeClr val="tx1"/>
                </a:solidFill>
              </a:endParaRPr>
            </a:p>
          </p:txBody>
        </p:sp>
      </p:grpSp>
      <p:sp>
        <p:nvSpPr>
          <p:cNvPr id="2" name="Titelplatzhalter"/>
          <p:cNvSpPr>
            <a:spLocks noGrp="1"/>
          </p:cNvSpPr>
          <p:nvPr>
            <p:ph type="title"/>
          </p:nvPr>
        </p:nvSpPr>
        <p:spPr bwMode="gray">
          <a:xfrm>
            <a:off x="336000" y="620736"/>
            <a:ext cx="9935999" cy="1008000"/>
          </a:xfrm>
          <a:prstGeom prst="rect">
            <a:avLst/>
          </a:prstGeom>
        </p:spPr>
        <p:txBody>
          <a:bodyPr vert="horz" lIns="54000" tIns="0" rIns="0" bIns="0" rtlCol="0" anchor="t">
            <a:noAutofit/>
          </a:bodyPr>
          <a:lstStyle/>
          <a:p>
            <a:r>
              <a:rPr lang="de-DE" dirty="0"/>
              <a:t>Titelmasterformat durch Klicken bearbeiten</a:t>
            </a:r>
          </a:p>
        </p:txBody>
      </p:sp>
      <p:sp>
        <p:nvSpPr>
          <p:cNvPr id="3" name="Textplatzhalter"/>
          <p:cNvSpPr>
            <a:spLocks noGrp="1"/>
          </p:cNvSpPr>
          <p:nvPr>
            <p:ph type="body" idx="1"/>
          </p:nvPr>
        </p:nvSpPr>
        <p:spPr bwMode="gray">
          <a:xfrm>
            <a:off x="407368" y="1916109"/>
            <a:ext cx="11376000" cy="4392613"/>
          </a:xfrm>
          <a:prstGeom prst="rect">
            <a:avLst/>
          </a:prstGeom>
        </p:spPr>
        <p:txBody>
          <a:bodyPr vert="horz" lIns="0" tIns="0" rIns="0" bIns="0" rtlCol="0">
            <a:noAutofit/>
          </a:bodyPr>
          <a:lstStyle/>
          <a:p>
            <a:pPr lvl="0"/>
            <a:r>
              <a:rPr lang="de-DE" dirty="0"/>
              <a:t>Text durch Klicken bearbeiten. Nutzen Sie die Buttons „Listenebene erhöhen/verringern“ auf dem Register Start, um zwischen den eingerichteten Textebenen zu wechseln.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p:cNvSpPr>
            <a:spLocks noGrp="1"/>
          </p:cNvSpPr>
          <p:nvPr>
            <p:ph type="dt" sz="half" idx="2"/>
          </p:nvPr>
        </p:nvSpPr>
        <p:spPr bwMode="gray">
          <a:xfrm>
            <a:off x="10776544" y="6525360"/>
            <a:ext cx="648000" cy="144000"/>
          </a:xfrm>
          <a:prstGeom prst="rect">
            <a:avLst/>
          </a:prstGeom>
        </p:spPr>
        <p:txBody>
          <a:bodyPr vert="horz" lIns="0" tIns="0" rIns="0" bIns="0" rtlCol="0" anchor="b" anchorCtr="0">
            <a:noAutofit/>
          </a:bodyPr>
          <a:lstStyle>
            <a:lvl1pPr algn="r">
              <a:defRPr sz="800">
                <a:solidFill>
                  <a:schemeClr val="accent6"/>
                </a:solidFill>
              </a:defRPr>
            </a:lvl1pPr>
          </a:lstStyle>
          <a:p>
            <a:fld id="{039F48F7-4119-4243-9240-F0FF04AFFBE0}" type="datetime1">
              <a:rPr lang="de-DE" smtClean="0"/>
              <a:pPr/>
              <a:t>12.05.2023</a:t>
            </a:fld>
            <a:endParaRPr lang="de-DE" dirty="0"/>
          </a:p>
        </p:txBody>
      </p:sp>
      <p:sp>
        <p:nvSpPr>
          <p:cNvPr id="6" name="Foliennummernplatzhalter"/>
          <p:cNvSpPr>
            <a:spLocks noGrp="1"/>
          </p:cNvSpPr>
          <p:nvPr>
            <p:ph type="sldNum" sz="quarter" idx="4"/>
          </p:nvPr>
        </p:nvSpPr>
        <p:spPr bwMode="gray">
          <a:xfrm>
            <a:off x="11496632" y="6525360"/>
            <a:ext cx="288000" cy="144000"/>
          </a:xfrm>
          <a:prstGeom prst="rect">
            <a:avLst/>
          </a:prstGeom>
        </p:spPr>
        <p:txBody>
          <a:bodyPr vert="horz" lIns="0" tIns="0" rIns="0" bIns="0" rtlCol="0" anchor="b" anchorCtr="0">
            <a:noAutofit/>
          </a:bodyPr>
          <a:lstStyle>
            <a:lvl1pPr algn="r">
              <a:defRPr sz="800">
                <a:solidFill>
                  <a:schemeClr val="accent6"/>
                </a:solidFill>
                <a:latin typeface="+mn-lt"/>
                <a:ea typeface="Inter ExtraLight" panose="02000503000000020004" pitchFamily="2" charset="0"/>
              </a:defRPr>
            </a:lvl1pPr>
          </a:lstStyle>
          <a:p>
            <a:fld id="{8FF9B0DE-3FEB-4AA0-B465-B80EF7C1333D}" type="slidenum">
              <a:rPr lang="de-DE" smtClean="0"/>
              <a:pPr/>
              <a:t>‹Nr.›</a:t>
            </a:fld>
            <a:endParaRPr lang="de-DE" dirty="0"/>
          </a:p>
        </p:txBody>
      </p:sp>
      <p:pic>
        <p:nvPicPr>
          <p:cNvPr id="7" name="Logo">
            <a:extLst>
              <a:ext uri="{FF2B5EF4-FFF2-40B4-BE49-F238E27FC236}">
                <a16:creationId xmlns:a16="http://schemas.microsoft.com/office/drawing/2014/main" id="{F41419CF-F8A7-0F31-BFBC-69091437C09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bwMode="gray">
          <a:xfrm>
            <a:off x="11352632" y="404664"/>
            <a:ext cx="432000" cy="232615"/>
          </a:xfrm>
          <a:prstGeom prst="rect">
            <a:avLst/>
          </a:prstGeom>
        </p:spPr>
      </p:pic>
    </p:spTree>
    <p:extLst>
      <p:ext uri="{BB962C8B-B14F-4D97-AF65-F5344CB8AC3E}">
        <p14:creationId xmlns:p14="http://schemas.microsoft.com/office/powerpoint/2010/main" val="31130665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Lst>
  <p:hf hdr="0"/>
  <p:txStyles>
    <p:titleStyle>
      <a:lvl1pPr algn="l" defTabSz="914400" rtl="0" eaLnBrk="1" latinLnBrk="0" hangingPunct="1">
        <a:lnSpc>
          <a:spcPct val="100000"/>
        </a:lnSpc>
        <a:spcBef>
          <a:spcPct val="0"/>
        </a:spcBef>
        <a:buNone/>
        <a:defRPr sz="2400" b="0" kern="1200">
          <a:solidFill>
            <a:schemeClr val="tx1"/>
          </a:solidFill>
          <a:latin typeface="Inter ExtraLight" panose="02000503000000020004" pitchFamily="2" charset="0"/>
          <a:ea typeface="Inter ExtraLight" panose="02000503000000020004" pitchFamily="2" charset="0"/>
          <a:cs typeface="+mj-cs"/>
        </a:defRPr>
      </a:lvl1pPr>
    </p:titleStyle>
    <p:bodyStyle>
      <a:lvl1pPr marL="0" indent="0" algn="l" defTabSz="914400" rtl="0" eaLnBrk="1" latinLnBrk="0" hangingPunct="1">
        <a:lnSpc>
          <a:spcPct val="120000"/>
        </a:lnSpc>
        <a:spcBef>
          <a:spcPts val="1800"/>
        </a:spcBef>
        <a:spcAft>
          <a:spcPts val="0"/>
        </a:spcAft>
        <a:buFont typeface="Arial" panose="020B0604020202020204" pitchFamily="34" charset="0"/>
        <a:buNone/>
        <a:defRPr sz="1400" b="0" kern="1200">
          <a:solidFill>
            <a:schemeClr val="tx1"/>
          </a:solidFill>
          <a:latin typeface="+mj-lt"/>
          <a:ea typeface="+mn-ea"/>
          <a:cs typeface="+mn-cs"/>
        </a:defRPr>
      </a:lvl1pPr>
      <a:lvl2pPr marL="0" indent="0" algn="l" defTabSz="914400" rtl="0" eaLnBrk="1" latinLnBrk="0" hangingPunct="1">
        <a:lnSpc>
          <a:spcPct val="110000"/>
        </a:lnSpc>
        <a:spcBef>
          <a:spcPts val="600"/>
        </a:spcBef>
        <a:spcAft>
          <a:spcPts val="600"/>
        </a:spcAft>
        <a:buFont typeface="Arial" panose="020B0604020202020204" pitchFamily="34" charset="0"/>
        <a:buNone/>
        <a:defRPr sz="1400" kern="1200">
          <a:solidFill>
            <a:schemeClr val="tx1"/>
          </a:solidFill>
          <a:latin typeface="+mn-lt"/>
          <a:ea typeface="+mn-ea"/>
          <a:cs typeface="+mn-cs"/>
        </a:defRPr>
      </a:lvl2pPr>
      <a:lvl3pPr marL="180000" indent="-180000" algn="l" defTabSz="914400" rtl="0" eaLnBrk="1" latinLnBrk="0" hangingPunct="1">
        <a:lnSpc>
          <a:spcPct val="110000"/>
        </a:lnSpc>
        <a:spcBef>
          <a:spcPts val="200"/>
        </a:spcBef>
        <a:spcAft>
          <a:spcPts val="200"/>
        </a:spcAft>
        <a:buFont typeface="Inter" panose="02000503000000020004" pitchFamily="2" charset="0"/>
        <a:buChar char="▪"/>
        <a:defRPr sz="1400" kern="1200">
          <a:solidFill>
            <a:schemeClr val="tx1"/>
          </a:solidFill>
          <a:latin typeface="+mn-lt"/>
          <a:ea typeface="+mn-ea"/>
          <a:cs typeface="+mn-cs"/>
        </a:defRPr>
      </a:lvl3pPr>
      <a:lvl4pPr marL="360000" indent="-180000" algn="l" defTabSz="914400" rtl="0" eaLnBrk="1" latinLnBrk="0" hangingPunct="1">
        <a:lnSpc>
          <a:spcPct val="11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5pPr>
      <a:lvl6pPr marL="720000" indent="-180000" algn="l" defTabSz="914400" rtl="0" eaLnBrk="1" latinLnBrk="0" hangingPunct="1">
        <a:lnSpc>
          <a:spcPct val="11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6pPr>
      <a:lvl7pPr marL="720000" indent="-180000" algn="l" defTabSz="914400" rtl="0" eaLnBrk="1" latinLnBrk="0" hangingPunct="1">
        <a:lnSpc>
          <a:spcPct val="11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7pPr>
      <a:lvl8pPr marL="720000" indent="-180000" algn="l" defTabSz="914400" rtl="0" eaLnBrk="1" latinLnBrk="0" hangingPunct="1">
        <a:lnSpc>
          <a:spcPct val="11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8pPr>
      <a:lvl9pPr marL="720000" indent="-180000" algn="l" defTabSz="914400" rtl="0" eaLnBrk="1" latinLnBrk="0" hangingPunct="1">
        <a:lnSpc>
          <a:spcPct val="110000"/>
        </a:lnSpc>
        <a:spcBef>
          <a:spcPts val="200"/>
        </a:spcBef>
        <a:spcAft>
          <a:spcPts val="200"/>
        </a:spcAft>
        <a:buFont typeface="Symbol" panose="05050102010706020507" pitchFamily="18" charset="2"/>
        <a:buChar char="-"/>
        <a:defRPr sz="14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16" userDrawn="1">
          <p15:clr>
            <a:srgbClr val="F26B43"/>
          </p15:clr>
        </p15:guide>
        <p15:guide id="2" pos="332" userDrawn="1">
          <p15:clr>
            <a:srgbClr val="F26B43"/>
          </p15:clr>
        </p15:guide>
        <p15:guide id="3" pos="7348" userDrawn="1">
          <p15:clr>
            <a:srgbClr val="F26B43"/>
          </p15:clr>
        </p15:guide>
        <p15:guide id="4" orient="horz" pos="401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5.png"/><Relationship Id="rId5" Type="http://schemas.openxmlformats.org/officeDocument/2006/relationships/slideLayout" Target="../slideLayouts/slideLayout3.xml"/><Relationship Id="rId4" Type="http://schemas.openxmlformats.org/officeDocument/2006/relationships/tags" Target="../tags/tag4.xml"/></Relationships>
</file>

<file path=ppt/slides/_rels/slide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1.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3.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Bildplatzhalter 5">
            <a:extLst>
              <a:ext uri="{FF2B5EF4-FFF2-40B4-BE49-F238E27FC236}">
                <a16:creationId xmlns:a16="http://schemas.microsoft.com/office/drawing/2014/main" id="{BBACA6E6-DFD1-8DAF-5E77-4647604ADB9D}"/>
              </a:ext>
            </a:extLst>
          </p:cNvPr>
          <p:cNvPicPr>
            <a:picLocks noGrp="1" noChangeAspect="1"/>
          </p:cNvPicPr>
          <p:nvPr>
            <p:ph type="pic" sz="quarter" idx="12"/>
            <p:custDataLst>
              <p:tags r:id="rId1"/>
            </p:custDataLst>
          </p:nvPr>
        </p:nvPicPr>
        <p:blipFill rotWithShape="1">
          <a:blip r:embed="rId6" cstate="email">
            <a:extLst>
              <a:ext uri="{28A0092B-C50C-407E-A947-70E740481C1C}">
                <a14:useLocalDpi xmlns:a14="http://schemas.microsoft.com/office/drawing/2010/main"/>
              </a:ext>
            </a:extLst>
          </a:blip>
          <a:srcRect t="94" b="94"/>
          <a:stretch/>
        </p:blipFill>
        <p:spPr bwMode="gray"/>
      </p:pic>
      <p:sp>
        <p:nvSpPr>
          <p:cNvPr id="2" name="Titel 1">
            <a:extLst>
              <a:ext uri="{FF2B5EF4-FFF2-40B4-BE49-F238E27FC236}">
                <a16:creationId xmlns:a16="http://schemas.microsoft.com/office/drawing/2014/main" id="{BEA92D85-6CB9-E2E0-2C8F-B52796E06A86}"/>
              </a:ext>
            </a:extLst>
          </p:cNvPr>
          <p:cNvSpPr>
            <a:spLocks noGrp="1"/>
          </p:cNvSpPr>
          <p:nvPr>
            <p:ph type="ctrTitle"/>
            <p:custDataLst>
              <p:tags r:id="rId2"/>
            </p:custDataLst>
          </p:nvPr>
        </p:nvSpPr>
        <p:spPr bwMode="gray"/>
        <p:txBody>
          <a:bodyPr/>
          <a:lstStyle/>
          <a:p>
            <a:r>
              <a:rPr lang="de-DE" dirty="0"/>
              <a:t>Aufgabenstellung</a:t>
            </a:r>
          </a:p>
        </p:txBody>
      </p:sp>
      <p:sp>
        <p:nvSpPr>
          <p:cNvPr id="9" name="Textplatzhalter 8">
            <a:extLst>
              <a:ext uri="{FF2B5EF4-FFF2-40B4-BE49-F238E27FC236}">
                <a16:creationId xmlns:a16="http://schemas.microsoft.com/office/drawing/2014/main" id="{8FAB04FA-EA23-99B3-2EBA-2D4133FA140E}"/>
              </a:ext>
            </a:extLst>
          </p:cNvPr>
          <p:cNvSpPr>
            <a:spLocks noGrp="1"/>
          </p:cNvSpPr>
          <p:nvPr>
            <p:ph type="body" sz="quarter" idx="13"/>
            <p:custDataLst>
              <p:tags r:id="rId3"/>
            </p:custDataLst>
          </p:nvPr>
        </p:nvSpPr>
        <p:spPr bwMode="gray"/>
        <p:txBody>
          <a:bodyPr/>
          <a:lstStyle/>
          <a:p>
            <a:endParaRPr lang="de-DE" dirty="0"/>
          </a:p>
        </p:txBody>
      </p:sp>
      <p:sp>
        <p:nvSpPr>
          <p:cNvPr id="3" name="Untertitel 2">
            <a:extLst>
              <a:ext uri="{FF2B5EF4-FFF2-40B4-BE49-F238E27FC236}">
                <a16:creationId xmlns:a16="http://schemas.microsoft.com/office/drawing/2014/main" id="{5B772827-5DE2-A34E-D415-927C2F838EE4}"/>
              </a:ext>
            </a:extLst>
          </p:cNvPr>
          <p:cNvSpPr>
            <a:spLocks noGrp="1"/>
          </p:cNvSpPr>
          <p:nvPr>
            <p:ph type="subTitle" idx="1"/>
            <p:custDataLst>
              <p:tags r:id="rId4"/>
            </p:custDataLst>
          </p:nvPr>
        </p:nvSpPr>
        <p:spPr bwMode="gray"/>
        <p:txBody>
          <a:bodyPr/>
          <a:lstStyle/>
          <a:p>
            <a:r>
              <a:rPr lang="de-DE" dirty="0"/>
              <a:t>Zweitrundengespräch „Java-Entwickler (</a:t>
            </a:r>
            <a:r>
              <a:rPr lang="de-DE" dirty="0" err="1"/>
              <a:t>FullStack</a:t>
            </a:r>
            <a:r>
              <a:rPr lang="de-DE" dirty="0"/>
              <a:t>)“</a:t>
            </a:r>
          </a:p>
        </p:txBody>
      </p:sp>
    </p:spTree>
    <p:extLst>
      <p:ext uri="{BB962C8B-B14F-4D97-AF65-F5344CB8AC3E}">
        <p14:creationId xmlns:p14="http://schemas.microsoft.com/office/powerpoint/2010/main" val="416722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custDataLst>
              <p:tags r:id="rId1"/>
            </p:custDataLst>
          </p:nvPr>
        </p:nvSpPr>
        <p:spPr/>
        <p:txBody>
          <a:bodyPr/>
          <a:lstStyle/>
          <a:p>
            <a:r>
              <a:rPr lang="de-DE" sz="1200" dirty="0">
                <a:latin typeface="+mn-lt"/>
              </a:rPr>
              <a:t>Um ihren eigenen Endverbrauchern zu jedem Zeitpunkt die nötige Strommenge liefern zu können, müssen Stadtwerke ihrerseits die entsprechenden Mengen über Großhandelsmärkte und Strombörsen beschaffen.</a:t>
            </a:r>
          </a:p>
          <a:p>
            <a:r>
              <a:rPr lang="de-DE" sz="1200" dirty="0">
                <a:latin typeface="+mn-lt"/>
              </a:rPr>
              <a:t>Für jede Viertelstunde eines Liefertags kaufen die Stadtwerke dabei längere Zeit vor dem Lieferdatum mit sog. „Termingeschäften“ frühzeitig über verschiedene Lieferanten die Strommenge, die (ungefähr) dem erwarteten Gesamtverbrauch ihrer Endverbraucher zu der jeweiligen Viertelstunde entspricht. Die Verbrauchsprognose wird im Zeitverlauf regelmäßig angepasst.</a:t>
            </a:r>
          </a:p>
          <a:p>
            <a:r>
              <a:rPr lang="de-DE" sz="1200" dirty="0">
                <a:latin typeface="+mn-lt"/>
              </a:rPr>
              <a:t>Wenn am Tag vor der Lieferung für einzelne Viertelstunden eine Über- oder Unterdeckung vorliegt, kann diese Differenzmenge mit sog. „Spot-Geschäften“ noch kurzfristig über die Strombörse beschafft bzw. veräußert werden.</a:t>
            </a:r>
          </a:p>
          <a:p>
            <a:r>
              <a:rPr lang="de-DE" sz="1200" dirty="0">
                <a:latin typeface="+mn-lt"/>
              </a:rPr>
              <a:t>Da die Stadtwerke keinen unmittelbaren Zugang zur Strombörse</a:t>
            </a:r>
            <a:br>
              <a:rPr lang="de-DE" sz="1200" dirty="0">
                <a:latin typeface="+mn-lt"/>
              </a:rPr>
            </a:br>
            <a:r>
              <a:rPr lang="de-DE" sz="1200" dirty="0">
                <a:latin typeface="+mn-lt"/>
              </a:rPr>
              <a:t>haben, bietet Trianel diesen als Dienstleistung an. Dabei bündelt</a:t>
            </a:r>
            <a:br>
              <a:rPr lang="de-DE" sz="1200" dirty="0">
                <a:latin typeface="+mn-lt"/>
              </a:rPr>
            </a:br>
            <a:r>
              <a:rPr lang="de-DE" sz="1200" dirty="0">
                <a:latin typeface="+mn-lt"/>
              </a:rPr>
              <a:t>Trianel die Spot-Mengen der Kunden (= Stadtwerke) und</a:t>
            </a:r>
            <a:br>
              <a:rPr lang="de-DE" sz="1200" dirty="0">
                <a:latin typeface="+mn-lt"/>
              </a:rPr>
            </a:br>
            <a:r>
              <a:rPr lang="de-DE" sz="1200" dirty="0">
                <a:latin typeface="+mn-lt"/>
              </a:rPr>
              <a:t>beschafft/veräußert den Saldo im eigenen Namen an der Strombörse. Die Stadtwerke erhalten „ihre“ Spot-Menge dann von Trianel zu denselben Konditionen wie das Börsengeschäft (zzgl. einer Service-Gebühr).</a:t>
            </a:r>
          </a:p>
          <a:p>
            <a:r>
              <a:rPr lang="de-DE" sz="1200" dirty="0">
                <a:latin typeface="+mn-lt"/>
              </a:rPr>
              <a:t>Als weitere Dienstleistung offeriert Trianel den Kunden, für sie auch die Verbrauchsprognose zu erstellen und auf dieser Basis die notwendige Spotmenge an sie zu liefern. Einige, aber nicht alle Kunden nutzen diese Dienstleistung.</a:t>
            </a:r>
          </a:p>
        </p:txBody>
      </p:sp>
      <p:sp>
        <p:nvSpPr>
          <p:cNvPr id="3" name="Titel 2"/>
          <p:cNvSpPr>
            <a:spLocks noGrp="1"/>
          </p:cNvSpPr>
          <p:nvPr>
            <p:ph type="title"/>
            <p:custDataLst>
              <p:tags r:id="rId2"/>
            </p:custDataLst>
          </p:nvPr>
        </p:nvSpPr>
        <p:spPr/>
        <p:txBody>
          <a:bodyPr/>
          <a:lstStyle/>
          <a:p>
            <a:r>
              <a:rPr lang="de-DE" dirty="0"/>
              <a:t>Ausgangssituation (I)</a:t>
            </a:r>
          </a:p>
        </p:txBody>
      </p:sp>
      <p:grpSp>
        <p:nvGrpSpPr>
          <p:cNvPr id="20" name="Gruppieren 19"/>
          <p:cNvGrpSpPr>
            <a:grpSpLocks/>
          </p:cNvGrpSpPr>
          <p:nvPr>
            <p:custDataLst>
              <p:tags r:id="rId3"/>
            </p:custDataLst>
          </p:nvPr>
        </p:nvGrpSpPr>
        <p:grpSpPr>
          <a:xfrm>
            <a:off x="6004892" y="3789040"/>
            <a:ext cx="4267572" cy="625770"/>
            <a:chOff x="4552900" y="1705372"/>
            <a:chExt cx="4267572" cy="625770"/>
          </a:xfrm>
        </p:grpSpPr>
        <p:sp>
          <p:nvSpPr>
            <p:cNvPr id="13" name="Ellipse 12"/>
            <p:cNvSpPr/>
            <p:nvPr/>
          </p:nvSpPr>
          <p:spPr>
            <a:xfrm>
              <a:off x="4552900" y="1705372"/>
              <a:ext cx="1224136" cy="432048"/>
            </a:xfrm>
            <a:prstGeom prst="ellipse">
              <a:avLst/>
            </a:prstGeom>
            <a:solidFill>
              <a:schemeClr val="bg2"/>
            </a:solid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1000" dirty="0">
                <a:solidFill>
                  <a:schemeClr val="tx1"/>
                </a:solidFill>
              </a:endParaRPr>
            </a:p>
          </p:txBody>
        </p:sp>
        <p:sp>
          <p:nvSpPr>
            <p:cNvPr id="14" name="Ellipse 13"/>
            <p:cNvSpPr/>
            <p:nvPr/>
          </p:nvSpPr>
          <p:spPr>
            <a:xfrm>
              <a:off x="4580303" y="1794580"/>
              <a:ext cx="1224136" cy="432048"/>
            </a:xfrm>
            <a:prstGeom prst="ellipse">
              <a:avLst/>
            </a:prstGeom>
            <a:solidFill>
              <a:schemeClr val="bg2"/>
            </a:solid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e-DE" sz="1000" dirty="0">
                <a:solidFill>
                  <a:schemeClr val="tx1"/>
                </a:solidFill>
              </a:endParaRPr>
            </a:p>
          </p:txBody>
        </p:sp>
        <p:sp>
          <p:nvSpPr>
            <p:cNvPr id="5" name="Ellipse 4"/>
            <p:cNvSpPr/>
            <p:nvPr/>
          </p:nvSpPr>
          <p:spPr>
            <a:xfrm>
              <a:off x="4614272" y="1899094"/>
              <a:ext cx="1224136" cy="432048"/>
            </a:xfrm>
            <a:prstGeom prst="ellipse">
              <a:avLst/>
            </a:prstGeom>
            <a:solidFill>
              <a:schemeClr val="bg2"/>
            </a:solid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72000" rIns="36000" bIns="72000" numCol="1" spcCol="0" rtlCol="0" fromWordArt="0" anchor="ctr" anchorCtr="0" forceAA="0" compatLnSpc="1">
              <a:prstTxWarp prst="textNoShape">
                <a:avLst/>
              </a:prstTxWarp>
              <a:noAutofit/>
            </a:bodyPr>
            <a:lstStyle/>
            <a:p>
              <a:pPr algn="ctr"/>
              <a:r>
                <a:rPr lang="de-DE" sz="1000" dirty="0">
                  <a:solidFill>
                    <a:schemeClr val="tx1"/>
                  </a:solidFill>
                </a:rPr>
                <a:t>Kunden</a:t>
              </a:r>
              <a:br>
                <a:rPr lang="de-DE" sz="1000" dirty="0">
                  <a:solidFill>
                    <a:schemeClr val="tx1"/>
                  </a:solidFill>
                </a:rPr>
              </a:br>
              <a:r>
                <a:rPr lang="de-DE" sz="1000" dirty="0">
                  <a:solidFill>
                    <a:schemeClr val="tx1"/>
                  </a:solidFill>
                </a:rPr>
                <a:t>(Stadtwerke)</a:t>
              </a:r>
            </a:p>
          </p:txBody>
        </p:sp>
        <p:sp>
          <p:nvSpPr>
            <p:cNvPr id="6" name="Ellipse 5"/>
            <p:cNvSpPr/>
            <p:nvPr/>
          </p:nvSpPr>
          <p:spPr>
            <a:xfrm>
              <a:off x="6092552" y="1899094"/>
              <a:ext cx="1224136" cy="432048"/>
            </a:xfrm>
            <a:prstGeom prst="ellipse">
              <a:avLst/>
            </a:prstGeom>
            <a:solidFill>
              <a:schemeClr val="bg2"/>
            </a:solid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1000" dirty="0">
                  <a:solidFill>
                    <a:schemeClr val="tx1"/>
                  </a:solidFill>
                </a:rPr>
                <a:t>Trianel</a:t>
              </a:r>
            </a:p>
          </p:txBody>
        </p:sp>
        <p:sp>
          <p:nvSpPr>
            <p:cNvPr id="7" name="Ellipse 6"/>
            <p:cNvSpPr/>
            <p:nvPr/>
          </p:nvSpPr>
          <p:spPr>
            <a:xfrm>
              <a:off x="7596336" y="1899094"/>
              <a:ext cx="1224136" cy="432048"/>
            </a:xfrm>
            <a:prstGeom prst="ellipse">
              <a:avLst/>
            </a:prstGeom>
            <a:solidFill>
              <a:schemeClr val="bg2"/>
            </a:solid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de-DE" sz="1000" dirty="0">
                  <a:solidFill>
                    <a:schemeClr val="tx1"/>
                  </a:solidFill>
                </a:rPr>
                <a:t>Strombörse</a:t>
              </a:r>
            </a:p>
          </p:txBody>
        </p:sp>
        <p:cxnSp>
          <p:nvCxnSpPr>
            <p:cNvPr id="9" name="Gerade Verbindung mit Pfeil 8"/>
            <p:cNvCxnSpPr>
              <a:stCxn id="5" idx="6"/>
              <a:endCxn id="6" idx="2"/>
            </p:cNvCxnSpPr>
            <p:nvPr/>
          </p:nvCxnSpPr>
          <p:spPr>
            <a:xfrm>
              <a:off x="5838408" y="2115118"/>
              <a:ext cx="254144" cy="0"/>
            </a:xfrm>
            <a:prstGeom prst="straightConnector1">
              <a:avLst/>
            </a:prstGeom>
            <a:ln w="15875">
              <a:solidFill>
                <a:schemeClr val="accent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10" name="Gerade Verbindung mit Pfeil 9"/>
            <p:cNvCxnSpPr>
              <a:stCxn id="6" idx="6"/>
              <a:endCxn id="7" idx="2"/>
            </p:cNvCxnSpPr>
            <p:nvPr/>
          </p:nvCxnSpPr>
          <p:spPr>
            <a:xfrm>
              <a:off x="7316688" y="2115118"/>
              <a:ext cx="279648" cy="0"/>
            </a:xfrm>
            <a:prstGeom prst="straightConnector1">
              <a:avLst/>
            </a:prstGeom>
            <a:ln w="15875">
              <a:solidFill>
                <a:schemeClr val="accent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a:off x="5837986" y="2010604"/>
              <a:ext cx="254144" cy="104514"/>
            </a:xfrm>
            <a:prstGeom prst="straightConnector1">
              <a:avLst/>
            </a:prstGeom>
            <a:ln w="15875">
              <a:solidFill>
                <a:schemeClr val="accent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5777036" y="1921396"/>
              <a:ext cx="315094" cy="193722"/>
            </a:xfrm>
            <a:prstGeom prst="straightConnector1">
              <a:avLst/>
            </a:prstGeom>
            <a:ln w="15875">
              <a:solidFill>
                <a:schemeClr val="accent1"/>
              </a:solidFill>
              <a:headEnd type="arrow" w="med" len="med"/>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522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custDataLst>
              <p:tags r:id="rId1"/>
            </p:custDataLst>
          </p:nvPr>
        </p:nvSpPr>
        <p:spPr/>
        <p:txBody>
          <a:bodyPr/>
          <a:lstStyle/>
          <a:p>
            <a:r>
              <a:rPr lang="de-DE" sz="1200" dirty="0">
                <a:highlight>
                  <a:srgbClr val="FFFF00"/>
                </a:highlight>
                <a:latin typeface="+mn-lt"/>
              </a:rPr>
              <a:t>Trianel erfasst alle Geschäfte, an denen sie als Käufer oder Verkäufer beteiligt ist, aus ihrer eigenen Sicht in ihrem Handelssystem A</a:t>
            </a:r>
            <a:r>
              <a:rPr lang="de-DE" sz="1200" dirty="0">
                <a:latin typeface="+mn-lt"/>
              </a:rPr>
              <a:t>, unabhängig davon, ob der Geschäftspartner die Strombörse oder ein Stadtwerk ist. </a:t>
            </a:r>
            <a:r>
              <a:rPr lang="de-DE" sz="1200" dirty="0">
                <a:highlight>
                  <a:srgbClr val="FFFF00"/>
                </a:highlight>
                <a:latin typeface="+mn-lt"/>
              </a:rPr>
              <a:t>Alle Geschäfte, an denen das Stadtwerk beteiligt ist, und auch seine prognostizierten Verbräuche werden dagegen (ggf. zusätzlich) in einem anderen Handelssystem B aus Sicht des Kunden erfasst</a:t>
            </a:r>
            <a:r>
              <a:rPr lang="de-DE" sz="1200" dirty="0">
                <a:latin typeface="+mn-lt"/>
              </a:rPr>
              <a:t>. Jeder Kunde ist dabei in Handelssystem B als eigener, unabhängiger Mandant angelegt, der nur seine Daten enthält (insgesamt ca. 40 Mandanten).</a:t>
            </a:r>
          </a:p>
          <a:p>
            <a:r>
              <a:rPr lang="de-DE" sz="1200" b="0" dirty="0">
                <a:latin typeface="+mn-lt"/>
              </a:rPr>
              <a:t>Ebenfalls am Tag vor der Lieferung muss jedes Stadtwerk den Stromnetz-Betreibern mitteilen, welche Strommenge sie mit welchem Geschäftspartner (z.B. Trianel) in welchem Netzgebiet austauschen wollen (sog. „Fahrplananmeldung“). Ebenso muss Trianel selber die eigenen beabsichtigten Liefer- und Beschaffungsmengen bei den Netzbetreibern ankündigen. </a:t>
            </a:r>
            <a:r>
              <a:rPr lang="de-DE" sz="1200" b="0" dirty="0">
                <a:highlight>
                  <a:srgbClr val="FFFF00"/>
                </a:highlight>
                <a:latin typeface="+mn-lt"/>
              </a:rPr>
              <a:t>Für Geschäfte zwischen Trianel und dem Kunden müssen damit zwei identische Fahrplananmeldungen bei den Netzbetreibern eingehen.</a:t>
            </a:r>
          </a:p>
          <a:p>
            <a:r>
              <a:rPr lang="de-DE" sz="1200" b="0" dirty="0">
                <a:latin typeface="+mn-lt"/>
              </a:rPr>
              <a:t>Trianel bietet den Stadtwerken auch die Durchführung der Fahrplananmeldungen in ihrem Namen an. Die Daten für die Fahrplananmeldungen der Kunden stammen dabei aus dem Handelssystem B, in dem alle Geschäfte aus Sicht der Kunden erfasst sind. Die Daten für die Fahrplananmeldungen von Trianel stammen dagegen aus Handelssystem A.</a:t>
            </a:r>
          </a:p>
        </p:txBody>
      </p:sp>
      <p:sp>
        <p:nvSpPr>
          <p:cNvPr id="3" name="Titel 2"/>
          <p:cNvSpPr>
            <a:spLocks noGrp="1"/>
          </p:cNvSpPr>
          <p:nvPr>
            <p:ph type="title"/>
            <p:custDataLst>
              <p:tags r:id="rId2"/>
            </p:custDataLst>
          </p:nvPr>
        </p:nvSpPr>
        <p:spPr/>
        <p:txBody>
          <a:bodyPr/>
          <a:lstStyle/>
          <a:p>
            <a:r>
              <a:rPr lang="de-DE" dirty="0"/>
              <a:t>Ausgangssituation (II)</a:t>
            </a:r>
          </a:p>
        </p:txBody>
      </p:sp>
    </p:spTree>
    <p:extLst>
      <p:ext uri="{BB962C8B-B14F-4D97-AF65-F5344CB8AC3E}">
        <p14:creationId xmlns:p14="http://schemas.microsoft.com/office/powerpoint/2010/main" val="1382095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custDataLst>
              <p:tags r:id="rId1"/>
            </p:custDataLst>
          </p:nvPr>
        </p:nvSpPr>
        <p:spPr/>
        <p:txBody>
          <a:bodyPr/>
          <a:lstStyle/>
          <a:p>
            <a:pPr>
              <a:spcAft>
                <a:spcPts val="400"/>
              </a:spcAft>
            </a:pPr>
            <a:r>
              <a:rPr lang="de-DE" sz="1200" b="0" dirty="0">
                <a:latin typeface="+mn-lt"/>
              </a:rPr>
              <a:t>Angesichts der zunehmenden Zahl von Kunden wird es für die Mitarbeiter im Handel schwieriger, rechtzeitig alle Bestellmengen der Kunden zu bündeln und das eigene Gebot an der Strombörse zu platzieren. Sie bitten daher um eine Softwarelösung, um die Bestellungen besser verwalten und ggf. einzelne Prozessschritte gezielt anstoßen können. Zudem soll der gesamte Prozess weiter automatisiert werden, wo sinnvoll möglich. Im Gespräch äußert der Händler u.a. folgende Anforderungen: </a:t>
            </a:r>
          </a:p>
          <a:p>
            <a:pPr marL="171450" indent="-171450">
              <a:spcBef>
                <a:spcPts val="0"/>
              </a:spcBef>
              <a:spcAft>
                <a:spcPts val="400"/>
              </a:spcAft>
              <a:buFontTx/>
              <a:buChar char="-"/>
            </a:pPr>
            <a:r>
              <a:rPr lang="de-DE" sz="1200" b="0" dirty="0">
                <a:latin typeface="+mn-lt"/>
              </a:rPr>
              <a:t>„Alle Spot-Geschäfte für den folgenden Liefertag müssen bis spätestens um 13:30 Uhr bei der Strombörse vorliegen, sonst bekommen wir die Energiemenge nicht geliefert.“</a:t>
            </a:r>
          </a:p>
          <a:p>
            <a:pPr marL="171450" indent="-171450">
              <a:spcBef>
                <a:spcPts val="0"/>
              </a:spcBef>
              <a:spcAft>
                <a:spcPts val="400"/>
              </a:spcAft>
              <a:buFontTx/>
              <a:buChar char="-"/>
            </a:pPr>
            <a:r>
              <a:rPr lang="de-DE" sz="1200" b="0" dirty="0">
                <a:latin typeface="+mn-lt"/>
              </a:rPr>
              <a:t>„Bevor ein Gebot an die Börse geht, muss ich die Mengen je Kunde und auch das Gesamtergebnis plausibilisieren können.“</a:t>
            </a:r>
          </a:p>
          <a:p>
            <a:pPr marL="171450" indent="-171450">
              <a:spcBef>
                <a:spcPts val="0"/>
              </a:spcBef>
              <a:spcAft>
                <a:spcPts val="400"/>
              </a:spcAft>
              <a:buFontTx/>
              <a:buChar char="-"/>
            </a:pPr>
            <a:r>
              <a:rPr lang="de-DE" sz="1200" b="0" dirty="0">
                <a:latin typeface="+mn-lt"/>
              </a:rPr>
              <a:t>„Im Notfall muss die Berechnung der Spotmenge für den Kunden XY neu angestoßen werden können, z.B. weil sich kurzfristig seine Verbrauchsprognose für morgen nochmal geändert hat“</a:t>
            </a:r>
          </a:p>
          <a:p>
            <a:pPr marL="171450" indent="-171450">
              <a:spcBef>
                <a:spcPts val="0"/>
              </a:spcBef>
              <a:spcAft>
                <a:spcPts val="400"/>
              </a:spcAft>
              <a:buFontTx/>
              <a:buChar char="-"/>
            </a:pPr>
            <a:r>
              <a:rPr lang="de-DE" sz="1200" b="0" dirty="0">
                <a:latin typeface="+mn-lt"/>
              </a:rPr>
              <a:t>„In der Regel müssen uns die Kunden bis 13:00 Uhr täglich ihre Spot-Bestellungen per Email schicken, wenn die Berechnung nicht durch uns erfolgt. Bei einigen Kunden ist vertraglich aber 13:10 Uhr als Deadline vereinbart. Die Bestellung wird dann in Handelssystem B erfasst.“</a:t>
            </a:r>
          </a:p>
          <a:p>
            <a:pPr marL="171450" indent="-171450">
              <a:spcBef>
                <a:spcPts val="0"/>
              </a:spcBef>
              <a:spcAft>
                <a:spcPts val="400"/>
              </a:spcAft>
              <a:buFontTx/>
              <a:buChar char="-"/>
            </a:pPr>
            <a:r>
              <a:rPr lang="de-DE" sz="1200" b="0" dirty="0">
                <a:latin typeface="+mn-lt"/>
              </a:rPr>
              <a:t>„Ich muss jederzeit sehen, von welchen Kunden ich schon eine Spot-Bestellung vorliegen habe, und für welche noch nicht.“</a:t>
            </a:r>
          </a:p>
          <a:p>
            <a:pPr marL="171450" indent="-171450">
              <a:spcBef>
                <a:spcPts val="0"/>
              </a:spcBef>
              <a:spcAft>
                <a:spcPts val="400"/>
              </a:spcAft>
              <a:buFontTx/>
              <a:buChar char="-"/>
            </a:pPr>
            <a:r>
              <a:rPr lang="de-DE" sz="1200" b="0" dirty="0">
                <a:latin typeface="+mn-lt"/>
              </a:rPr>
              <a:t>„Die Fahrplananmeldung für den Folgetag muss täglich bis 14:00 Uhr bei den Netzbetreibern erfolgt sein.“</a:t>
            </a:r>
          </a:p>
          <a:p>
            <a:pPr marL="171450" indent="-171450">
              <a:spcBef>
                <a:spcPts val="0"/>
              </a:spcBef>
              <a:spcAft>
                <a:spcPts val="400"/>
              </a:spcAft>
              <a:buFontTx/>
              <a:buChar char="-"/>
            </a:pPr>
            <a:r>
              <a:rPr lang="de-DE" sz="1200" b="0" dirty="0">
                <a:latin typeface="+mn-lt"/>
              </a:rPr>
              <a:t>„Wenn wir selber die Verbrauchsprognose für den Kunden erstellen, wird diese gegen 12:50 Uhr nochmal aktualisiert. Wir müssen dann die Spotmenge auf Basis der Daten aus Handelssystem B (neu) berechnen.“</a:t>
            </a:r>
          </a:p>
          <a:p>
            <a:pPr marL="171450" indent="-171450">
              <a:spcBef>
                <a:spcPts val="0"/>
              </a:spcBef>
              <a:spcAft>
                <a:spcPts val="400"/>
              </a:spcAft>
              <a:buFontTx/>
              <a:buChar char="-"/>
            </a:pPr>
            <a:r>
              <a:rPr lang="de-DE" sz="1200" b="0" dirty="0">
                <a:latin typeface="+mn-lt"/>
              </a:rPr>
              <a:t>„Die Fahrplananmeldung erfolgt durch ein anderes Tool, es müssen aber rechtzeitig alle Geschäfte in den Handelssystemen gebucht sein.“</a:t>
            </a:r>
          </a:p>
        </p:txBody>
      </p:sp>
      <p:sp>
        <p:nvSpPr>
          <p:cNvPr id="3" name="Titel 2"/>
          <p:cNvSpPr>
            <a:spLocks noGrp="1"/>
          </p:cNvSpPr>
          <p:nvPr>
            <p:ph type="title"/>
            <p:custDataLst>
              <p:tags r:id="rId2"/>
            </p:custDataLst>
          </p:nvPr>
        </p:nvSpPr>
        <p:spPr/>
        <p:txBody>
          <a:bodyPr/>
          <a:lstStyle/>
          <a:p>
            <a:r>
              <a:rPr lang="de-DE" dirty="0"/>
              <a:t>Konkrete Anforderung der Fachabteilung</a:t>
            </a:r>
          </a:p>
        </p:txBody>
      </p:sp>
    </p:spTree>
    <p:extLst>
      <p:ext uri="{BB962C8B-B14F-4D97-AF65-F5344CB8AC3E}">
        <p14:creationId xmlns:p14="http://schemas.microsoft.com/office/powerpoint/2010/main" val="551080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custDataLst>
              <p:tags r:id="rId1"/>
            </p:custDataLst>
          </p:nvPr>
        </p:nvSpPr>
        <p:spPr/>
        <p:txBody>
          <a:bodyPr/>
          <a:lstStyle/>
          <a:p>
            <a:pPr marL="342900" indent="-342900">
              <a:buAutoNum type="arabicParenR"/>
            </a:pPr>
            <a:r>
              <a:rPr lang="de-DE" sz="1200" b="0" dirty="0">
                <a:latin typeface="+mn-lt"/>
              </a:rPr>
              <a:t>Stellen Sie bitte </a:t>
            </a:r>
            <a:r>
              <a:rPr lang="de-DE" sz="1200" b="0" u="sng" dirty="0">
                <a:latin typeface="+mn-lt"/>
              </a:rPr>
              <a:t>kurz</a:t>
            </a:r>
            <a:r>
              <a:rPr lang="de-DE" sz="1200" b="0" dirty="0">
                <a:latin typeface="+mn-lt"/>
              </a:rPr>
              <a:t> überblicksartig die Datenflüsse zwischen den Systemen und deren Zeitpunkte dar.</a:t>
            </a:r>
          </a:p>
          <a:p>
            <a:pPr marL="342900" indent="-342900">
              <a:buAutoNum type="arabicParenR"/>
            </a:pPr>
            <a:r>
              <a:rPr lang="de-DE" sz="1200" b="0" dirty="0">
                <a:latin typeface="+mn-lt"/>
              </a:rPr>
              <a:t>Welche weiteren Informationen würden Sie im Rahmen der Analyse und Anforderungsklärung noch erheben?</a:t>
            </a:r>
          </a:p>
          <a:p>
            <a:pPr marL="342900" indent="-342900">
              <a:buAutoNum type="arabicParenR"/>
            </a:pPr>
            <a:r>
              <a:rPr lang="de-DE" sz="1200" b="0" dirty="0">
                <a:latin typeface="+mn-lt"/>
              </a:rPr>
              <a:t>Wo sehen Sie in dem konkreten Prozess die wesentlichen Einflussfaktoren auf die Komplexität der Lösung?</a:t>
            </a:r>
          </a:p>
          <a:p>
            <a:pPr marL="342900" indent="-342900">
              <a:buAutoNum type="arabicParenR"/>
            </a:pPr>
            <a:r>
              <a:rPr lang="de-DE" sz="1200" b="0" dirty="0">
                <a:latin typeface="+mn-lt"/>
              </a:rPr>
              <a:t>Aus Ihrem Lösungsdesign ergibt sich, dass der Fachbereich eine noch zu entwickelnde individuelle Softwarelösung benötigt. Bitte stellen Sie dar, in welchen Schritten Sie diese von der Konzeption bis in den dauerhaften Betrieb bringen würden. Wo liegen aus Ihrer Sicht die größten Herausforderungen?</a:t>
            </a:r>
          </a:p>
          <a:p>
            <a:pPr marL="342900" indent="-342900">
              <a:buAutoNum type="arabicParenR"/>
            </a:pPr>
            <a:endParaRPr lang="de-DE" sz="1200" dirty="0">
              <a:latin typeface="+mn-lt"/>
            </a:endParaRPr>
          </a:p>
          <a:p>
            <a:r>
              <a:rPr lang="de-DE" sz="1200" u="sng" dirty="0">
                <a:latin typeface="+mn-lt"/>
              </a:rPr>
              <a:t>Hinweis</a:t>
            </a:r>
            <a:r>
              <a:rPr lang="de-DE" sz="1200" dirty="0">
                <a:latin typeface="+mn-lt"/>
              </a:rPr>
              <a:t>: </a:t>
            </a:r>
            <a:r>
              <a:rPr lang="de-DE" sz="1200" b="0" dirty="0">
                <a:latin typeface="+mn-lt"/>
              </a:rPr>
              <a:t>Sofern notwendige Informationen nicht aus der Fallstudie ersichtlich sind, arbeiten Sie bitte mit aus Ihrer Sicht plausiblen Annahmen.</a:t>
            </a:r>
          </a:p>
          <a:p>
            <a:r>
              <a:rPr lang="de-DE" sz="1200" b="0" dirty="0">
                <a:latin typeface="+mn-lt"/>
              </a:rPr>
              <a:t>Für die Vorstellung Ihrer Ergebnisse aus der Bearbeitung der Aufgabenstellung ist ein Zeitrahmen von ca. 30 Minuten vorgesehen. Bei der Art und Weise der Darstellung haben Sie ansonsten freie Hand.</a:t>
            </a:r>
          </a:p>
        </p:txBody>
      </p:sp>
      <p:sp>
        <p:nvSpPr>
          <p:cNvPr id="3" name="Titel 2"/>
          <p:cNvSpPr>
            <a:spLocks noGrp="1"/>
          </p:cNvSpPr>
          <p:nvPr>
            <p:ph type="title"/>
            <p:custDataLst>
              <p:tags r:id="rId2"/>
            </p:custDataLst>
          </p:nvPr>
        </p:nvSpPr>
        <p:spPr/>
        <p:txBody>
          <a:bodyPr/>
          <a:lstStyle/>
          <a:p>
            <a:r>
              <a:rPr lang="de-DE" dirty="0"/>
              <a:t>Aufgabenstellung</a:t>
            </a:r>
          </a:p>
        </p:txBody>
      </p:sp>
    </p:spTree>
    <p:extLst>
      <p:ext uri="{BB962C8B-B14F-4D97-AF65-F5344CB8AC3E}">
        <p14:creationId xmlns:p14="http://schemas.microsoft.com/office/powerpoint/2010/main" val="13899241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OP" val="225"/>
  <p:tag name="LEFT" val="0"/>
  <p:tag name="WIDTH" val="720"/>
  <p:tag name="HEIGHT" val="225"/>
</p:tagLst>
</file>

<file path=ppt/tags/tag10.xml><?xml version="1.0" encoding="utf-8"?>
<p:tagLst xmlns:a="http://schemas.openxmlformats.org/drawingml/2006/main" xmlns:r="http://schemas.openxmlformats.org/officeDocument/2006/relationships" xmlns:p="http://schemas.openxmlformats.org/presentationml/2006/main">
  <p:tag name="TOP" val="77,58205"/>
  <p:tag name="LEFT" val="31,12535"/>
  <p:tag name="WIDTH" val="657,75"/>
  <p:tag name="HEIGHT" val="340,168"/>
</p:tagLst>
</file>

<file path=ppt/tags/tag11.xml><?xml version="1.0" encoding="utf-8"?>
<p:tagLst xmlns:a="http://schemas.openxmlformats.org/drawingml/2006/main" xmlns:r="http://schemas.openxmlformats.org/officeDocument/2006/relationships" xmlns:p="http://schemas.openxmlformats.org/presentationml/2006/main">
  <p:tag name="TOP" val="43,56252"/>
  <p:tag name="LEFT" val="31,12504"/>
  <p:tag name="WIDTH" val="657,7501"/>
  <p:tag name="HEIGHT" val="28,34961"/>
</p:tagLst>
</file>

<file path=ppt/tags/tag12.xml><?xml version="1.0" encoding="utf-8"?>
<p:tagLst xmlns:a="http://schemas.openxmlformats.org/drawingml/2006/main" xmlns:r="http://schemas.openxmlformats.org/officeDocument/2006/relationships" xmlns:p="http://schemas.openxmlformats.org/presentationml/2006/main">
  <p:tag name="TOP" val="83,25197"/>
  <p:tag name="LEFT" val="31,12535"/>
  <p:tag name="WIDTH" val="657,75"/>
  <p:tag name="HEIGHT" val="334,4981"/>
</p:tagLst>
</file>

<file path=ppt/tags/tag13.xml><?xml version="1.0" encoding="utf-8"?>
<p:tagLst xmlns:a="http://schemas.openxmlformats.org/drawingml/2006/main" xmlns:r="http://schemas.openxmlformats.org/officeDocument/2006/relationships" xmlns:p="http://schemas.openxmlformats.org/presentationml/2006/main">
  <p:tag name="TOP" val="43,56252"/>
  <p:tag name="LEFT" val="31,1252"/>
  <p:tag name="WIDTH" val="657,7501"/>
  <p:tag name="HEIGHT" val="53,54331"/>
</p:tagLst>
</file>

<file path=ppt/tags/tag2.xml><?xml version="1.0" encoding="utf-8"?>
<p:tagLst xmlns:a="http://schemas.openxmlformats.org/drawingml/2006/main" xmlns:r="http://schemas.openxmlformats.org/officeDocument/2006/relationships" xmlns:p="http://schemas.openxmlformats.org/presentationml/2006/main">
  <p:tag name="TOP" val="78,54166"/>
  <p:tag name="LEFT" val="41,10236"/>
  <p:tag name="WIDTH" val="497,4914"/>
  <p:tag name="HEIGHT" val="108,6614"/>
</p:tagLst>
</file>

<file path=ppt/tags/tag3.xml><?xml version="1.0" encoding="utf-8"?>
<p:tagLst xmlns:a="http://schemas.openxmlformats.org/drawingml/2006/main" xmlns:r="http://schemas.openxmlformats.org/officeDocument/2006/relationships" xmlns:p="http://schemas.openxmlformats.org/presentationml/2006/main">
  <p:tag name="TOP" val="261,7323"/>
  <p:tag name="LEFT" val="0"/>
  <p:tag name="WIDTH" val="508,748"/>
  <p:tag name="HEIGHT" val="188,2677"/>
</p:tagLst>
</file>

<file path=ppt/tags/tag4.xml><?xml version="1.0" encoding="utf-8"?>
<p:tagLst xmlns:a="http://schemas.openxmlformats.org/drawingml/2006/main" xmlns:r="http://schemas.openxmlformats.org/officeDocument/2006/relationships" xmlns:p="http://schemas.openxmlformats.org/presentationml/2006/main">
  <p:tag name="TOP" val="196,6535"/>
  <p:tag name="LEFT" val="45,35433"/>
  <p:tag name="WIDTH" val="493,2394"/>
  <p:tag name="HEIGHT" val="14,17323"/>
</p:tagLst>
</file>

<file path=ppt/tags/tag5.xml><?xml version="1.0" encoding="utf-8"?>
<p:tagLst xmlns:a="http://schemas.openxmlformats.org/drawingml/2006/main" xmlns:r="http://schemas.openxmlformats.org/officeDocument/2006/relationships" xmlns:p="http://schemas.openxmlformats.org/presentationml/2006/main">
  <p:tag name="TOP" val="77,58205"/>
  <p:tag name="LEFT" val="31,12535"/>
  <p:tag name="WIDTH" val="657,75"/>
  <p:tag name="HEIGHT" val="340,168"/>
</p:tagLst>
</file>

<file path=ppt/tags/tag6.xml><?xml version="1.0" encoding="utf-8"?>
<p:tagLst xmlns:a="http://schemas.openxmlformats.org/drawingml/2006/main" xmlns:r="http://schemas.openxmlformats.org/officeDocument/2006/relationships" xmlns:p="http://schemas.openxmlformats.org/presentationml/2006/main">
  <p:tag name="TOP" val="43,56252"/>
  <p:tag name="LEFT" val="31,12504"/>
  <p:tag name="WIDTH" val="657,7501"/>
  <p:tag name="HEIGHT" val="28,34961"/>
</p:tagLst>
</file>

<file path=ppt/tags/tag7.xml><?xml version="1.0" encoding="utf-8"?>
<p:tagLst xmlns:a="http://schemas.openxmlformats.org/drawingml/2006/main" xmlns:r="http://schemas.openxmlformats.org/officeDocument/2006/relationships" xmlns:p="http://schemas.openxmlformats.org/presentationml/2006/main">
  <p:tag name="SHAPEINFOGUID" val="f3a8913b-62dc-43ff-8562-ae6733b66fb4"/>
</p:tagLst>
</file>

<file path=ppt/tags/tag8.xml><?xml version="1.0" encoding="utf-8"?>
<p:tagLst xmlns:a="http://schemas.openxmlformats.org/drawingml/2006/main" xmlns:r="http://schemas.openxmlformats.org/officeDocument/2006/relationships" xmlns:p="http://schemas.openxmlformats.org/presentationml/2006/main">
  <p:tag name="TOP" val="77,58205"/>
  <p:tag name="LEFT" val="31,12535"/>
  <p:tag name="WIDTH" val="657,75"/>
  <p:tag name="HEIGHT" val="340,168"/>
</p:tagLst>
</file>

<file path=ppt/tags/tag9.xml><?xml version="1.0" encoding="utf-8"?>
<p:tagLst xmlns:a="http://schemas.openxmlformats.org/drawingml/2006/main" xmlns:r="http://schemas.openxmlformats.org/officeDocument/2006/relationships" xmlns:p="http://schemas.openxmlformats.org/presentationml/2006/main">
  <p:tag name="TOP" val="43,56252"/>
  <p:tag name="LEFT" val="31,12504"/>
  <p:tag name="WIDTH" val="657,7501"/>
  <p:tag name="HEIGHT" val="28,34961"/>
</p:tagLst>
</file>

<file path=ppt/theme/theme1.xml><?xml version="1.0" encoding="utf-8"?>
<a:theme xmlns:a="http://schemas.openxmlformats.org/drawingml/2006/main" name="Trianel">
  <a:themeElements>
    <a:clrScheme name="Trianel">
      <a:dk1>
        <a:sysClr val="windowText" lastClr="000000"/>
      </a:dk1>
      <a:lt1>
        <a:sysClr val="window" lastClr="FFFFFF"/>
      </a:lt1>
      <a:dk2>
        <a:srgbClr val="BE172B"/>
      </a:dk2>
      <a:lt2>
        <a:srgbClr val="F2F1EF"/>
      </a:lt2>
      <a:accent1>
        <a:srgbClr val="BE172B"/>
      </a:accent1>
      <a:accent2>
        <a:srgbClr val="E90623"/>
      </a:accent2>
      <a:accent3>
        <a:srgbClr val="740F0F"/>
      </a:accent3>
      <a:accent4>
        <a:srgbClr val="CCCCCC"/>
      </a:accent4>
      <a:accent5>
        <a:srgbClr val="333333"/>
      </a:accent5>
      <a:accent6>
        <a:srgbClr val="666666"/>
      </a:accent6>
      <a:hlink>
        <a:srgbClr val="000000"/>
      </a:hlink>
      <a:folHlink>
        <a:srgbClr val="000000"/>
      </a:folHlink>
    </a:clrScheme>
    <a:fontScheme name="Trianel">
      <a:majorFont>
        <a:latin typeface="Inter ExtraBold"/>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w="6350">
          <a:noFill/>
        </a:ln>
      </a:spPr>
      <a:bodyPr lIns="144000" tIns="72000" rIns="144000" bIns="72000" rtlCol="0" anchor="ctr"/>
      <a:lstStyle>
        <a:defPPr algn="ctr">
          <a:defRPr sz="14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270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0000" indent="-180000" algn="l">
          <a:lnSpc>
            <a:spcPct val="110000"/>
          </a:lnSpc>
          <a:spcBef>
            <a:spcPts val="200"/>
          </a:spcBef>
          <a:spcAft>
            <a:spcPts val="200"/>
          </a:spcAft>
          <a:buFont typeface="Inter" panose="02000503000000020004" pitchFamily="2" charset="0"/>
          <a:buChar char="▪"/>
          <a:defRPr sz="1400" dirty="0" err="1" smtClean="0"/>
        </a:defPPr>
      </a:lstStyle>
    </a:txDef>
  </a:objectDefaults>
  <a:extraClrSchemeLst/>
  <a:custClrLst>
    <a:custClr name="Rasterungen">
      <a:srgbClr val="333333"/>
    </a:custClr>
    <a:custClr name="Rasterungen">
      <a:srgbClr val="666666"/>
    </a:custClr>
    <a:custClr name="Rasterungen">
      <a:srgbClr val="999999"/>
    </a:custClr>
    <a:custClr name="Rasterungen">
      <a:srgbClr val="CCCCCC"/>
    </a:custClr>
    <a:custClr name="Rasterungen">
      <a:srgbClr val="D6D6D6"/>
    </a:custClr>
    <a:custClr name="Rasterungen">
      <a:srgbClr val="E0E0E0"/>
    </a:custClr>
    <a:custClr name="Rasterungen">
      <a:srgbClr val="EBEBEB"/>
    </a:custClr>
    <a:custClr name="Rasterungen">
      <a:srgbClr val="F5F5F5"/>
    </a:custClr>
    <a:custClr name="#">
      <a:srgbClr val="FFFFFF"/>
    </a:custClr>
    <a:custClr name="#">
      <a:srgbClr val="FFFFFF"/>
    </a:custClr>
    <a:custClr name="Bright Sky 100%">
      <a:srgbClr val="ADD2F1"/>
    </a:custClr>
    <a:custClr name="Bright Sky 80%">
      <a:srgbClr val="BDDBF4"/>
    </a:custClr>
    <a:custClr name="Bright Sky 60%">
      <a:srgbClr val="CEE4F7"/>
    </a:custClr>
    <a:custClr name="Bright Sky 40%">
      <a:srgbClr val="DEEDF9"/>
    </a:custClr>
    <a:custClr name="Bright Sky 20%">
      <a:srgbClr val="EFF6FC"/>
    </a:custClr>
    <a:custClr name="Deep Sea 100%">
      <a:srgbClr val="323E94"/>
    </a:custClr>
    <a:custClr name="Deep Sea 80%">
      <a:srgbClr val="5B65A9"/>
    </a:custClr>
    <a:custClr name="Deep Sea 60%">
      <a:srgbClr val="848BBF"/>
    </a:custClr>
    <a:custClr name="Deep Sea 40%">
      <a:srgbClr val="ADB2D4"/>
    </a:custClr>
    <a:custClr name="Deep Sea 20%">
      <a:srgbClr val="D6D8EA"/>
    </a:custClr>
    <a:custClr name="Green Leaves 100%">
      <a:srgbClr val="BCD9A1"/>
    </a:custClr>
    <a:custClr name="Green Leaves 80%">
      <a:srgbClr val="C9E1B4"/>
    </a:custClr>
    <a:custClr name="Green Leaves 60%">
      <a:srgbClr val="D7E8C7"/>
    </a:custClr>
    <a:custClr name="Green Leaves 40%">
      <a:srgbClr val="E4F0D9"/>
    </a:custClr>
    <a:custClr name="Green Leaves 20%">
      <a:srgbClr val="F2F7EC"/>
    </a:custClr>
    <a:custClr name="Sun Light 100%">
      <a:srgbClr val="FFDA62"/>
    </a:custClr>
    <a:custClr name="Sun Light 80%">
      <a:srgbClr val="FFE181"/>
    </a:custClr>
    <a:custClr name="Sun Light 60%">
      <a:srgbClr val="FFE9A1"/>
    </a:custClr>
    <a:custClr name="Sun Light 40%">
      <a:srgbClr val="FFF0C0"/>
    </a:custClr>
    <a:custClr name="Sun Light 20%">
      <a:srgbClr val="FFF8E0"/>
    </a:custClr>
    <a:custClr name="Soft Sand 100%">
      <a:srgbClr val="F2F1EF"/>
    </a:custClr>
    <a:custClr name="Soft Sand 80%">
      <a:srgbClr val="F5F4F2"/>
    </a:custClr>
    <a:custClr name="Soft Sand 60%">
      <a:srgbClr val="F7F7F5"/>
    </a:custClr>
    <a:custClr name="#">
      <a:srgbClr val="FFFFFF"/>
    </a:custClr>
    <a:custClr name="#">
      <a:srgbClr val="FFFFFF"/>
    </a:custClr>
    <a:custClr name="#">
      <a:srgbClr val="FFFFFF"/>
    </a:custClr>
    <a:custClr name="#">
      <a:srgbClr val="FFFFFF"/>
    </a:custClr>
    <a:custClr name="#">
      <a:srgbClr val="FFFFFF"/>
    </a:custClr>
    <a:custClr name="#">
      <a:srgbClr val="FFFFFF"/>
    </a:custClr>
    <a:custClr name="#">
      <a:srgbClr val="FFFFFF"/>
    </a:custClr>
  </a:custClrLst>
  <a:extLst>
    <a:ext uri="{05A4C25C-085E-4340-85A3-A5531E510DB2}">
      <thm15:themeFamily xmlns:thm15="http://schemas.microsoft.com/office/thememl/2012/main" name="K16_Trianel_Master.potx" id="{FD2228FC-91E4-4C80-B42B-D50264138E9F}" vid="{ADD934D8-D175-4965-A9ED-0A929008DD5C}"/>
    </a:ext>
  </a:extLst>
</a:theme>
</file>

<file path=ppt/theme/theme2.xml><?xml version="1.0" encoding="utf-8"?>
<a:theme xmlns:a="http://schemas.openxmlformats.org/drawingml/2006/main" name="Larissa">
  <a:themeElements>
    <a:clrScheme name="Trianel">
      <a:dk1>
        <a:sysClr val="windowText" lastClr="000000"/>
      </a:dk1>
      <a:lt1>
        <a:sysClr val="window" lastClr="FFFFFF"/>
      </a:lt1>
      <a:dk2>
        <a:srgbClr val="A8112E"/>
      </a:dk2>
      <a:lt2>
        <a:srgbClr val="E1DDD4"/>
      </a:lt2>
      <a:accent1>
        <a:srgbClr val="827864"/>
      </a:accent1>
      <a:accent2>
        <a:srgbClr val="A79B89"/>
      </a:accent2>
      <a:accent3>
        <a:srgbClr val="C1BAA8"/>
      </a:accent3>
      <a:accent4>
        <a:srgbClr val="23509F"/>
      </a:accent4>
      <a:accent5>
        <a:srgbClr val="E1BE23"/>
      </a:accent5>
      <a:accent6>
        <a:srgbClr val="326473"/>
      </a:accent6>
      <a:hlink>
        <a:srgbClr val="827864"/>
      </a:hlink>
      <a:folHlink>
        <a:srgbClr val="C1BAA8"/>
      </a:folHlink>
    </a:clrScheme>
    <a:fontScheme name="Triane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Trianel_Master</Template>
  <TotalTime>0</TotalTime>
  <Words>905</Words>
  <Application>Microsoft Office PowerPoint</Application>
  <PresentationFormat>Breitbild</PresentationFormat>
  <Paragraphs>33</Paragraphs>
  <Slides>5</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5</vt:i4>
      </vt:variant>
    </vt:vector>
  </HeadingPairs>
  <TitlesOfParts>
    <vt:vector size="13" baseType="lpstr">
      <vt:lpstr>Arial</vt:lpstr>
      <vt:lpstr>Arial Black</vt:lpstr>
      <vt:lpstr>Calibri</vt:lpstr>
      <vt:lpstr>Inter</vt:lpstr>
      <vt:lpstr>Inter ExtraBold</vt:lpstr>
      <vt:lpstr>Inter ExtraLight</vt:lpstr>
      <vt:lpstr>Symbol</vt:lpstr>
      <vt:lpstr>Trianel</vt:lpstr>
      <vt:lpstr>Aufgabenstellung</vt:lpstr>
      <vt:lpstr>Ausgangssituation (I)</vt:lpstr>
      <vt:lpstr>Ausgangssituation (II)</vt:lpstr>
      <vt:lpstr>Konkrete Anforderung der Fachabteilung</vt:lpstr>
      <vt:lpstr>Aufgabenstellung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Aufgabenstellung</dc:title>
  <cp:lastModifiedBy>Condé, Saliou</cp:lastModifiedBy>
  <cp:revision>7</cp:revision>
  <cp:lastPrinted>2015-08-28T13:27:17Z</cp:lastPrinted>
  <dcterms:created xsi:type="dcterms:W3CDTF">2014-11-10T09:12:31Z</dcterms:created>
  <dcterms:modified xsi:type="dcterms:W3CDTF">2023-05-12T11:07:47Z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832da92-1d53-4d68-ad18-2b386361bbb4_Enabled">
    <vt:lpwstr>true</vt:lpwstr>
  </property>
  <property fmtid="{D5CDD505-2E9C-101B-9397-08002B2CF9AE}" pid="3" name="MSIP_Label_3832da92-1d53-4d68-ad18-2b386361bbb4_SetDate">
    <vt:lpwstr>2023-05-12T10:40:23Z</vt:lpwstr>
  </property>
  <property fmtid="{D5CDD505-2E9C-101B-9397-08002B2CF9AE}" pid="4" name="MSIP_Label_3832da92-1d53-4d68-ad18-2b386361bbb4_Method">
    <vt:lpwstr>Standard</vt:lpwstr>
  </property>
  <property fmtid="{D5CDD505-2E9C-101B-9397-08002B2CF9AE}" pid="5" name="MSIP_Label_3832da92-1d53-4d68-ad18-2b386361bbb4_Name">
    <vt:lpwstr>Internal</vt:lpwstr>
  </property>
  <property fmtid="{D5CDD505-2E9C-101B-9397-08002B2CF9AE}" pid="6" name="MSIP_Label_3832da92-1d53-4d68-ad18-2b386361bbb4_SiteId">
    <vt:lpwstr>8ffb3be7-83a7-463f-a543-aedb2683b1ae</vt:lpwstr>
  </property>
  <property fmtid="{D5CDD505-2E9C-101B-9397-08002B2CF9AE}" pid="7" name="MSIP_Label_3832da92-1d53-4d68-ad18-2b386361bbb4_ActionId">
    <vt:lpwstr>3d3bb722-e8f4-4b67-9437-6aa63d5db78d</vt:lpwstr>
  </property>
  <property fmtid="{D5CDD505-2E9C-101B-9397-08002B2CF9AE}" pid="8" name="MSIP_Label_3832da92-1d53-4d68-ad18-2b386361bbb4_ContentBits">
    <vt:lpwstr>0</vt:lpwstr>
  </property>
</Properties>
</file>