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5" r:id="rId10"/>
    <p:sldId id="266" r:id="rId11"/>
    <p:sldId id="269" r:id="rId12"/>
    <p:sldId id="263" r:id="rId13"/>
    <p:sldId id="268" r:id="rId14"/>
    <p:sldId id="264" r:id="rId15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1" autoAdjust="0"/>
    <p:restoredTop sz="94660"/>
  </p:normalViewPr>
  <p:slideViewPr>
    <p:cSldViewPr snapToGrid="0">
      <p:cViewPr varScale="1">
        <p:scale>
          <a:sx n="71" d="100"/>
          <a:sy n="71" d="100"/>
        </p:scale>
        <p:origin x="81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DB92B5-DE52-4F50-AA16-7AD485745F7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E129DE-8403-44CD-8991-B18AA0E2F19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VM accessible by IP by anyone</a:t>
          </a:r>
        </a:p>
      </dgm:t>
    </dgm:pt>
    <dgm:pt modelId="{49AB8439-9416-43DE-928C-4AE11E84647D}" type="parTrans" cxnId="{DF3D3972-1AD9-420E-8B40-816717DFEEB0}">
      <dgm:prSet/>
      <dgm:spPr/>
      <dgm:t>
        <a:bodyPr/>
        <a:lstStyle/>
        <a:p>
          <a:endParaRPr lang="en-US"/>
        </a:p>
      </dgm:t>
    </dgm:pt>
    <dgm:pt modelId="{AF3CB55E-372E-4D3C-9111-F2A118CC7D6D}" type="sibTrans" cxnId="{DF3D3972-1AD9-420E-8B40-816717DFEEB0}">
      <dgm:prSet/>
      <dgm:spPr/>
      <dgm:t>
        <a:bodyPr/>
        <a:lstStyle/>
        <a:p>
          <a:endParaRPr lang="en-US"/>
        </a:p>
      </dgm:t>
    </dgm:pt>
    <dgm:pt modelId="{5A0D8130-49A1-424C-8D94-925DBEE57C8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Password not randomly generated</a:t>
          </a:r>
        </a:p>
      </dgm:t>
    </dgm:pt>
    <dgm:pt modelId="{A67172A2-01EF-44AA-96DB-6F5886D7308D}" type="parTrans" cxnId="{9F7699E3-6322-4FB1-8468-CB8F82221073}">
      <dgm:prSet/>
      <dgm:spPr/>
      <dgm:t>
        <a:bodyPr/>
        <a:lstStyle/>
        <a:p>
          <a:endParaRPr lang="en-US"/>
        </a:p>
      </dgm:t>
    </dgm:pt>
    <dgm:pt modelId="{6F7D0D36-FD53-405E-B165-6EE835F5F472}" type="sibTrans" cxnId="{9F7699E3-6322-4FB1-8468-CB8F82221073}">
      <dgm:prSet/>
      <dgm:spPr/>
      <dgm:t>
        <a:bodyPr/>
        <a:lstStyle/>
        <a:p>
          <a:endParaRPr lang="en-US"/>
        </a:p>
      </dgm:t>
    </dgm:pt>
    <dgm:pt modelId="{D9A880DC-49BC-47A7-8DF2-B0119FE6C93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Minecart server open to public</a:t>
          </a:r>
        </a:p>
      </dgm:t>
    </dgm:pt>
    <dgm:pt modelId="{A035BD4A-3BB1-451B-9979-415FB58EC71C}" type="parTrans" cxnId="{2B78E99D-C368-4F61-9334-B6D14DD41500}">
      <dgm:prSet/>
      <dgm:spPr/>
      <dgm:t>
        <a:bodyPr/>
        <a:lstStyle/>
        <a:p>
          <a:endParaRPr lang="en-US"/>
        </a:p>
      </dgm:t>
    </dgm:pt>
    <dgm:pt modelId="{EBCC8003-D2B8-46AB-987C-78ECB25E89A4}" type="sibTrans" cxnId="{2B78E99D-C368-4F61-9334-B6D14DD41500}">
      <dgm:prSet/>
      <dgm:spPr/>
      <dgm:t>
        <a:bodyPr/>
        <a:lstStyle/>
        <a:p>
          <a:endParaRPr lang="en-US"/>
        </a:p>
      </dgm:t>
    </dgm:pt>
    <dgm:pt modelId="{8917D4A8-A98B-40A9-B070-D77E0F0FD31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System bug or new vulnerability</a:t>
          </a:r>
        </a:p>
      </dgm:t>
    </dgm:pt>
    <dgm:pt modelId="{3FC0B696-ED14-45C0-B137-B587D567D3A1}" type="parTrans" cxnId="{8FA58A4E-D8EB-41F8-AF09-5718C93F474F}">
      <dgm:prSet/>
      <dgm:spPr/>
      <dgm:t>
        <a:bodyPr/>
        <a:lstStyle/>
        <a:p>
          <a:endParaRPr lang="zh-HK" altLang="en-US"/>
        </a:p>
      </dgm:t>
    </dgm:pt>
    <dgm:pt modelId="{F3DF9CE5-2E54-4CB5-BBFE-456ADAA15487}" type="sibTrans" cxnId="{8FA58A4E-D8EB-41F8-AF09-5718C93F474F}">
      <dgm:prSet/>
      <dgm:spPr/>
      <dgm:t>
        <a:bodyPr/>
        <a:lstStyle/>
        <a:p>
          <a:endParaRPr lang="zh-HK" altLang="en-US"/>
        </a:p>
      </dgm:t>
    </dgm:pt>
    <dgm:pt modelId="{D3BC35A8-435D-46F0-8D6C-3E4465A0BA2E}" type="pres">
      <dgm:prSet presAssocID="{81DB92B5-DE52-4F50-AA16-7AD485745F71}" presName="root" presStyleCnt="0">
        <dgm:presLayoutVars>
          <dgm:dir/>
          <dgm:resizeHandles val="exact"/>
        </dgm:presLayoutVars>
      </dgm:prSet>
      <dgm:spPr/>
    </dgm:pt>
    <dgm:pt modelId="{1FB021D9-FD4E-4CF6-B837-08E0B935468B}" type="pres">
      <dgm:prSet presAssocID="{E8E129DE-8403-44CD-8991-B18AA0E2F197}" presName="compNode" presStyleCnt="0"/>
      <dgm:spPr/>
    </dgm:pt>
    <dgm:pt modelId="{DF710482-3A14-40F6-860E-A056376E5F42}" type="pres">
      <dgm:prSet presAssocID="{E8E129DE-8403-44CD-8991-B18AA0E2F197}" presName="iconBgRect" presStyleLbl="bgShp" presStyleIdx="0" presStyleCnt="4"/>
      <dgm:spPr/>
    </dgm:pt>
    <dgm:pt modelId="{FAD83767-4859-4C53-BEA7-F411D9BC968A}" type="pres">
      <dgm:prSet presAssocID="{E8E129DE-8403-44CD-8991-B18AA0E2F19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電腦"/>
        </a:ext>
      </dgm:extLst>
    </dgm:pt>
    <dgm:pt modelId="{83D1CABC-FCFE-41AA-945C-54DFBEB99AB2}" type="pres">
      <dgm:prSet presAssocID="{E8E129DE-8403-44CD-8991-B18AA0E2F197}" presName="spaceRect" presStyleCnt="0"/>
      <dgm:spPr/>
    </dgm:pt>
    <dgm:pt modelId="{1D842A0B-0800-4323-97F7-D8282902390C}" type="pres">
      <dgm:prSet presAssocID="{E8E129DE-8403-44CD-8991-B18AA0E2F197}" presName="textRect" presStyleLbl="revTx" presStyleIdx="0" presStyleCnt="4">
        <dgm:presLayoutVars>
          <dgm:chMax val="1"/>
          <dgm:chPref val="1"/>
        </dgm:presLayoutVars>
      </dgm:prSet>
      <dgm:spPr/>
    </dgm:pt>
    <dgm:pt modelId="{E1E5AF65-F668-4386-AAAC-32ED8B2CEF26}" type="pres">
      <dgm:prSet presAssocID="{AF3CB55E-372E-4D3C-9111-F2A118CC7D6D}" presName="sibTrans" presStyleCnt="0"/>
      <dgm:spPr/>
    </dgm:pt>
    <dgm:pt modelId="{7C7B3E07-E4A0-4594-AED3-C906F7126319}" type="pres">
      <dgm:prSet presAssocID="{5A0D8130-49A1-424C-8D94-925DBEE57C8F}" presName="compNode" presStyleCnt="0"/>
      <dgm:spPr/>
    </dgm:pt>
    <dgm:pt modelId="{6A076B6E-0D1E-477A-A0F0-9AFDBF45A485}" type="pres">
      <dgm:prSet presAssocID="{5A0D8130-49A1-424C-8D94-925DBEE57C8F}" presName="iconBgRect" presStyleLbl="bgShp" presStyleIdx="1" presStyleCnt="4"/>
      <dgm:spPr/>
    </dgm:pt>
    <dgm:pt modelId="{4F91A4CF-6539-45A8-97BE-FF69DCA138B1}" type="pres">
      <dgm:prSet presAssocID="{5A0D8130-49A1-424C-8D94-925DBEE57C8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鎖定"/>
        </a:ext>
      </dgm:extLst>
    </dgm:pt>
    <dgm:pt modelId="{B7C74AA8-8235-4381-92B9-1D4106063D2A}" type="pres">
      <dgm:prSet presAssocID="{5A0D8130-49A1-424C-8D94-925DBEE57C8F}" presName="spaceRect" presStyleCnt="0"/>
      <dgm:spPr/>
    </dgm:pt>
    <dgm:pt modelId="{8BEAD0F0-2BBA-4CA3-BADC-BEF3F041542D}" type="pres">
      <dgm:prSet presAssocID="{5A0D8130-49A1-424C-8D94-925DBEE57C8F}" presName="textRect" presStyleLbl="revTx" presStyleIdx="1" presStyleCnt="4">
        <dgm:presLayoutVars>
          <dgm:chMax val="1"/>
          <dgm:chPref val="1"/>
        </dgm:presLayoutVars>
      </dgm:prSet>
      <dgm:spPr/>
    </dgm:pt>
    <dgm:pt modelId="{4ABCF971-5E00-47A5-9D3F-B796A13B1298}" type="pres">
      <dgm:prSet presAssocID="{6F7D0D36-FD53-405E-B165-6EE835F5F472}" presName="sibTrans" presStyleCnt="0"/>
      <dgm:spPr/>
    </dgm:pt>
    <dgm:pt modelId="{6B6583D1-0F42-4B58-8A26-61821113EC88}" type="pres">
      <dgm:prSet presAssocID="{D9A880DC-49BC-47A7-8DF2-B0119FE6C934}" presName="compNode" presStyleCnt="0"/>
      <dgm:spPr/>
    </dgm:pt>
    <dgm:pt modelId="{D26A80A9-E8FF-41BE-94FB-8B4E02C30248}" type="pres">
      <dgm:prSet presAssocID="{D9A880DC-49BC-47A7-8DF2-B0119FE6C934}" presName="iconBgRect" presStyleLbl="bgShp" presStyleIdx="2" presStyleCnt="4"/>
      <dgm:spPr/>
    </dgm:pt>
    <dgm:pt modelId="{2FCAF94E-29DC-43AA-8FF6-58312889811F}" type="pres">
      <dgm:prSet presAssocID="{D9A880DC-49BC-47A7-8DF2-B0119FE6C93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筆記型電腦"/>
        </a:ext>
      </dgm:extLst>
    </dgm:pt>
    <dgm:pt modelId="{B5A0DFDC-5708-4AFD-BD1F-3D2F4F35F7E5}" type="pres">
      <dgm:prSet presAssocID="{D9A880DC-49BC-47A7-8DF2-B0119FE6C934}" presName="spaceRect" presStyleCnt="0"/>
      <dgm:spPr/>
    </dgm:pt>
    <dgm:pt modelId="{0EC5E4BC-BD57-466B-A8D4-45253CDB9933}" type="pres">
      <dgm:prSet presAssocID="{D9A880DC-49BC-47A7-8DF2-B0119FE6C934}" presName="textRect" presStyleLbl="revTx" presStyleIdx="2" presStyleCnt="4">
        <dgm:presLayoutVars>
          <dgm:chMax val="1"/>
          <dgm:chPref val="1"/>
        </dgm:presLayoutVars>
      </dgm:prSet>
      <dgm:spPr/>
    </dgm:pt>
    <dgm:pt modelId="{D7414862-FBCF-4A73-9968-E0989890B7BA}" type="pres">
      <dgm:prSet presAssocID="{EBCC8003-D2B8-46AB-987C-78ECB25E89A4}" presName="sibTrans" presStyleCnt="0"/>
      <dgm:spPr/>
    </dgm:pt>
    <dgm:pt modelId="{CB40EA59-CEFE-4150-A4D0-D85E178F26CD}" type="pres">
      <dgm:prSet presAssocID="{8917D4A8-A98B-40A9-B070-D77E0F0FD314}" presName="compNode" presStyleCnt="0"/>
      <dgm:spPr/>
    </dgm:pt>
    <dgm:pt modelId="{E7A25A9C-2500-439D-BF53-7E2CAA2D7ACA}" type="pres">
      <dgm:prSet presAssocID="{8917D4A8-A98B-40A9-B070-D77E0F0FD314}" presName="iconBgRect" presStyleLbl="bgShp" presStyleIdx="3" presStyleCnt="4"/>
      <dgm:spPr/>
    </dgm:pt>
    <dgm:pt modelId="{46C2CB2F-61C6-4F2A-B024-27D0012205B2}" type="pres">
      <dgm:prSet presAssocID="{8917D4A8-A98B-40A9-B070-D77E0F0FD31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蟲 以實心填滿"/>
        </a:ext>
      </dgm:extLst>
    </dgm:pt>
    <dgm:pt modelId="{B99069BE-FD7C-45A3-9763-2F299D54A535}" type="pres">
      <dgm:prSet presAssocID="{8917D4A8-A98B-40A9-B070-D77E0F0FD314}" presName="spaceRect" presStyleCnt="0"/>
      <dgm:spPr/>
    </dgm:pt>
    <dgm:pt modelId="{8399F04B-4120-45BC-9784-596A087CF678}" type="pres">
      <dgm:prSet presAssocID="{8917D4A8-A98B-40A9-B070-D77E0F0FD31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B44314E-A084-4CFD-8AB2-AB4743464F78}" type="presOf" srcId="{5A0D8130-49A1-424C-8D94-925DBEE57C8F}" destId="{8BEAD0F0-2BBA-4CA3-BADC-BEF3F041542D}" srcOrd="0" destOrd="0" presId="urn:microsoft.com/office/officeart/2018/5/layout/IconCircleLabelList"/>
    <dgm:cxn modelId="{8FA58A4E-D8EB-41F8-AF09-5718C93F474F}" srcId="{81DB92B5-DE52-4F50-AA16-7AD485745F71}" destId="{8917D4A8-A98B-40A9-B070-D77E0F0FD314}" srcOrd="3" destOrd="0" parTransId="{3FC0B696-ED14-45C0-B137-B587D567D3A1}" sibTransId="{F3DF9CE5-2E54-4CB5-BBFE-456ADAA15487}"/>
    <dgm:cxn modelId="{9678F64F-897C-491F-B9EC-798FA23B1F76}" type="presOf" srcId="{D9A880DC-49BC-47A7-8DF2-B0119FE6C934}" destId="{0EC5E4BC-BD57-466B-A8D4-45253CDB9933}" srcOrd="0" destOrd="0" presId="urn:microsoft.com/office/officeart/2018/5/layout/IconCircleLabelList"/>
    <dgm:cxn modelId="{DF3D3972-1AD9-420E-8B40-816717DFEEB0}" srcId="{81DB92B5-DE52-4F50-AA16-7AD485745F71}" destId="{E8E129DE-8403-44CD-8991-B18AA0E2F197}" srcOrd="0" destOrd="0" parTransId="{49AB8439-9416-43DE-928C-4AE11E84647D}" sibTransId="{AF3CB55E-372E-4D3C-9111-F2A118CC7D6D}"/>
    <dgm:cxn modelId="{587B7681-5086-4B54-916B-EC3619CDFE8F}" type="presOf" srcId="{8917D4A8-A98B-40A9-B070-D77E0F0FD314}" destId="{8399F04B-4120-45BC-9784-596A087CF678}" srcOrd="0" destOrd="0" presId="urn:microsoft.com/office/officeart/2018/5/layout/IconCircleLabelList"/>
    <dgm:cxn modelId="{2B78E99D-C368-4F61-9334-B6D14DD41500}" srcId="{81DB92B5-DE52-4F50-AA16-7AD485745F71}" destId="{D9A880DC-49BC-47A7-8DF2-B0119FE6C934}" srcOrd="2" destOrd="0" parTransId="{A035BD4A-3BB1-451B-9979-415FB58EC71C}" sibTransId="{EBCC8003-D2B8-46AB-987C-78ECB25E89A4}"/>
    <dgm:cxn modelId="{6BB667AB-69B6-4A71-80A0-4E774573A1D7}" type="presOf" srcId="{E8E129DE-8403-44CD-8991-B18AA0E2F197}" destId="{1D842A0B-0800-4323-97F7-D8282902390C}" srcOrd="0" destOrd="0" presId="urn:microsoft.com/office/officeart/2018/5/layout/IconCircleLabelList"/>
    <dgm:cxn modelId="{32040AD9-0A58-4BD5-ACAB-1B86CD8D961C}" type="presOf" srcId="{81DB92B5-DE52-4F50-AA16-7AD485745F71}" destId="{D3BC35A8-435D-46F0-8D6C-3E4465A0BA2E}" srcOrd="0" destOrd="0" presId="urn:microsoft.com/office/officeart/2018/5/layout/IconCircleLabelList"/>
    <dgm:cxn modelId="{9F7699E3-6322-4FB1-8468-CB8F82221073}" srcId="{81DB92B5-DE52-4F50-AA16-7AD485745F71}" destId="{5A0D8130-49A1-424C-8D94-925DBEE57C8F}" srcOrd="1" destOrd="0" parTransId="{A67172A2-01EF-44AA-96DB-6F5886D7308D}" sibTransId="{6F7D0D36-FD53-405E-B165-6EE835F5F472}"/>
    <dgm:cxn modelId="{9160B8FD-9CEB-4B50-BFE3-DD6987602022}" type="presParOf" srcId="{D3BC35A8-435D-46F0-8D6C-3E4465A0BA2E}" destId="{1FB021D9-FD4E-4CF6-B837-08E0B935468B}" srcOrd="0" destOrd="0" presId="urn:microsoft.com/office/officeart/2018/5/layout/IconCircleLabelList"/>
    <dgm:cxn modelId="{2FE32706-535C-4C4E-89C1-888C1193D544}" type="presParOf" srcId="{1FB021D9-FD4E-4CF6-B837-08E0B935468B}" destId="{DF710482-3A14-40F6-860E-A056376E5F42}" srcOrd="0" destOrd="0" presId="urn:microsoft.com/office/officeart/2018/5/layout/IconCircleLabelList"/>
    <dgm:cxn modelId="{ACA8C191-84E7-4290-BDB6-A869255A8AEC}" type="presParOf" srcId="{1FB021D9-FD4E-4CF6-B837-08E0B935468B}" destId="{FAD83767-4859-4C53-BEA7-F411D9BC968A}" srcOrd="1" destOrd="0" presId="urn:microsoft.com/office/officeart/2018/5/layout/IconCircleLabelList"/>
    <dgm:cxn modelId="{F0F241CB-A0E0-4F48-9274-19C2975E7280}" type="presParOf" srcId="{1FB021D9-FD4E-4CF6-B837-08E0B935468B}" destId="{83D1CABC-FCFE-41AA-945C-54DFBEB99AB2}" srcOrd="2" destOrd="0" presId="urn:microsoft.com/office/officeart/2018/5/layout/IconCircleLabelList"/>
    <dgm:cxn modelId="{7AFECAC2-7037-4F90-83C6-F847708AB2F5}" type="presParOf" srcId="{1FB021D9-FD4E-4CF6-B837-08E0B935468B}" destId="{1D842A0B-0800-4323-97F7-D8282902390C}" srcOrd="3" destOrd="0" presId="urn:microsoft.com/office/officeart/2018/5/layout/IconCircleLabelList"/>
    <dgm:cxn modelId="{CB7C4930-7D8A-4A04-A4E9-17A732A93272}" type="presParOf" srcId="{D3BC35A8-435D-46F0-8D6C-3E4465A0BA2E}" destId="{E1E5AF65-F668-4386-AAAC-32ED8B2CEF26}" srcOrd="1" destOrd="0" presId="urn:microsoft.com/office/officeart/2018/5/layout/IconCircleLabelList"/>
    <dgm:cxn modelId="{155DB0D1-D4F4-4C8A-9054-180D6C368982}" type="presParOf" srcId="{D3BC35A8-435D-46F0-8D6C-3E4465A0BA2E}" destId="{7C7B3E07-E4A0-4594-AED3-C906F7126319}" srcOrd="2" destOrd="0" presId="urn:microsoft.com/office/officeart/2018/5/layout/IconCircleLabelList"/>
    <dgm:cxn modelId="{0979B155-EF16-4F20-A5B3-112460D624C8}" type="presParOf" srcId="{7C7B3E07-E4A0-4594-AED3-C906F7126319}" destId="{6A076B6E-0D1E-477A-A0F0-9AFDBF45A485}" srcOrd="0" destOrd="0" presId="urn:microsoft.com/office/officeart/2018/5/layout/IconCircleLabelList"/>
    <dgm:cxn modelId="{0C3E68D3-1DB3-4C3A-87AB-3CEB64BE3285}" type="presParOf" srcId="{7C7B3E07-E4A0-4594-AED3-C906F7126319}" destId="{4F91A4CF-6539-45A8-97BE-FF69DCA138B1}" srcOrd="1" destOrd="0" presId="urn:microsoft.com/office/officeart/2018/5/layout/IconCircleLabelList"/>
    <dgm:cxn modelId="{4646EE39-8475-4AC8-ACC4-73134691307E}" type="presParOf" srcId="{7C7B3E07-E4A0-4594-AED3-C906F7126319}" destId="{B7C74AA8-8235-4381-92B9-1D4106063D2A}" srcOrd="2" destOrd="0" presId="urn:microsoft.com/office/officeart/2018/5/layout/IconCircleLabelList"/>
    <dgm:cxn modelId="{13284519-27B2-42B7-A398-8F036B388D5A}" type="presParOf" srcId="{7C7B3E07-E4A0-4594-AED3-C906F7126319}" destId="{8BEAD0F0-2BBA-4CA3-BADC-BEF3F041542D}" srcOrd="3" destOrd="0" presId="urn:microsoft.com/office/officeart/2018/5/layout/IconCircleLabelList"/>
    <dgm:cxn modelId="{5066BACA-EBB7-4437-AFE2-0E8B4C331D20}" type="presParOf" srcId="{D3BC35A8-435D-46F0-8D6C-3E4465A0BA2E}" destId="{4ABCF971-5E00-47A5-9D3F-B796A13B1298}" srcOrd="3" destOrd="0" presId="urn:microsoft.com/office/officeart/2018/5/layout/IconCircleLabelList"/>
    <dgm:cxn modelId="{C08D3592-8A6B-4A18-89C4-E98CAE53D0A5}" type="presParOf" srcId="{D3BC35A8-435D-46F0-8D6C-3E4465A0BA2E}" destId="{6B6583D1-0F42-4B58-8A26-61821113EC88}" srcOrd="4" destOrd="0" presId="urn:microsoft.com/office/officeart/2018/5/layout/IconCircleLabelList"/>
    <dgm:cxn modelId="{05C82FA7-6B99-408D-9A38-620895182A51}" type="presParOf" srcId="{6B6583D1-0F42-4B58-8A26-61821113EC88}" destId="{D26A80A9-E8FF-41BE-94FB-8B4E02C30248}" srcOrd="0" destOrd="0" presId="urn:microsoft.com/office/officeart/2018/5/layout/IconCircleLabelList"/>
    <dgm:cxn modelId="{2DED9346-5269-4A43-8DFB-104FA7CB9EAC}" type="presParOf" srcId="{6B6583D1-0F42-4B58-8A26-61821113EC88}" destId="{2FCAF94E-29DC-43AA-8FF6-58312889811F}" srcOrd="1" destOrd="0" presId="urn:microsoft.com/office/officeart/2018/5/layout/IconCircleLabelList"/>
    <dgm:cxn modelId="{077F9C31-69E3-4622-BC1C-2E8CDC389856}" type="presParOf" srcId="{6B6583D1-0F42-4B58-8A26-61821113EC88}" destId="{B5A0DFDC-5708-4AFD-BD1F-3D2F4F35F7E5}" srcOrd="2" destOrd="0" presId="urn:microsoft.com/office/officeart/2018/5/layout/IconCircleLabelList"/>
    <dgm:cxn modelId="{6E223314-FFD4-47BD-BF8B-98CB6F714448}" type="presParOf" srcId="{6B6583D1-0F42-4B58-8A26-61821113EC88}" destId="{0EC5E4BC-BD57-466B-A8D4-45253CDB9933}" srcOrd="3" destOrd="0" presId="urn:microsoft.com/office/officeart/2018/5/layout/IconCircleLabelList"/>
    <dgm:cxn modelId="{B2D38EB2-A62A-43DF-8DFA-498DEE75ECEB}" type="presParOf" srcId="{D3BC35A8-435D-46F0-8D6C-3E4465A0BA2E}" destId="{D7414862-FBCF-4A73-9968-E0989890B7BA}" srcOrd="5" destOrd="0" presId="urn:microsoft.com/office/officeart/2018/5/layout/IconCircleLabelList"/>
    <dgm:cxn modelId="{B138C9DA-A085-4ABA-97C2-CB492B1C8DEB}" type="presParOf" srcId="{D3BC35A8-435D-46F0-8D6C-3E4465A0BA2E}" destId="{CB40EA59-CEFE-4150-A4D0-D85E178F26CD}" srcOrd="6" destOrd="0" presId="urn:microsoft.com/office/officeart/2018/5/layout/IconCircleLabelList"/>
    <dgm:cxn modelId="{5C520C2B-4CB1-4B0B-B2AC-0C666F078325}" type="presParOf" srcId="{CB40EA59-CEFE-4150-A4D0-D85E178F26CD}" destId="{E7A25A9C-2500-439D-BF53-7E2CAA2D7ACA}" srcOrd="0" destOrd="0" presId="urn:microsoft.com/office/officeart/2018/5/layout/IconCircleLabelList"/>
    <dgm:cxn modelId="{7E096853-3443-4EC6-899B-01F9B87ED4F6}" type="presParOf" srcId="{CB40EA59-CEFE-4150-A4D0-D85E178F26CD}" destId="{46C2CB2F-61C6-4F2A-B024-27D0012205B2}" srcOrd="1" destOrd="0" presId="urn:microsoft.com/office/officeart/2018/5/layout/IconCircleLabelList"/>
    <dgm:cxn modelId="{707A717E-D450-437D-950D-9AA75AF0D33F}" type="presParOf" srcId="{CB40EA59-CEFE-4150-A4D0-D85E178F26CD}" destId="{B99069BE-FD7C-45A3-9763-2F299D54A535}" srcOrd="2" destOrd="0" presId="urn:microsoft.com/office/officeart/2018/5/layout/IconCircleLabelList"/>
    <dgm:cxn modelId="{E184519B-3740-47AE-9CA8-F3BE0A106F0E}" type="presParOf" srcId="{CB40EA59-CEFE-4150-A4D0-D85E178F26CD}" destId="{8399F04B-4120-45BC-9784-596A087CF67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609898-E789-4107-9D2D-5FEAD57EFF1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6D61AE5-4D10-4790-8E10-3067824FB06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Student's own behavior or mental state</a:t>
          </a:r>
        </a:p>
      </dgm:t>
    </dgm:pt>
    <dgm:pt modelId="{99609174-750E-48D6-9958-968AAC3C071D}" type="parTrans" cxnId="{1C8BE816-8609-4AA0-9AEF-6B904C0D731E}">
      <dgm:prSet/>
      <dgm:spPr/>
      <dgm:t>
        <a:bodyPr/>
        <a:lstStyle/>
        <a:p>
          <a:endParaRPr lang="en-US"/>
        </a:p>
      </dgm:t>
    </dgm:pt>
    <dgm:pt modelId="{7E76E050-B2B8-450B-9797-25732C1071C9}" type="sibTrans" cxnId="{1C8BE816-8609-4AA0-9AEF-6B904C0D731E}">
      <dgm:prSet/>
      <dgm:spPr/>
      <dgm:t>
        <a:bodyPr/>
        <a:lstStyle/>
        <a:p>
          <a:endParaRPr lang="en-US"/>
        </a:p>
      </dgm:t>
    </dgm:pt>
    <dgm:pt modelId="{6B2B26CC-9F81-42E2-8A3C-F093997AA01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Other people's actions or intentions</a:t>
          </a:r>
        </a:p>
      </dgm:t>
    </dgm:pt>
    <dgm:pt modelId="{A1BE8310-1DC5-48D8-84EF-CD299CEA678D}" type="parTrans" cxnId="{8B1ED925-B51D-4685-BB33-261E90C4C778}">
      <dgm:prSet/>
      <dgm:spPr/>
      <dgm:t>
        <a:bodyPr/>
        <a:lstStyle/>
        <a:p>
          <a:endParaRPr lang="en-US"/>
        </a:p>
      </dgm:t>
    </dgm:pt>
    <dgm:pt modelId="{7EA49698-78D7-45B0-A0B8-39F54F48717E}" type="sibTrans" cxnId="{8B1ED925-B51D-4685-BB33-261E90C4C778}">
      <dgm:prSet/>
      <dgm:spPr/>
      <dgm:t>
        <a:bodyPr/>
        <a:lstStyle/>
        <a:p>
          <a:endParaRPr lang="en-US"/>
        </a:p>
      </dgm:t>
    </dgm:pt>
    <dgm:pt modelId="{D52AE9AA-F439-4231-AA6C-1263191691A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My self</a:t>
          </a:r>
        </a:p>
      </dgm:t>
    </dgm:pt>
    <dgm:pt modelId="{D6682388-C10F-4D5B-B04C-BBD7EE31DFCC}" type="parTrans" cxnId="{B274AB64-3F88-4FE0-AC21-B8D95D03ECE9}">
      <dgm:prSet/>
      <dgm:spPr/>
      <dgm:t>
        <a:bodyPr/>
        <a:lstStyle/>
        <a:p>
          <a:endParaRPr lang="zh-HK" altLang="en-US"/>
        </a:p>
      </dgm:t>
    </dgm:pt>
    <dgm:pt modelId="{04E1BB28-817D-4841-AAD6-87938CF07626}" type="sibTrans" cxnId="{B274AB64-3F88-4FE0-AC21-B8D95D03ECE9}">
      <dgm:prSet/>
      <dgm:spPr/>
      <dgm:t>
        <a:bodyPr/>
        <a:lstStyle/>
        <a:p>
          <a:endParaRPr lang="zh-HK" altLang="en-US"/>
        </a:p>
      </dgm:t>
    </dgm:pt>
    <dgm:pt modelId="{7412B423-751C-4D9C-81A0-D5F6DF624F56}" type="pres">
      <dgm:prSet presAssocID="{C0609898-E789-4107-9D2D-5FEAD57EFF1C}" presName="root" presStyleCnt="0">
        <dgm:presLayoutVars>
          <dgm:dir/>
          <dgm:resizeHandles val="exact"/>
        </dgm:presLayoutVars>
      </dgm:prSet>
      <dgm:spPr/>
    </dgm:pt>
    <dgm:pt modelId="{79EE8344-5AA8-4B61-9C4F-08D73866A628}" type="pres">
      <dgm:prSet presAssocID="{36D61AE5-4D10-4790-8E10-3067824FB068}" presName="compNode" presStyleCnt="0"/>
      <dgm:spPr/>
    </dgm:pt>
    <dgm:pt modelId="{F2952FA3-9E6B-48A8-AAEB-57CF54A642CB}" type="pres">
      <dgm:prSet presAssocID="{36D61AE5-4D10-4790-8E10-3067824FB068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95AF435-A6C5-45B0-9373-942438CABBD3}" type="pres">
      <dgm:prSet presAssocID="{36D61AE5-4D10-4790-8E10-3067824FB06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278B2979-E900-44A6-8BC8-6017E11DA05F}" type="pres">
      <dgm:prSet presAssocID="{36D61AE5-4D10-4790-8E10-3067824FB068}" presName="spaceRect" presStyleCnt="0"/>
      <dgm:spPr/>
    </dgm:pt>
    <dgm:pt modelId="{410626A4-9614-4F88-8B9B-5AD9F56CEDCA}" type="pres">
      <dgm:prSet presAssocID="{36D61AE5-4D10-4790-8E10-3067824FB068}" presName="textRect" presStyleLbl="revTx" presStyleIdx="0" presStyleCnt="3">
        <dgm:presLayoutVars>
          <dgm:chMax val="1"/>
          <dgm:chPref val="1"/>
        </dgm:presLayoutVars>
      </dgm:prSet>
      <dgm:spPr/>
    </dgm:pt>
    <dgm:pt modelId="{8649CCF8-E1E8-41BD-8A89-CD3A0D88350F}" type="pres">
      <dgm:prSet presAssocID="{7E76E050-B2B8-450B-9797-25732C1071C9}" presName="sibTrans" presStyleCnt="0"/>
      <dgm:spPr/>
    </dgm:pt>
    <dgm:pt modelId="{4EDA0881-7C54-4802-80BB-5AAACAE89EAE}" type="pres">
      <dgm:prSet presAssocID="{6B2B26CC-9F81-42E2-8A3C-F093997AA01E}" presName="compNode" presStyleCnt="0"/>
      <dgm:spPr/>
    </dgm:pt>
    <dgm:pt modelId="{BCABBF42-DF20-4FF0-859D-F6A7B447CF67}" type="pres">
      <dgm:prSet presAssocID="{6B2B26CC-9F81-42E2-8A3C-F093997AA01E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0584FC9-899D-4826-8522-5F0EBE245D44}" type="pres">
      <dgm:prSet presAssocID="{6B2B26CC-9F81-42E2-8A3C-F093997AA01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群組"/>
        </a:ext>
      </dgm:extLst>
    </dgm:pt>
    <dgm:pt modelId="{F9044B35-3D36-45CD-91E2-BD4AEE2C1042}" type="pres">
      <dgm:prSet presAssocID="{6B2B26CC-9F81-42E2-8A3C-F093997AA01E}" presName="spaceRect" presStyleCnt="0"/>
      <dgm:spPr/>
    </dgm:pt>
    <dgm:pt modelId="{A79D7C97-1144-4A2A-9119-3412DCD70881}" type="pres">
      <dgm:prSet presAssocID="{6B2B26CC-9F81-42E2-8A3C-F093997AA01E}" presName="textRect" presStyleLbl="revTx" presStyleIdx="1" presStyleCnt="3">
        <dgm:presLayoutVars>
          <dgm:chMax val="1"/>
          <dgm:chPref val="1"/>
        </dgm:presLayoutVars>
      </dgm:prSet>
      <dgm:spPr/>
    </dgm:pt>
    <dgm:pt modelId="{01705010-6912-43A7-BFDB-35A509C27694}" type="pres">
      <dgm:prSet presAssocID="{7EA49698-78D7-45B0-A0B8-39F54F48717E}" presName="sibTrans" presStyleCnt="0"/>
      <dgm:spPr/>
    </dgm:pt>
    <dgm:pt modelId="{30B9AA7D-E10A-452B-A889-FD84BC3AC360}" type="pres">
      <dgm:prSet presAssocID="{D52AE9AA-F439-4231-AA6C-1263191691A8}" presName="compNode" presStyleCnt="0"/>
      <dgm:spPr/>
    </dgm:pt>
    <dgm:pt modelId="{28A50A14-EE98-48E0-84E7-9EE39A70AF9A}" type="pres">
      <dgm:prSet presAssocID="{D52AE9AA-F439-4231-AA6C-1263191691A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A6869B1-5C67-45B6-BDA5-8D53E511ADDE}" type="pres">
      <dgm:prSet presAssocID="{D52AE9AA-F439-4231-AA6C-1263191691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露齒而笑並喜極而泣的臉 (實心填滿) 以實心填滿"/>
        </a:ext>
      </dgm:extLst>
    </dgm:pt>
    <dgm:pt modelId="{E7043244-D094-4A60-BD03-E34F2AD33BDE}" type="pres">
      <dgm:prSet presAssocID="{D52AE9AA-F439-4231-AA6C-1263191691A8}" presName="spaceRect" presStyleCnt="0"/>
      <dgm:spPr/>
    </dgm:pt>
    <dgm:pt modelId="{87449E52-0073-4347-8959-5BEE5274A6B4}" type="pres">
      <dgm:prSet presAssocID="{D52AE9AA-F439-4231-AA6C-1263191691A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C8BE816-8609-4AA0-9AEF-6B904C0D731E}" srcId="{C0609898-E789-4107-9D2D-5FEAD57EFF1C}" destId="{36D61AE5-4D10-4790-8E10-3067824FB068}" srcOrd="0" destOrd="0" parTransId="{99609174-750E-48D6-9958-968AAC3C071D}" sibTransId="{7E76E050-B2B8-450B-9797-25732C1071C9}"/>
    <dgm:cxn modelId="{8B1ED925-B51D-4685-BB33-261E90C4C778}" srcId="{C0609898-E789-4107-9D2D-5FEAD57EFF1C}" destId="{6B2B26CC-9F81-42E2-8A3C-F093997AA01E}" srcOrd="1" destOrd="0" parTransId="{A1BE8310-1DC5-48D8-84EF-CD299CEA678D}" sibTransId="{7EA49698-78D7-45B0-A0B8-39F54F48717E}"/>
    <dgm:cxn modelId="{B274AB64-3F88-4FE0-AC21-B8D95D03ECE9}" srcId="{C0609898-E789-4107-9D2D-5FEAD57EFF1C}" destId="{D52AE9AA-F439-4231-AA6C-1263191691A8}" srcOrd="2" destOrd="0" parTransId="{D6682388-C10F-4D5B-B04C-BBD7EE31DFCC}" sibTransId="{04E1BB28-817D-4841-AAD6-87938CF07626}"/>
    <dgm:cxn modelId="{DAEB4D9C-09CF-4FF0-B2ED-66B5F62C5DA9}" type="presOf" srcId="{6B2B26CC-9F81-42E2-8A3C-F093997AA01E}" destId="{A79D7C97-1144-4A2A-9119-3412DCD70881}" srcOrd="0" destOrd="0" presId="urn:microsoft.com/office/officeart/2018/5/layout/IconLeafLabelList"/>
    <dgm:cxn modelId="{66F696C1-9AB4-4A80-A4FF-D27F05247C4F}" type="presOf" srcId="{36D61AE5-4D10-4790-8E10-3067824FB068}" destId="{410626A4-9614-4F88-8B9B-5AD9F56CEDCA}" srcOrd="0" destOrd="0" presId="urn:microsoft.com/office/officeart/2018/5/layout/IconLeafLabelList"/>
    <dgm:cxn modelId="{F5A819CF-56F0-43DB-A0BF-36077C6E2C41}" type="presOf" srcId="{D52AE9AA-F439-4231-AA6C-1263191691A8}" destId="{87449E52-0073-4347-8959-5BEE5274A6B4}" srcOrd="0" destOrd="0" presId="urn:microsoft.com/office/officeart/2018/5/layout/IconLeafLabelList"/>
    <dgm:cxn modelId="{BAD433E2-3944-49E6-8FBF-E08B8F745C9C}" type="presOf" srcId="{C0609898-E789-4107-9D2D-5FEAD57EFF1C}" destId="{7412B423-751C-4D9C-81A0-D5F6DF624F56}" srcOrd="0" destOrd="0" presId="urn:microsoft.com/office/officeart/2018/5/layout/IconLeafLabelList"/>
    <dgm:cxn modelId="{6EBDCC27-EEB5-454F-8367-BC8933234C85}" type="presParOf" srcId="{7412B423-751C-4D9C-81A0-D5F6DF624F56}" destId="{79EE8344-5AA8-4B61-9C4F-08D73866A628}" srcOrd="0" destOrd="0" presId="urn:microsoft.com/office/officeart/2018/5/layout/IconLeafLabelList"/>
    <dgm:cxn modelId="{9FF8E5CE-FB23-46C9-A4F5-3599A7290D98}" type="presParOf" srcId="{79EE8344-5AA8-4B61-9C4F-08D73866A628}" destId="{F2952FA3-9E6B-48A8-AAEB-57CF54A642CB}" srcOrd="0" destOrd="0" presId="urn:microsoft.com/office/officeart/2018/5/layout/IconLeafLabelList"/>
    <dgm:cxn modelId="{E2499DE2-D0B7-4DEA-98C7-20F9B003ACD2}" type="presParOf" srcId="{79EE8344-5AA8-4B61-9C4F-08D73866A628}" destId="{295AF435-A6C5-45B0-9373-942438CABBD3}" srcOrd="1" destOrd="0" presId="urn:microsoft.com/office/officeart/2018/5/layout/IconLeafLabelList"/>
    <dgm:cxn modelId="{910FCFAF-E3AD-4F84-9E1F-0DB15D8CA77F}" type="presParOf" srcId="{79EE8344-5AA8-4B61-9C4F-08D73866A628}" destId="{278B2979-E900-44A6-8BC8-6017E11DA05F}" srcOrd="2" destOrd="0" presId="urn:microsoft.com/office/officeart/2018/5/layout/IconLeafLabelList"/>
    <dgm:cxn modelId="{28E652A3-3F0D-43AB-9F3D-2DD5401CF8C9}" type="presParOf" srcId="{79EE8344-5AA8-4B61-9C4F-08D73866A628}" destId="{410626A4-9614-4F88-8B9B-5AD9F56CEDCA}" srcOrd="3" destOrd="0" presId="urn:microsoft.com/office/officeart/2018/5/layout/IconLeafLabelList"/>
    <dgm:cxn modelId="{8296AC8A-275C-4B7F-8EE7-4D10132EE1DD}" type="presParOf" srcId="{7412B423-751C-4D9C-81A0-D5F6DF624F56}" destId="{8649CCF8-E1E8-41BD-8A89-CD3A0D88350F}" srcOrd="1" destOrd="0" presId="urn:microsoft.com/office/officeart/2018/5/layout/IconLeafLabelList"/>
    <dgm:cxn modelId="{F75A4AE2-7C8A-486C-B58B-88F911BEFDC0}" type="presParOf" srcId="{7412B423-751C-4D9C-81A0-D5F6DF624F56}" destId="{4EDA0881-7C54-4802-80BB-5AAACAE89EAE}" srcOrd="2" destOrd="0" presId="urn:microsoft.com/office/officeart/2018/5/layout/IconLeafLabelList"/>
    <dgm:cxn modelId="{2189B8FE-429B-4A60-B984-BDE87BE715C7}" type="presParOf" srcId="{4EDA0881-7C54-4802-80BB-5AAACAE89EAE}" destId="{BCABBF42-DF20-4FF0-859D-F6A7B447CF67}" srcOrd="0" destOrd="0" presId="urn:microsoft.com/office/officeart/2018/5/layout/IconLeafLabelList"/>
    <dgm:cxn modelId="{882695E6-7A27-4555-B64D-20D2D078473B}" type="presParOf" srcId="{4EDA0881-7C54-4802-80BB-5AAACAE89EAE}" destId="{00584FC9-899D-4826-8522-5F0EBE245D44}" srcOrd="1" destOrd="0" presId="urn:microsoft.com/office/officeart/2018/5/layout/IconLeafLabelList"/>
    <dgm:cxn modelId="{3170C341-9630-4A52-B891-5A66819B3A15}" type="presParOf" srcId="{4EDA0881-7C54-4802-80BB-5AAACAE89EAE}" destId="{F9044B35-3D36-45CD-91E2-BD4AEE2C1042}" srcOrd="2" destOrd="0" presId="urn:microsoft.com/office/officeart/2018/5/layout/IconLeafLabelList"/>
    <dgm:cxn modelId="{05E8B80B-1139-4DED-9390-D7261725343A}" type="presParOf" srcId="{4EDA0881-7C54-4802-80BB-5AAACAE89EAE}" destId="{A79D7C97-1144-4A2A-9119-3412DCD70881}" srcOrd="3" destOrd="0" presId="urn:microsoft.com/office/officeart/2018/5/layout/IconLeafLabelList"/>
    <dgm:cxn modelId="{5E7C6010-E08D-4E81-9AAA-48C7E3674975}" type="presParOf" srcId="{7412B423-751C-4D9C-81A0-D5F6DF624F56}" destId="{01705010-6912-43A7-BFDB-35A509C27694}" srcOrd="3" destOrd="0" presId="urn:microsoft.com/office/officeart/2018/5/layout/IconLeafLabelList"/>
    <dgm:cxn modelId="{006B15FE-9F08-44D5-BC91-D7DBEF163834}" type="presParOf" srcId="{7412B423-751C-4D9C-81A0-D5F6DF624F56}" destId="{30B9AA7D-E10A-452B-A889-FD84BC3AC360}" srcOrd="4" destOrd="0" presId="urn:microsoft.com/office/officeart/2018/5/layout/IconLeafLabelList"/>
    <dgm:cxn modelId="{E8F11EE0-D41D-47B9-A46B-1FBA846CF67A}" type="presParOf" srcId="{30B9AA7D-E10A-452B-A889-FD84BC3AC360}" destId="{28A50A14-EE98-48E0-84E7-9EE39A70AF9A}" srcOrd="0" destOrd="0" presId="urn:microsoft.com/office/officeart/2018/5/layout/IconLeafLabelList"/>
    <dgm:cxn modelId="{7C4CC1E1-5D75-478D-8D25-8F42BCAACAFF}" type="presParOf" srcId="{30B9AA7D-E10A-452B-A889-FD84BC3AC360}" destId="{3A6869B1-5C67-45B6-BDA5-8D53E511ADDE}" srcOrd="1" destOrd="0" presId="urn:microsoft.com/office/officeart/2018/5/layout/IconLeafLabelList"/>
    <dgm:cxn modelId="{68B6D85B-6D07-47F9-9971-9064E35C2136}" type="presParOf" srcId="{30B9AA7D-E10A-452B-A889-FD84BC3AC360}" destId="{E7043244-D094-4A60-BD03-E34F2AD33BDE}" srcOrd="2" destOrd="0" presId="urn:microsoft.com/office/officeart/2018/5/layout/IconLeafLabelList"/>
    <dgm:cxn modelId="{665B19D8-4BA6-40C4-8FC6-769F811948CB}" type="presParOf" srcId="{30B9AA7D-E10A-452B-A889-FD84BC3AC360}" destId="{87449E52-0073-4347-8959-5BEE5274A6B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4F76FE-9D45-4EDA-8F54-9396C646ED47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B9DAFD2-4D5C-41F3-AC31-E9F7302B8A96}">
      <dgm:prSet/>
      <dgm:spPr/>
      <dgm:t>
        <a:bodyPr/>
        <a:lstStyle/>
        <a:p>
          <a:r>
            <a:rPr lang="en-US" dirty="0"/>
            <a:t>Password cracking, account compromise, identity theft</a:t>
          </a:r>
        </a:p>
      </dgm:t>
    </dgm:pt>
    <dgm:pt modelId="{57183DC0-31B2-4035-ACCD-F439DB6F77F5}" type="parTrans" cxnId="{8608CD4A-F8BE-43FA-929A-1D9B33B57E18}">
      <dgm:prSet/>
      <dgm:spPr/>
      <dgm:t>
        <a:bodyPr/>
        <a:lstStyle/>
        <a:p>
          <a:endParaRPr lang="en-US"/>
        </a:p>
      </dgm:t>
    </dgm:pt>
    <dgm:pt modelId="{42D4F03D-6237-4E9A-94CA-C08E42E5516D}" type="sibTrans" cxnId="{8608CD4A-F8BE-43FA-929A-1D9B33B57E18}">
      <dgm:prSet/>
      <dgm:spPr/>
      <dgm:t>
        <a:bodyPr/>
        <a:lstStyle/>
        <a:p>
          <a:endParaRPr lang="en-US"/>
        </a:p>
      </dgm:t>
    </dgm:pt>
    <dgm:pt modelId="{759A22AE-B571-40FA-9518-A218554B1D68}">
      <dgm:prSet/>
      <dgm:spPr/>
      <dgm:t>
        <a:bodyPr/>
        <a:lstStyle/>
        <a:p>
          <a:r>
            <a:rPr lang="en-US" dirty="0"/>
            <a:t>Unauthorized access, data theft, malware infection</a:t>
          </a:r>
        </a:p>
      </dgm:t>
    </dgm:pt>
    <dgm:pt modelId="{6AD6578D-0984-4C06-BBD6-E4D9E122A438}" type="parTrans" cxnId="{24DA3BBF-0B4B-4C8A-83BA-9D6131363DDE}">
      <dgm:prSet/>
      <dgm:spPr/>
      <dgm:t>
        <a:bodyPr/>
        <a:lstStyle/>
        <a:p>
          <a:endParaRPr lang="en-US"/>
        </a:p>
      </dgm:t>
    </dgm:pt>
    <dgm:pt modelId="{4F23B683-D74A-4DBD-A503-260D6A5504B9}" type="sibTrans" cxnId="{24DA3BBF-0B4B-4C8A-83BA-9D6131363DDE}">
      <dgm:prSet/>
      <dgm:spPr/>
      <dgm:t>
        <a:bodyPr/>
        <a:lstStyle/>
        <a:p>
          <a:endParaRPr lang="en-US"/>
        </a:p>
      </dgm:t>
    </dgm:pt>
    <dgm:pt modelId="{B2D30F3B-5899-454F-BF4F-B58D21986585}" type="pres">
      <dgm:prSet presAssocID="{664F76FE-9D45-4EDA-8F54-9396C646ED47}" presName="outerComposite" presStyleCnt="0">
        <dgm:presLayoutVars>
          <dgm:chMax val="5"/>
          <dgm:dir/>
          <dgm:resizeHandles val="exact"/>
        </dgm:presLayoutVars>
      </dgm:prSet>
      <dgm:spPr/>
    </dgm:pt>
    <dgm:pt modelId="{A9B64F51-FCD5-496A-A22A-3FD9AF2F9385}" type="pres">
      <dgm:prSet presAssocID="{664F76FE-9D45-4EDA-8F54-9396C646ED47}" presName="dummyMaxCanvas" presStyleCnt="0">
        <dgm:presLayoutVars/>
      </dgm:prSet>
      <dgm:spPr/>
    </dgm:pt>
    <dgm:pt modelId="{AB269062-00E3-49B5-9A6C-2822CC1B408E}" type="pres">
      <dgm:prSet presAssocID="{664F76FE-9D45-4EDA-8F54-9396C646ED47}" presName="TwoNodes_1" presStyleLbl="node1" presStyleIdx="0" presStyleCnt="2">
        <dgm:presLayoutVars>
          <dgm:bulletEnabled val="1"/>
        </dgm:presLayoutVars>
      </dgm:prSet>
      <dgm:spPr/>
    </dgm:pt>
    <dgm:pt modelId="{B964AF37-612B-446F-BB7C-1FA85902CCA1}" type="pres">
      <dgm:prSet presAssocID="{664F76FE-9D45-4EDA-8F54-9396C646ED47}" presName="TwoNodes_2" presStyleLbl="node1" presStyleIdx="1" presStyleCnt="2">
        <dgm:presLayoutVars>
          <dgm:bulletEnabled val="1"/>
        </dgm:presLayoutVars>
      </dgm:prSet>
      <dgm:spPr/>
    </dgm:pt>
    <dgm:pt modelId="{69D7BB39-02E6-4759-B551-6EAE83825F4F}" type="pres">
      <dgm:prSet presAssocID="{664F76FE-9D45-4EDA-8F54-9396C646ED47}" presName="TwoConn_1-2" presStyleLbl="fgAccFollowNode1" presStyleIdx="0" presStyleCnt="1">
        <dgm:presLayoutVars>
          <dgm:bulletEnabled val="1"/>
        </dgm:presLayoutVars>
      </dgm:prSet>
      <dgm:spPr/>
    </dgm:pt>
    <dgm:pt modelId="{6AF55A39-F5FD-474B-B7C7-3CAB00A238D7}" type="pres">
      <dgm:prSet presAssocID="{664F76FE-9D45-4EDA-8F54-9396C646ED47}" presName="TwoNodes_1_text" presStyleLbl="node1" presStyleIdx="1" presStyleCnt="2">
        <dgm:presLayoutVars>
          <dgm:bulletEnabled val="1"/>
        </dgm:presLayoutVars>
      </dgm:prSet>
      <dgm:spPr/>
    </dgm:pt>
    <dgm:pt modelId="{0F099593-61C5-4C29-B928-DE17075D2A06}" type="pres">
      <dgm:prSet presAssocID="{664F76FE-9D45-4EDA-8F54-9396C646ED47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5C97D71E-B3AD-47B9-B064-236AE84741D2}" type="presOf" srcId="{42D4F03D-6237-4E9A-94CA-C08E42E5516D}" destId="{69D7BB39-02E6-4759-B551-6EAE83825F4F}" srcOrd="0" destOrd="0" presId="urn:microsoft.com/office/officeart/2005/8/layout/vProcess5"/>
    <dgm:cxn modelId="{AB5D1327-5FD3-4DE1-99B8-3BF91F3ECD96}" type="presOf" srcId="{759A22AE-B571-40FA-9518-A218554B1D68}" destId="{B964AF37-612B-446F-BB7C-1FA85902CCA1}" srcOrd="0" destOrd="0" presId="urn:microsoft.com/office/officeart/2005/8/layout/vProcess5"/>
    <dgm:cxn modelId="{31894027-3423-47FE-B58E-6028822F1D0C}" type="presOf" srcId="{664F76FE-9D45-4EDA-8F54-9396C646ED47}" destId="{B2D30F3B-5899-454F-BF4F-B58D21986585}" srcOrd="0" destOrd="0" presId="urn:microsoft.com/office/officeart/2005/8/layout/vProcess5"/>
    <dgm:cxn modelId="{EE013C43-C1C7-46B3-B780-0F8D11D72E19}" type="presOf" srcId="{759A22AE-B571-40FA-9518-A218554B1D68}" destId="{0F099593-61C5-4C29-B928-DE17075D2A06}" srcOrd="1" destOrd="0" presId="urn:microsoft.com/office/officeart/2005/8/layout/vProcess5"/>
    <dgm:cxn modelId="{B3D25849-2616-4B52-B3D0-1F3469ECBC13}" type="presOf" srcId="{7B9DAFD2-4D5C-41F3-AC31-E9F7302B8A96}" destId="{AB269062-00E3-49B5-9A6C-2822CC1B408E}" srcOrd="0" destOrd="0" presId="urn:microsoft.com/office/officeart/2005/8/layout/vProcess5"/>
    <dgm:cxn modelId="{8608CD4A-F8BE-43FA-929A-1D9B33B57E18}" srcId="{664F76FE-9D45-4EDA-8F54-9396C646ED47}" destId="{7B9DAFD2-4D5C-41F3-AC31-E9F7302B8A96}" srcOrd="0" destOrd="0" parTransId="{57183DC0-31B2-4035-ACCD-F439DB6F77F5}" sibTransId="{42D4F03D-6237-4E9A-94CA-C08E42E5516D}"/>
    <dgm:cxn modelId="{24DA3BBF-0B4B-4C8A-83BA-9D6131363DDE}" srcId="{664F76FE-9D45-4EDA-8F54-9396C646ED47}" destId="{759A22AE-B571-40FA-9518-A218554B1D68}" srcOrd="1" destOrd="0" parTransId="{6AD6578D-0984-4C06-BBD6-E4D9E122A438}" sibTransId="{4F23B683-D74A-4DBD-A503-260D6A5504B9}"/>
    <dgm:cxn modelId="{6C5327EB-6CB1-4C55-841E-30D4103242D9}" type="presOf" srcId="{7B9DAFD2-4D5C-41F3-AC31-E9F7302B8A96}" destId="{6AF55A39-F5FD-474B-B7C7-3CAB00A238D7}" srcOrd="1" destOrd="0" presId="urn:microsoft.com/office/officeart/2005/8/layout/vProcess5"/>
    <dgm:cxn modelId="{87DDA89D-30A2-45AE-B439-626D1486B36E}" type="presParOf" srcId="{B2D30F3B-5899-454F-BF4F-B58D21986585}" destId="{A9B64F51-FCD5-496A-A22A-3FD9AF2F9385}" srcOrd="0" destOrd="0" presId="urn:microsoft.com/office/officeart/2005/8/layout/vProcess5"/>
    <dgm:cxn modelId="{0280F59E-1C2A-4AAF-B862-5B59857F621F}" type="presParOf" srcId="{B2D30F3B-5899-454F-BF4F-B58D21986585}" destId="{AB269062-00E3-49B5-9A6C-2822CC1B408E}" srcOrd="1" destOrd="0" presId="urn:microsoft.com/office/officeart/2005/8/layout/vProcess5"/>
    <dgm:cxn modelId="{711949E3-7E45-43C5-B36E-F2504356D857}" type="presParOf" srcId="{B2D30F3B-5899-454F-BF4F-B58D21986585}" destId="{B964AF37-612B-446F-BB7C-1FA85902CCA1}" srcOrd="2" destOrd="0" presId="urn:microsoft.com/office/officeart/2005/8/layout/vProcess5"/>
    <dgm:cxn modelId="{4E2CD05C-D734-407A-806D-261A4484E108}" type="presParOf" srcId="{B2D30F3B-5899-454F-BF4F-B58D21986585}" destId="{69D7BB39-02E6-4759-B551-6EAE83825F4F}" srcOrd="3" destOrd="0" presId="urn:microsoft.com/office/officeart/2005/8/layout/vProcess5"/>
    <dgm:cxn modelId="{59B9E4F0-ABE0-4FE3-AE70-DA63C0667151}" type="presParOf" srcId="{B2D30F3B-5899-454F-BF4F-B58D21986585}" destId="{6AF55A39-F5FD-474B-B7C7-3CAB00A238D7}" srcOrd="4" destOrd="0" presId="urn:microsoft.com/office/officeart/2005/8/layout/vProcess5"/>
    <dgm:cxn modelId="{AD40D4A8-122C-45D1-9C6F-8A5427C80CD0}" type="presParOf" srcId="{B2D30F3B-5899-454F-BF4F-B58D21986585}" destId="{0F099593-61C5-4C29-B928-DE17075D2A06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10482-3A14-40F6-860E-A056376E5F42}">
      <dsp:nvSpPr>
        <dsp:cNvPr id="0" name=""/>
        <dsp:cNvSpPr/>
      </dsp:nvSpPr>
      <dsp:spPr>
        <a:xfrm>
          <a:off x="579602" y="317209"/>
          <a:ext cx="1447713" cy="144771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83767-4859-4C53-BEA7-F411D9BC968A}">
      <dsp:nvSpPr>
        <dsp:cNvPr id="0" name=""/>
        <dsp:cNvSpPr/>
      </dsp:nvSpPr>
      <dsp:spPr>
        <a:xfrm>
          <a:off x="888131" y="625738"/>
          <a:ext cx="830655" cy="8306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42A0B-0800-4323-97F7-D8282902390C}">
      <dsp:nvSpPr>
        <dsp:cNvPr id="0" name=""/>
        <dsp:cNvSpPr/>
      </dsp:nvSpPr>
      <dsp:spPr>
        <a:xfrm>
          <a:off x="116808" y="2215850"/>
          <a:ext cx="2373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VM accessible by IP by anyone</a:t>
          </a:r>
        </a:p>
      </dsp:txBody>
      <dsp:txXfrm>
        <a:off x="116808" y="2215850"/>
        <a:ext cx="2373300" cy="720000"/>
      </dsp:txXfrm>
    </dsp:sp>
    <dsp:sp modelId="{6A076B6E-0D1E-477A-A0F0-9AFDBF45A485}">
      <dsp:nvSpPr>
        <dsp:cNvPr id="0" name=""/>
        <dsp:cNvSpPr/>
      </dsp:nvSpPr>
      <dsp:spPr>
        <a:xfrm>
          <a:off x="3368229" y="317209"/>
          <a:ext cx="1447713" cy="14477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1A4CF-6539-45A8-97BE-FF69DCA138B1}">
      <dsp:nvSpPr>
        <dsp:cNvPr id="0" name=""/>
        <dsp:cNvSpPr/>
      </dsp:nvSpPr>
      <dsp:spPr>
        <a:xfrm>
          <a:off x="3676758" y="625738"/>
          <a:ext cx="830655" cy="8306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AD0F0-2BBA-4CA3-BADC-BEF3F041542D}">
      <dsp:nvSpPr>
        <dsp:cNvPr id="0" name=""/>
        <dsp:cNvSpPr/>
      </dsp:nvSpPr>
      <dsp:spPr>
        <a:xfrm>
          <a:off x="2905436" y="2215850"/>
          <a:ext cx="2373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Password not randomly generated</a:t>
          </a:r>
        </a:p>
      </dsp:txBody>
      <dsp:txXfrm>
        <a:off x="2905436" y="2215850"/>
        <a:ext cx="2373300" cy="720000"/>
      </dsp:txXfrm>
    </dsp:sp>
    <dsp:sp modelId="{D26A80A9-E8FF-41BE-94FB-8B4E02C30248}">
      <dsp:nvSpPr>
        <dsp:cNvPr id="0" name=""/>
        <dsp:cNvSpPr/>
      </dsp:nvSpPr>
      <dsp:spPr>
        <a:xfrm>
          <a:off x="6156857" y="317209"/>
          <a:ext cx="1447713" cy="144771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CAF94E-29DC-43AA-8FF6-58312889811F}">
      <dsp:nvSpPr>
        <dsp:cNvPr id="0" name=""/>
        <dsp:cNvSpPr/>
      </dsp:nvSpPr>
      <dsp:spPr>
        <a:xfrm>
          <a:off x="6465386" y="625738"/>
          <a:ext cx="830655" cy="8306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5E4BC-BD57-466B-A8D4-45253CDB9933}">
      <dsp:nvSpPr>
        <dsp:cNvPr id="0" name=""/>
        <dsp:cNvSpPr/>
      </dsp:nvSpPr>
      <dsp:spPr>
        <a:xfrm>
          <a:off x="5694063" y="2215850"/>
          <a:ext cx="2373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Minecart server open to public</a:t>
          </a:r>
        </a:p>
      </dsp:txBody>
      <dsp:txXfrm>
        <a:off x="5694063" y="2215850"/>
        <a:ext cx="2373300" cy="720000"/>
      </dsp:txXfrm>
    </dsp:sp>
    <dsp:sp modelId="{E7A25A9C-2500-439D-BF53-7E2CAA2D7ACA}">
      <dsp:nvSpPr>
        <dsp:cNvPr id="0" name=""/>
        <dsp:cNvSpPr/>
      </dsp:nvSpPr>
      <dsp:spPr>
        <a:xfrm>
          <a:off x="8945484" y="317209"/>
          <a:ext cx="1447713" cy="144771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C2CB2F-61C6-4F2A-B024-27D0012205B2}">
      <dsp:nvSpPr>
        <dsp:cNvPr id="0" name=""/>
        <dsp:cNvSpPr/>
      </dsp:nvSpPr>
      <dsp:spPr>
        <a:xfrm>
          <a:off x="9254013" y="625738"/>
          <a:ext cx="830655" cy="8306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9F04B-4120-45BC-9784-596A087CF678}">
      <dsp:nvSpPr>
        <dsp:cNvPr id="0" name=""/>
        <dsp:cNvSpPr/>
      </dsp:nvSpPr>
      <dsp:spPr>
        <a:xfrm>
          <a:off x="8482691" y="2215850"/>
          <a:ext cx="2373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System bug or new vulnerability</a:t>
          </a:r>
        </a:p>
      </dsp:txBody>
      <dsp:txXfrm>
        <a:off x="8482691" y="2215850"/>
        <a:ext cx="23733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952FA3-9E6B-48A8-AAEB-57CF54A642CB}">
      <dsp:nvSpPr>
        <dsp:cNvPr id="0" name=""/>
        <dsp:cNvSpPr/>
      </dsp:nvSpPr>
      <dsp:spPr>
        <a:xfrm>
          <a:off x="824400" y="6529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5AF435-A6C5-45B0-9373-942438CABBD3}">
      <dsp:nvSpPr>
        <dsp:cNvPr id="0" name=""/>
        <dsp:cNvSpPr/>
      </dsp:nvSpPr>
      <dsp:spPr>
        <a:xfrm>
          <a:off x="1233900" y="416029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626A4-9614-4F88-8B9B-5AD9F56CEDCA}">
      <dsp:nvSpPr>
        <dsp:cNvPr id="0" name=""/>
        <dsp:cNvSpPr/>
      </dsp:nvSpPr>
      <dsp:spPr>
        <a:xfrm>
          <a:off x="210150" y="252653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Student's own behavior or mental state</a:t>
          </a:r>
        </a:p>
      </dsp:txBody>
      <dsp:txXfrm>
        <a:off x="210150" y="2526530"/>
        <a:ext cx="3150000" cy="720000"/>
      </dsp:txXfrm>
    </dsp:sp>
    <dsp:sp modelId="{BCABBF42-DF20-4FF0-859D-F6A7B447CF67}">
      <dsp:nvSpPr>
        <dsp:cNvPr id="0" name=""/>
        <dsp:cNvSpPr/>
      </dsp:nvSpPr>
      <dsp:spPr>
        <a:xfrm>
          <a:off x="4525650" y="6529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84FC9-899D-4826-8522-5F0EBE245D44}">
      <dsp:nvSpPr>
        <dsp:cNvPr id="0" name=""/>
        <dsp:cNvSpPr/>
      </dsp:nvSpPr>
      <dsp:spPr>
        <a:xfrm>
          <a:off x="4935150" y="416029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D7C97-1144-4A2A-9119-3412DCD70881}">
      <dsp:nvSpPr>
        <dsp:cNvPr id="0" name=""/>
        <dsp:cNvSpPr/>
      </dsp:nvSpPr>
      <dsp:spPr>
        <a:xfrm>
          <a:off x="3911400" y="252653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Other people's actions or intentions</a:t>
          </a:r>
        </a:p>
      </dsp:txBody>
      <dsp:txXfrm>
        <a:off x="3911400" y="2526530"/>
        <a:ext cx="3150000" cy="720000"/>
      </dsp:txXfrm>
    </dsp:sp>
    <dsp:sp modelId="{28A50A14-EE98-48E0-84E7-9EE39A70AF9A}">
      <dsp:nvSpPr>
        <dsp:cNvPr id="0" name=""/>
        <dsp:cNvSpPr/>
      </dsp:nvSpPr>
      <dsp:spPr>
        <a:xfrm>
          <a:off x="8226900" y="6529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869B1-5C67-45B6-BDA5-8D53E511ADDE}">
      <dsp:nvSpPr>
        <dsp:cNvPr id="0" name=""/>
        <dsp:cNvSpPr/>
      </dsp:nvSpPr>
      <dsp:spPr>
        <a:xfrm>
          <a:off x="8636400" y="416029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49E52-0073-4347-8959-5BEE5274A6B4}">
      <dsp:nvSpPr>
        <dsp:cNvPr id="0" name=""/>
        <dsp:cNvSpPr/>
      </dsp:nvSpPr>
      <dsp:spPr>
        <a:xfrm>
          <a:off x="7612650" y="252653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My self</a:t>
          </a:r>
        </a:p>
      </dsp:txBody>
      <dsp:txXfrm>
        <a:off x="7612650" y="2526530"/>
        <a:ext cx="315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69062-00E3-49B5-9A6C-2822CC1B408E}">
      <dsp:nvSpPr>
        <dsp:cNvPr id="0" name=""/>
        <dsp:cNvSpPr/>
      </dsp:nvSpPr>
      <dsp:spPr>
        <a:xfrm>
          <a:off x="0" y="0"/>
          <a:ext cx="9326880" cy="14482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Password cracking, account compromise, identity theft</a:t>
          </a:r>
        </a:p>
      </dsp:txBody>
      <dsp:txXfrm>
        <a:off x="42417" y="42417"/>
        <a:ext cx="7830022" cy="1363395"/>
      </dsp:txXfrm>
    </dsp:sp>
    <dsp:sp modelId="{B964AF37-612B-446F-BB7C-1FA85902CCA1}">
      <dsp:nvSpPr>
        <dsp:cNvPr id="0" name=""/>
        <dsp:cNvSpPr/>
      </dsp:nvSpPr>
      <dsp:spPr>
        <a:xfrm>
          <a:off x="1645919" y="1770058"/>
          <a:ext cx="9326880" cy="14482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Unauthorized access, data theft, malware infection</a:t>
          </a:r>
        </a:p>
      </dsp:txBody>
      <dsp:txXfrm>
        <a:off x="1688336" y="1812475"/>
        <a:ext cx="6654776" cy="1363395"/>
      </dsp:txXfrm>
    </dsp:sp>
    <dsp:sp modelId="{69D7BB39-02E6-4759-B551-6EAE83825F4F}">
      <dsp:nvSpPr>
        <dsp:cNvPr id="0" name=""/>
        <dsp:cNvSpPr/>
      </dsp:nvSpPr>
      <dsp:spPr>
        <a:xfrm>
          <a:off x="8385530" y="1138469"/>
          <a:ext cx="941349" cy="94134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597334" y="1138469"/>
        <a:ext cx="517741" cy="708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0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2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2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2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7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0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8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7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9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0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9B6340-9D54-4548-B87C-24BA7EA53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B50BAB-B1BD-A968-78C0-14F3117E9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3" r="22079"/>
          <a:stretch/>
        </p:blipFill>
        <p:spPr>
          <a:xfrm>
            <a:off x="-50042" y="-39158"/>
            <a:ext cx="7918858" cy="6897158"/>
          </a:xfrm>
          <a:prstGeom prst="rect">
            <a:avLst/>
          </a:prstGeom>
        </p:spPr>
      </p:pic>
      <p:sp useBgFill="1">
        <p:nvSpPr>
          <p:cNvPr id="5" name="Freeform: Shape 12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99031" y="-39157"/>
            <a:ext cx="5592970" cy="6897158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F74BFD8-A684-D79F-5DEA-7E96C0AD2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9478" y="1122363"/>
            <a:ext cx="3622922" cy="2387600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altLang="zh-HK" sz="4200" dirty="0"/>
              <a:t>Li chun ming</a:t>
            </a:r>
            <a:br>
              <a:rPr lang="en-US" altLang="zh-HK" sz="4200" dirty="0"/>
            </a:br>
            <a:r>
              <a:rPr lang="en-US" altLang="zh-HK" sz="4200" dirty="0"/>
              <a:t>210083096</a:t>
            </a:r>
            <a:br>
              <a:rPr lang="zh-HK" altLang="en-US" sz="4200" dirty="0"/>
            </a:br>
            <a:endParaRPr lang="zh-HK" altLang="en-US" sz="4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176EDB-3B9C-DEEB-294C-88F3A3DF3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9478" y="3602038"/>
            <a:ext cx="3622922" cy="1655762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altLang="zh-HK" sz="1900" b="1" i="0" dirty="0">
                <a:effectLst/>
                <a:latin typeface="Roboto" panose="02000000000000000000" pitchFamily="2" charset="0"/>
              </a:rPr>
              <a:t>IT114115 Higher Diploma in Cloud and Data Centre Administration (2B)</a:t>
            </a:r>
            <a:br>
              <a:rPr lang="en-US" altLang="zh-HK" sz="1900" b="0" i="0" dirty="0">
                <a:effectLst/>
                <a:latin typeface="Roboto" panose="02000000000000000000" pitchFamily="2" charset="0"/>
              </a:rPr>
            </a:br>
            <a:r>
              <a:rPr lang="en-US" altLang="zh-HK" sz="1900" b="1" i="0" dirty="0">
                <a:effectLst/>
                <a:latin typeface="Roboto" panose="02000000000000000000" pitchFamily="2" charset="0"/>
              </a:rPr>
              <a:t>ITP4103 Security Applications</a:t>
            </a:r>
            <a:br>
              <a:rPr lang="en-US" altLang="zh-HK" sz="1900" b="0" i="0" dirty="0">
                <a:effectLst/>
                <a:latin typeface="Roboto" panose="02000000000000000000" pitchFamily="2" charset="0"/>
              </a:rPr>
            </a:br>
            <a:endParaRPr lang="zh-HK" altLang="en-US" sz="1900" dirty="0"/>
          </a:p>
        </p:txBody>
      </p:sp>
    </p:spTree>
    <p:extLst>
      <p:ext uri="{BB962C8B-B14F-4D97-AF65-F5344CB8AC3E}">
        <p14:creationId xmlns:p14="http://schemas.microsoft.com/office/powerpoint/2010/main" val="4052384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047ADEE-0EE6-D44B-A8EA-138809C5F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494" y="552782"/>
            <a:ext cx="5369169" cy="1619611"/>
          </a:xfrm>
        </p:spPr>
        <p:txBody>
          <a:bodyPr>
            <a:normAutofit fontScale="90000"/>
          </a:bodyPr>
          <a:lstStyle/>
          <a:p>
            <a:r>
              <a:rPr lang="en-US" altLang="zh-HK" dirty="0"/>
              <a:t>Protecting Sensitive Data on GitHub</a:t>
            </a:r>
            <a:endParaRPr lang="zh-HK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AC8B634E-064B-E054-114D-1017AE2FC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01" b="-2"/>
          <a:stretch/>
        </p:blipFill>
        <p:spPr>
          <a:xfrm>
            <a:off x="-52346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53ACD4-B657-1BB0-586E-3538AABBF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092" y="2391995"/>
            <a:ext cx="5355276" cy="3174788"/>
          </a:xfrm>
        </p:spPr>
        <p:txBody>
          <a:bodyPr anchor="t">
            <a:normAutofit/>
          </a:bodyPr>
          <a:lstStyle/>
          <a:p>
            <a:r>
              <a:rPr lang="en-US" altLang="zh-HK" dirty="0"/>
              <a:t>To protect your sensitive data from being exposed on GitHub, you should use an env file to store it and a .</a:t>
            </a:r>
            <a:r>
              <a:rPr lang="en-US" altLang="zh-HK" dirty="0" err="1"/>
              <a:t>gitignore</a:t>
            </a:r>
            <a:r>
              <a:rPr lang="en-US" altLang="zh-HK" dirty="0"/>
              <a:t> file to prevent it from being uploaded. This way, you can keep your data secure and avoid accidental leaks.</a:t>
            </a:r>
          </a:p>
        </p:txBody>
      </p:sp>
    </p:spTree>
    <p:extLst>
      <p:ext uri="{BB962C8B-B14F-4D97-AF65-F5344CB8AC3E}">
        <p14:creationId xmlns:p14="http://schemas.microsoft.com/office/powerpoint/2010/main" val="2366114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ransparent padlock">
            <a:extLst>
              <a:ext uri="{FF2B5EF4-FFF2-40B4-BE49-F238E27FC236}">
                <a16:creationId xmlns:a16="http://schemas.microsoft.com/office/drawing/2014/main" id="{3C9077AD-92E9-34C9-2441-F8D0F1E751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4645" r="1" b="1"/>
          <a:stretch/>
        </p:blipFill>
        <p:spPr>
          <a:xfrm>
            <a:off x="-74645" y="10"/>
            <a:ext cx="12266645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4EC6B62-8D18-47C6-815A-17919789F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50443" y="-1383557"/>
            <a:ext cx="6858000" cy="96251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55000">
                <a:srgbClr val="000000">
                  <a:alpha val="46000"/>
                </a:srgbClr>
              </a:gs>
              <a:gs pos="0">
                <a:srgbClr val="000000">
                  <a:alpha val="6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B0B30B-565E-31C5-2B4A-C338881B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742" y="663960"/>
            <a:ext cx="6787658" cy="35941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altLang="zh-HK" sz="5400" dirty="0">
                <a:solidFill>
                  <a:srgbClr val="FFFFFF"/>
                </a:solidFill>
              </a:rPr>
              <a:t>To secure our system, we should:</a:t>
            </a: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0EE1950E-A750-4EB6-943D-2FE814B8F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2630" cy="2848482"/>
          </a:xfrm>
          <a:custGeom>
            <a:avLst/>
            <a:gdLst>
              <a:gd name="connsiteX0" fmla="*/ 1193013 w 2432630"/>
              <a:gd name="connsiteY0" fmla="*/ 1609830 h 2848482"/>
              <a:gd name="connsiteX1" fmla="*/ 1452520 w 2432630"/>
              <a:gd name="connsiteY1" fmla="*/ 1771993 h 2848482"/>
              <a:gd name="connsiteX2" fmla="*/ 1333256 w 2432630"/>
              <a:gd name="connsiteY2" fmla="*/ 2217094 h 2848482"/>
              <a:gd name="connsiteX3" fmla="*/ 888154 w 2432630"/>
              <a:gd name="connsiteY3" fmla="*/ 2097829 h 2848482"/>
              <a:gd name="connsiteX4" fmla="*/ 1007419 w 2432630"/>
              <a:gd name="connsiteY4" fmla="*/ 1652728 h 2848482"/>
              <a:gd name="connsiteX5" fmla="*/ 1193013 w 2432630"/>
              <a:gd name="connsiteY5" fmla="*/ 1609830 h 2848482"/>
              <a:gd name="connsiteX6" fmla="*/ 1721013 w 2432630"/>
              <a:gd name="connsiteY6" fmla="*/ 1345937 h 2848482"/>
              <a:gd name="connsiteX7" fmla="*/ 1880524 w 2432630"/>
              <a:gd name="connsiteY7" fmla="*/ 1425334 h 2848482"/>
              <a:gd name="connsiteX8" fmla="*/ 1821528 w 2432630"/>
              <a:gd name="connsiteY8" fmla="*/ 1645511 h 2848482"/>
              <a:gd name="connsiteX9" fmla="*/ 1601350 w 2432630"/>
              <a:gd name="connsiteY9" fmla="*/ 1586514 h 2848482"/>
              <a:gd name="connsiteX10" fmla="*/ 1660347 w 2432630"/>
              <a:gd name="connsiteY10" fmla="*/ 1366337 h 2848482"/>
              <a:gd name="connsiteX11" fmla="*/ 1721013 w 2432630"/>
              <a:gd name="connsiteY11" fmla="*/ 1345937 h 2848482"/>
              <a:gd name="connsiteX12" fmla="*/ 0 w 2432630"/>
              <a:gd name="connsiteY12" fmla="*/ 0 h 2848482"/>
              <a:gd name="connsiteX13" fmla="*/ 2420476 w 2432630"/>
              <a:gd name="connsiteY13" fmla="*/ 0 h 2848482"/>
              <a:gd name="connsiteX14" fmla="*/ 2431096 w 2432630"/>
              <a:gd name="connsiteY14" fmla="*/ 94052 h 2848482"/>
              <a:gd name="connsiteX15" fmla="*/ 2426545 w 2432630"/>
              <a:gd name="connsiteY15" fmla="*/ 261706 h 2848482"/>
              <a:gd name="connsiteX16" fmla="*/ 1347411 w 2432630"/>
              <a:gd name="connsiteY16" fmla="*/ 1289202 h 2848482"/>
              <a:gd name="connsiteX17" fmla="*/ 678423 w 2432630"/>
              <a:gd name="connsiteY17" fmla="*/ 1606118 h 2848482"/>
              <a:gd name="connsiteX18" fmla="*/ 284014 w 2432630"/>
              <a:gd name="connsiteY18" fmla="*/ 2398976 h 2848482"/>
              <a:gd name="connsiteX19" fmla="*/ 97407 w 2432630"/>
              <a:gd name="connsiteY19" fmla="*/ 2742323 h 2848482"/>
              <a:gd name="connsiteX20" fmla="*/ 0 w 2432630"/>
              <a:gd name="connsiteY20" fmla="*/ 2848482 h 284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2630" h="2848482">
                <a:moveTo>
                  <a:pt x="1193013" y="1609830"/>
                </a:moveTo>
                <a:cubicBezTo>
                  <a:pt x="1297352" y="1617205"/>
                  <a:pt x="1396284" y="1674588"/>
                  <a:pt x="1452520" y="1771993"/>
                </a:cubicBezTo>
                <a:cubicBezTo>
                  <a:pt x="1542498" y="1927838"/>
                  <a:pt x="1489101" y="2127117"/>
                  <a:pt x="1333256" y="2217094"/>
                </a:cubicBezTo>
                <a:cubicBezTo>
                  <a:pt x="1177410" y="2307071"/>
                  <a:pt x="978131" y="2253675"/>
                  <a:pt x="888154" y="2097829"/>
                </a:cubicBezTo>
                <a:cubicBezTo>
                  <a:pt x="798176" y="1941984"/>
                  <a:pt x="851572" y="1742705"/>
                  <a:pt x="1007419" y="1652728"/>
                </a:cubicBezTo>
                <a:cubicBezTo>
                  <a:pt x="1065861" y="1618986"/>
                  <a:pt x="1130410" y="1605406"/>
                  <a:pt x="1193013" y="1609830"/>
                </a:cubicBezTo>
                <a:close/>
                <a:moveTo>
                  <a:pt x="1721013" y="1345937"/>
                </a:moveTo>
                <a:cubicBezTo>
                  <a:pt x="1783347" y="1338202"/>
                  <a:pt x="1847142" y="1367515"/>
                  <a:pt x="1880524" y="1425334"/>
                </a:cubicBezTo>
                <a:cubicBezTo>
                  <a:pt x="1925033" y="1502425"/>
                  <a:pt x="1898619" y="1601002"/>
                  <a:pt x="1821528" y="1645511"/>
                </a:cubicBezTo>
                <a:cubicBezTo>
                  <a:pt x="1744436" y="1690020"/>
                  <a:pt x="1645859" y="1663606"/>
                  <a:pt x="1601350" y="1586514"/>
                </a:cubicBezTo>
                <a:cubicBezTo>
                  <a:pt x="1556841" y="1509423"/>
                  <a:pt x="1583254" y="1410846"/>
                  <a:pt x="1660347" y="1366337"/>
                </a:cubicBezTo>
                <a:cubicBezTo>
                  <a:pt x="1679620" y="1355210"/>
                  <a:pt x="1700235" y="1348515"/>
                  <a:pt x="1721013" y="1345937"/>
                </a:cubicBezTo>
                <a:close/>
                <a:moveTo>
                  <a:pt x="0" y="0"/>
                </a:moveTo>
                <a:lnTo>
                  <a:pt x="2420476" y="0"/>
                </a:lnTo>
                <a:lnTo>
                  <a:pt x="2431096" y="94052"/>
                </a:lnTo>
                <a:cubicBezTo>
                  <a:pt x="2434004" y="150699"/>
                  <a:pt x="2432933" y="206775"/>
                  <a:pt x="2426545" y="261706"/>
                </a:cubicBezTo>
                <a:cubicBezTo>
                  <a:pt x="2360669" y="828256"/>
                  <a:pt x="1972176" y="1172577"/>
                  <a:pt x="1347411" y="1289202"/>
                </a:cubicBezTo>
                <a:cubicBezTo>
                  <a:pt x="1096744" y="1336043"/>
                  <a:pt x="825156" y="1376752"/>
                  <a:pt x="678423" y="1606118"/>
                </a:cubicBezTo>
                <a:cubicBezTo>
                  <a:pt x="520257" y="1853673"/>
                  <a:pt x="394149" y="2125038"/>
                  <a:pt x="284014" y="2398976"/>
                </a:cubicBezTo>
                <a:cubicBezTo>
                  <a:pt x="233465" y="2524954"/>
                  <a:pt x="173906" y="2641107"/>
                  <a:pt x="97407" y="2742323"/>
                </a:cubicBezTo>
                <a:lnTo>
                  <a:pt x="0" y="284848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89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6" name="內容版面配置區 2">
            <a:extLst>
              <a:ext uri="{FF2B5EF4-FFF2-40B4-BE49-F238E27FC236}">
                <a16:creationId xmlns:a16="http://schemas.microsoft.com/office/drawing/2014/main" id="{CAA9EDD2-3156-E056-46E5-96543AFD2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91995"/>
            <a:ext cx="5355276" cy="3174788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dirty="0"/>
              <a:t>Use a VPN to access the remote desktop or the Minecraft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dirty="0"/>
              <a:t>Update the system regularly to fix any vulnerabilities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dirty="0"/>
              <a:t>Have a proper backup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K" dirty="0"/>
          </a:p>
          <a:p>
            <a:endParaRPr lang="zh-HK" altLang="en-US" dirty="0"/>
          </a:p>
        </p:txBody>
      </p:sp>
      <p:pic>
        <p:nvPicPr>
          <p:cNvPr id="77" name="Picture 48" descr="Illuminated server room panel">
            <a:extLst>
              <a:ext uri="{FF2B5EF4-FFF2-40B4-BE49-F238E27FC236}">
                <a16:creationId xmlns:a16="http://schemas.microsoft.com/office/drawing/2014/main" id="{CB8AB3EF-9624-DC54-9AD5-80F85D0476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74" r="25005" b="-1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78914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1045" name="Picture 1034" descr="Electronic circuit board">
            <a:extLst>
              <a:ext uri="{FF2B5EF4-FFF2-40B4-BE49-F238E27FC236}">
                <a16:creationId xmlns:a16="http://schemas.microsoft.com/office/drawing/2014/main" id="{D5401CB7-F543-473D-247C-EB50A9624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24" r="6293" b="-1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A8F13E-03C7-1305-2632-42E9D02C5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5083" y="2391995"/>
            <a:ext cx="5904056" cy="3174788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dirty="0"/>
              <a:t>Enable the Minecraft server whitelist and add authorized players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dirty="0"/>
              <a:t>Install a login plugin in Minecraft to prevent unauthorized 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dirty="0"/>
              <a:t>Install a anti cheat plugin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933849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eckmate move on chessboard">
            <a:extLst>
              <a:ext uri="{FF2B5EF4-FFF2-40B4-BE49-F238E27FC236}">
                <a16:creationId xmlns:a16="http://schemas.microsoft.com/office/drawing/2014/main" id="{7DD1294A-5E43-B4C3-BB71-759B2303D2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928" r="1" b="1"/>
          <a:stretch/>
        </p:blipFill>
        <p:spPr>
          <a:xfrm>
            <a:off x="-37323" y="-1"/>
            <a:ext cx="12266645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4EC6B62-8D18-47C6-815A-17919789F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50443" y="-1383557"/>
            <a:ext cx="6858000" cy="96251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55000">
                <a:srgbClr val="000000">
                  <a:alpha val="46000"/>
                </a:srgbClr>
              </a:gs>
              <a:gs pos="0">
                <a:srgbClr val="000000">
                  <a:alpha val="6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27808DC-AC0E-87E2-3D2C-69EB399C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742" y="663960"/>
            <a:ext cx="6787658" cy="35941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altLang="zh-HK" sz="5400" dirty="0">
                <a:solidFill>
                  <a:srgbClr val="FFFFFF"/>
                </a:solidFill>
              </a:rPr>
              <a:t>END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EFB7F9-272F-8F63-412D-20BEB4FC0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742" y="5205048"/>
            <a:ext cx="6787658" cy="659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00000"/>
              </a:lnSpc>
            </a:pPr>
            <a:br>
              <a:rPr lang="en-US" altLang="zh-HK" sz="1700" dirty="0">
                <a:solidFill>
                  <a:srgbClr val="FFFFFF"/>
                </a:solidFill>
              </a:rPr>
            </a:br>
            <a:endParaRPr lang="en-US" altLang="zh-HK" sz="1700" dirty="0">
              <a:solidFill>
                <a:srgbClr val="FFFFFF"/>
              </a:solidFill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0EE1950E-A750-4EB6-943D-2FE814B8F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2630" cy="2848482"/>
          </a:xfrm>
          <a:custGeom>
            <a:avLst/>
            <a:gdLst>
              <a:gd name="connsiteX0" fmla="*/ 1193013 w 2432630"/>
              <a:gd name="connsiteY0" fmla="*/ 1609830 h 2848482"/>
              <a:gd name="connsiteX1" fmla="*/ 1452520 w 2432630"/>
              <a:gd name="connsiteY1" fmla="*/ 1771993 h 2848482"/>
              <a:gd name="connsiteX2" fmla="*/ 1333256 w 2432630"/>
              <a:gd name="connsiteY2" fmla="*/ 2217094 h 2848482"/>
              <a:gd name="connsiteX3" fmla="*/ 888154 w 2432630"/>
              <a:gd name="connsiteY3" fmla="*/ 2097829 h 2848482"/>
              <a:gd name="connsiteX4" fmla="*/ 1007419 w 2432630"/>
              <a:gd name="connsiteY4" fmla="*/ 1652728 h 2848482"/>
              <a:gd name="connsiteX5" fmla="*/ 1193013 w 2432630"/>
              <a:gd name="connsiteY5" fmla="*/ 1609830 h 2848482"/>
              <a:gd name="connsiteX6" fmla="*/ 1721013 w 2432630"/>
              <a:gd name="connsiteY6" fmla="*/ 1345937 h 2848482"/>
              <a:gd name="connsiteX7" fmla="*/ 1880524 w 2432630"/>
              <a:gd name="connsiteY7" fmla="*/ 1425334 h 2848482"/>
              <a:gd name="connsiteX8" fmla="*/ 1821528 w 2432630"/>
              <a:gd name="connsiteY8" fmla="*/ 1645511 h 2848482"/>
              <a:gd name="connsiteX9" fmla="*/ 1601350 w 2432630"/>
              <a:gd name="connsiteY9" fmla="*/ 1586514 h 2848482"/>
              <a:gd name="connsiteX10" fmla="*/ 1660347 w 2432630"/>
              <a:gd name="connsiteY10" fmla="*/ 1366337 h 2848482"/>
              <a:gd name="connsiteX11" fmla="*/ 1721013 w 2432630"/>
              <a:gd name="connsiteY11" fmla="*/ 1345937 h 2848482"/>
              <a:gd name="connsiteX12" fmla="*/ 0 w 2432630"/>
              <a:gd name="connsiteY12" fmla="*/ 0 h 2848482"/>
              <a:gd name="connsiteX13" fmla="*/ 2420476 w 2432630"/>
              <a:gd name="connsiteY13" fmla="*/ 0 h 2848482"/>
              <a:gd name="connsiteX14" fmla="*/ 2431096 w 2432630"/>
              <a:gd name="connsiteY14" fmla="*/ 94052 h 2848482"/>
              <a:gd name="connsiteX15" fmla="*/ 2426545 w 2432630"/>
              <a:gd name="connsiteY15" fmla="*/ 261706 h 2848482"/>
              <a:gd name="connsiteX16" fmla="*/ 1347411 w 2432630"/>
              <a:gd name="connsiteY16" fmla="*/ 1289202 h 2848482"/>
              <a:gd name="connsiteX17" fmla="*/ 678423 w 2432630"/>
              <a:gd name="connsiteY17" fmla="*/ 1606118 h 2848482"/>
              <a:gd name="connsiteX18" fmla="*/ 284014 w 2432630"/>
              <a:gd name="connsiteY18" fmla="*/ 2398976 h 2848482"/>
              <a:gd name="connsiteX19" fmla="*/ 97407 w 2432630"/>
              <a:gd name="connsiteY19" fmla="*/ 2742323 h 2848482"/>
              <a:gd name="connsiteX20" fmla="*/ 0 w 2432630"/>
              <a:gd name="connsiteY20" fmla="*/ 2848482 h 284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2630" h="2848482">
                <a:moveTo>
                  <a:pt x="1193013" y="1609830"/>
                </a:moveTo>
                <a:cubicBezTo>
                  <a:pt x="1297352" y="1617205"/>
                  <a:pt x="1396284" y="1674588"/>
                  <a:pt x="1452520" y="1771993"/>
                </a:cubicBezTo>
                <a:cubicBezTo>
                  <a:pt x="1542498" y="1927838"/>
                  <a:pt x="1489101" y="2127117"/>
                  <a:pt x="1333256" y="2217094"/>
                </a:cubicBezTo>
                <a:cubicBezTo>
                  <a:pt x="1177410" y="2307071"/>
                  <a:pt x="978131" y="2253675"/>
                  <a:pt x="888154" y="2097829"/>
                </a:cubicBezTo>
                <a:cubicBezTo>
                  <a:pt x="798176" y="1941984"/>
                  <a:pt x="851572" y="1742705"/>
                  <a:pt x="1007419" y="1652728"/>
                </a:cubicBezTo>
                <a:cubicBezTo>
                  <a:pt x="1065861" y="1618986"/>
                  <a:pt x="1130410" y="1605406"/>
                  <a:pt x="1193013" y="1609830"/>
                </a:cubicBezTo>
                <a:close/>
                <a:moveTo>
                  <a:pt x="1721013" y="1345937"/>
                </a:moveTo>
                <a:cubicBezTo>
                  <a:pt x="1783347" y="1338202"/>
                  <a:pt x="1847142" y="1367515"/>
                  <a:pt x="1880524" y="1425334"/>
                </a:cubicBezTo>
                <a:cubicBezTo>
                  <a:pt x="1925033" y="1502425"/>
                  <a:pt x="1898619" y="1601002"/>
                  <a:pt x="1821528" y="1645511"/>
                </a:cubicBezTo>
                <a:cubicBezTo>
                  <a:pt x="1744436" y="1690020"/>
                  <a:pt x="1645859" y="1663606"/>
                  <a:pt x="1601350" y="1586514"/>
                </a:cubicBezTo>
                <a:cubicBezTo>
                  <a:pt x="1556841" y="1509423"/>
                  <a:pt x="1583254" y="1410846"/>
                  <a:pt x="1660347" y="1366337"/>
                </a:cubicBezTo>
                <a:cubicBezTo>
                  <a:pt x="1679620" y="1355210"/>
                  <a:pt x="1700235" y="1348515"/>
                  <a:pt x="1721013" y="1345937"/>
                </a:cubicBezTo>
                <a:close/>
                <a:moveTo>
                  <a:pt x="0" y="0"/>
                </a:moveTo>
                <a:lnTo>
                  <a:pt x="2420476" y="0"/>
                </a:lnTo>
                <a:lnTo>
                  <a:pt x="2431096" y="94052"/>
                </a:lnTo>
                <a:cubicBezTo>
                  <a:pt x="2434004" y="150699"/>
                  <a:pt x="2432933" y="206775"/>
                  <a:pt x="2426545" y="261706"/>
                </a:cubicBezTo>
                <a:cubicBezTo>
                  <a:pt x="2360669" y="828256"/>
                  <a:pt x="1972176" y="1172577"/>
                  <a:pt x="1347411" y="1289202"/>
                </a:cubicBezTo>
                <a:cubicBezTo>
                  <a:pt x="1096744" y="1336043"/>
                  <a:pt x="825156" y="1376752"/>
                  <a:pt x="678423" y="1606118"/>
                </a:cubicBezTo>
                <a:cubicBezTo>
                  <a:pt x="520257" y="1853673"/>
                  <a:pt x="394149" y="2125038"/>
                  <a:pt x="284014" y="2398976"/>
                </a:cubicBezTo>
                <a:cubicBezTo>
                  <a:pt x="233465" y="2524954"/>
                  <a:pt x="173906" y="2641107"/>
                  <a:pt x="97407" y="2742323"/>
                </a:cubicBezTo>
                <a:lnTo>
                  <a:pt x="0" y="284848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4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BBD3C60-0D0B-17DD-467A-E434E9CB1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369169" cy="1591902"/>
          </a:xfrm>
        </p:spPr>
        <p:txBody>
          <a:bodyPr>
            <a:normAutofit/>
          </a:bodyPr>
          <a:lstStyle/>
          <a:p>
            <a:r>
              <a:rPr lang="en-US" altLang="zh-HK" dirty="0"/>
              <a:t>Introduction</a:t>
            </a:r>
            <a:br>
              <a:rPr lang="en-US" altLang="zh-HK" dirty="0"/>
            </a:br>
            <a:endParaRPr lang="zh-HK" altLang="en-US" dirty="0"/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A1E5FEAD-2BA3-0698-408B-9CB472C2C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91995"/>
            <a:ext cx="5355276" cy="317478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HK" sz="1700" dirty="0"/>
              <a:t>Our Final Year Project focuses on remote desktop on Ubuntu in Google Cloud Platform and Microsoft Azure</a:t>
            </a:r>
          </a:p>
          <a:p>
            <a:pPr>
              <a:lnSpc>
                <a:spcPct val="100000"/>
              </a:lnSpc>
            </a:pPr>
            <a:r>
              <a:rPr lang="en-US" altLang="zh-HK" sz="1700" dirty="0"/>
              <a:t>Remote desktop connections are increasingly popular</a:t>
            </a:r>
          </a:p>
          <a:p>
            <a:pPr>
              <a:lnSpc>
                <a:spcPct val="100000"/>
              </a:lnSpc>
            </a:pPr>
            <a:r>
              <a:rPr lang="en-US" altLang="zh-HK" sz="1700" dirty="0"/>
              <a:t>Additionally, we're integrating </a:t>
            </a:r>
            <a:r>
              <a:rPr lang="en-US" altLang="zh-HK" sz="1700" dirty="0" err="1"/>
              <a:t>ChatGPT</a:t>
            </a:r>
            <a:r>
              <a:rPr lang="en-US" altLang="zh-HK" sz="1700" dirty="0"/>
              <a:t> into our Minecraft server for an interactive gaming experience</a:t>
            </a:r>
          </a:p>
          <a:p>
            <a:pPr>
              <a:lnSpc>
                <a:spcPct val="100000"/>
              </a:lnSpc>
            </a:pPr>
            <a:r>
              <a:rPr lang="en-US" altLang="zh-HK" sz="1700" dirty="0" err="1"/>
              <a:t>ChatGPT</a:t>
            </a:r>
            <a:r>
              <a:rPr lang="en-US" altLang="zh-HK" sz="1700" dirty="0"/>
              <a:t> AI model allows for natural language conversations, enhancing overall gameplay</a:t>
            </a:r>
          </a:p>
          <a:p>
            <a:pPr>
              <a:lnSpc>
                <a:spcPct val="100000"/>
              </a:lnSpc>
            </a:pPr>
            <a:endParaRPr lang="zh-HK" altLang="en-US" sz="1700" dirty="0"/>
          </a:p>
        </p:txBody>
      </p:sp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id="{B376579B-9477-8109-3168-B1F3EB4EB0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92" r="30310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8835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4CAFF49-395B-0B2F-3CB7-B1A3988C9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494" y="552782"/>
            <a:ext cx="5369169" cy="1619611"/>
          </a:xfrm>
        </p:spPr>
        <p:txBody>
          <a:bodyPr>
            <a:normAutofit/>
          </a:bodyPr>
          <a:lstStyle/>
          <a:p>
            <a:r>
              <a:rPr lang="en-US" altLang="zh-HK" dirty="0"/>
              <a:t>WHY?</a:t>
            </a:r>
            <a:endParaRPr lang="zh-HK" altLang="en-US" dirty="0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9F26F9E7-8258-890F-56CC-191E1B40F5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3" r="33316" b="-1"/>
          <a:stretch/>
        </p:blipFill>
        <p:spPr>
          <a:xfrm>
            <a:off x="-52346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10368D-B64C-6330-9E95-5E8C19024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092" y="2391995"/>
            <a:ext cx="5355276" cy="317478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HK" sz="1400" dirty="0"/>
              <a:t>- Security is a major concern due to sensitive data online.</a:t>
            </a:r>
          </a:p>
          <a:p>
            <a:pPr>
              <a:lnSpc>
                <a:spcPct val="100000"/>
              </a:lnSpc>
            </a:pPr>
            <a:r>
              <a:rPr lang="en-US" altLang="zh-HK" sz="1400" dirty="0"/>
              <a:t>- Cyber threats are frequent and sophisticated, making security essential.</a:t>
            </a:r>
          </a:p>
          <a:p>
            <a:pPr>
              <a:lnSpc>
                <a:spcPct val="100000"/>
              </a:lnSpc>
            </a:pPr>
            <a:r>
              <a:rPr lang="en-US" altLang="zh-HK" sz="1400" dirty="0"/>
              <a:t>- Inadequate security leads to data breaches and financial/legal issues.</a:t>
            </a:r>
          </a:p>
          <a:p>
            <a:pPr>
              <a:lnSpc>
                <a:spcPct val="100000"/>
              </a:lnSpc>
            </a:pPr>
            <a:r>
              <a:rPr lang="en-US" altLang="zh-HK" sz="1400" dirty="0"/>
              <a:t>- Cyber-attacks disrupt business operations and damage reputation.</a:t>
            </a:r>
          </a:p>
          <a:p>
            <a:pPr>
              <a:lnSpc>
                <a:spcPct val="100000"/>
              </a:lnSpc>
            </a:pPr>
            <a:r>
              <a:rPr lang="en-US" altLang="zh-HK" sz="1400" dirty="0"/>
              <a:t>- Poor security impacts individuals, businesses, and society.</a:t>
            </a:r>
          </a:p>
          <a:p>
            <a:pPr>
              <a:lnSpc>
                <a:spcPct val="100000"/>
              </a:lnSpc>
            </a:pPr>
            <a:r>
              <a:rPr lang="en-US" altLang="zh-HK" sz="1400" dirty="0"/>
              <a:t>- Prioritize security and continuously improve to stay ahead of cyber threats.</a:t>
            </a:r>
          </a:p>
          <a:p>
            <a:pPr>
              <a:lnSpc>
                <a:spcPct val="100000"/>
              </a:lnSpc>
            </a:pPr>
            <a:endParaRPr lang="zh-HK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378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C48F90-AFD5-4232-AE7D-27B956BF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3C96EE1-9524-4300-BFAC-56AA55EB4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55747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BEB4D86-AA47-4730-73E4-64BA3239A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545870" cy="16585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US" altLang="zh-HK" sz="3700" dirty="0"/>
            </a:br>
            <a:r>
              <a:rPr lang="en-US" altLang="zh-HK" sz="3700" dirty="0"/>
              <a:t>architecture</a:t>
            </a:r>
            <a:br>
              <a:rPr lang="en-US" altLang="zh-HK" sz="3700" dirty="0"/>
            </a:br>
            <a:endParaRPr lang="zh-HK" altLang="en-US" sz="37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9D1590-7007-6CE2-7DF8-367946416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548521"/>
            <a:ext cx="5545867" cy="347061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HK" b="0" i="0" dirty="0">
                <a:effectLst/>
                <a:latin typeface="-apple-system"/>
              </a:rPr>
              <a:t>Terraform and </a:t>
            </a:r>
            <a:r>
              <a:rPr lang="en-US" altLang="zh-HK" b="0" i="0" dirty="0" err="1">
                <a:effectLst/>
                <a:latin typeface="-apple-system"/>
              </a:rPr>
              <a:t>CDKTerraform</a:t>
            </a:r>
            <a:r>
              <a:rPr lang="en-US" altLang="zh-HK" b="0" i="0" dirty="0">
                <a:effectLst/>
                <a:latin typeface="-apple-system"/>
              </a:rPr>
              <a:t> are used to create Ubuntu desktop instances on GCP and Azure.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HK" b="0" i="0" dirty="0">
                <a:effectLst/>
                <a:latin typeface="-apple-system"/>
              </a:rPr>
              <a:t>Terraform is also used to create a Minecraft server and website on dedicated Ubuntu instances.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HK" b="0" i="0" dirty="0" err="1">
                <a:effectLst/>
                <a:latin typeface="-apple-system"/>
              </a:rPr>
              <a:t>ChatGPT</a:t>
            </a:r>
            <a:r>
              <a:rPr lang="en-US" altLang="zh-HK" b="0" i="0" dirty="0">
                <a:effectLst/>
                <a:latin typeface="-apple-system"/>
              </a:rPr>
              <a:t> API is integrated into both the Minecraft server and website to allow users to interact with the </a:t>
            </a:r>
            <a:r>
              <a:rPr lang="en-US" altLang="zh-HK" b="0" i="0" dirty="0" err="1">
                <a:effectLst/>
                <a:latin typeface="-apple-system"/>
              </a:rPr>
              <a:t>ChatGPT</a:t>
            </a:r>
            <a:r>
              <a:rPr lang="en-US" altLang="zh-HK" b="0" i="0" dirty="0">
                <a:effectLst/>
                <a:latin typeface="-apple-system"/>
              </a:rPr>
              <a:t> AI model in natural language.</a:t>
            </a:r>
          </a:p>
          <a:p>
            <a:endParaRPr lang="zh-HK" altLang="en-US" dirty="0"/>
          </a:p>
          <a:p>
            <a:endParaRPr lang="zh-HK" altLang="en-US" dirty="0"/>
          </a:p>
        </p:txBody>
      </p:sp>
      <p:pic>
        <p:nvPicPr>
          <p:cNvPr id="4" name="圖片 3" descr="一張含有 圖表 的圖片&#10;&#10;自動產生的描述">
            <a:extLst>
              <a:ext uri="{FF2B5EF4-FFF2-40B4-BE49-F238E27FC236}">
                <a16:creationId xmlns:a16="http://schemas.microsoft.com/office/drawing/2014/main" id="{04AAE44B-105D-28C8-F529-FB435D6692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0" r="-2" b="-2"/>
          <a:stretch/>
        </p:blipFill>
        <p:spPr>
          <a:xfrm>
            <a:off x="7293116" y="1116573"/>
            <a:ext cx="4289283" cy="44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58F429-1073-433F-9717-82F8E7302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BEA1BDE-165E-4C2F-9EC8-175132C00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53060"/>
          </a:xfrm>
          <a:custGeom>
            <a:avLst/>
            <a:gdLst>
              <a:gd name="connsiteX0" fmla="*/ 8927594 w 12188952"/>
              <a:gd name="connsiteY0" fmla="*/ 2809493 h 3253060"/>
              <a:gd name="connsiteX1" fmla="*/ 9140086 w 12188952"/>
              <a:gd name="connsiteY1" fmla="*/ 2932121 h 3253060"/>
              <a:gd name="connsiteX2" fmla="*/ 9040501 w 12188952"/>
              <a:gd name="connsiteY2" fmla="*/ 3229737 h 3253060"/>
              <a:gd name="connsiteX3" fmla="*/ 8742936 w 12188952"/>
              <a:gd name="connsiteY3" fmla="*/ 3130008 h 3253060"/>
              <a:gd name="connsiteX4" fmla="*/ 8842520 w 12188952"/>
              <a:gd name="connsiteY4" fmla="*/ 2832393 h 3253060"/>
              <a:gd name="connsiteX5" fmla="*/ 8927594 w 12188952"/>
              <a:gd name="connsiteY5" fmla="*/ 2809493 h 3253060"/>
              <a:gd name="connsiteX6" fmla="*/ 9839594 w 12188952"/>
              <a:gd name="connsiteY6" fmla="*/ 2254502 h 3253060"/>
              <a:gd name="connsiteX7" fmla="*/ 10269162 w 12188952"/>
              <a:gd name="connsiteY7" fmla="*/ 2502404 h 3253060"/>
              <a:gd name="connsiteX8" fmla="*/ 10067848 w 12188952"/>
              <a:gd name="connsiteY8" fmla="*/ 3104051 h 3253060"/>
              <a:gd name="connsiteX9" fmla="*/ 9466298 w 12188952"/>
              <a:gd name="connsiteY9" fmla="*/ 2902445 h 3253060"/>
              <a:gd name="connsiteX10" fmla="*/ 9667612 w 12188952"/>
              <a:gd name="connsiteY10" fmla="*/ 2300797 h 3253060"/>
              <a:gd name="connsiteX11" fmla="*/ 9839594 w 12188952"/>
              <a:gd name="connsiteY11" fmla="*/ 2254502 h 3253060"/>
              <a:gd name="connsiteX12" fmla="*/ 0 w 12188952"/>
              <a:gd name="connsiteY12" fmla="*/ 0 h 3253060"/>
              <a:gd name="connsiteX13" fmla="*/ 12188952 w 12188952"/>
              <a:gd name="connsiteY13" fmla="*/ 0 h 3253060"/>
              <a:gd name="connsiteX14" fmla="*/ 12188952 w 12188952"/>
              <a:gd name="connsiteY14" fmla="*/ 1905650 h 3253060"/>
              <a:gd name="connsiteX15" fmla="*/ 12120967 w 12188952"/>
              <a:gd name="connsiteY15" fmla="*/ 1946472 h 3253060"/>
              <a:gd name="connsiteX16" fmla="*/ 11074409 w 12188952"/>
              <a:gd name="connsiteY16" fmla="*/ 2037484 h 3253060"/>
              <a:gd name="connsiteX17" fmla="*/ 9864198 w 12188952"/>
              <a:gd name="connsiteY17" fmla="*/ 1887351 h 3253060"/>
              <a:gd name="connsiteX18" fmla="*/ 8991754 w 12188952"/>
              <a:gd name="connsiteY18" fmla="*/ 2414137 h 3253060"/>
              <a:gd name="connsiteX19" fmla="*/ 6991607 w 12188952"/>
              <a:gd name="connsiteY19" fmla="*/ 2871396 h 3253060"/>
              <a:gd name="connsiteX20" fmla="*/ 6284486 w 12188952"/>
              <a:gd name="connsiteY20" fmla="*/ 2249958 h 3253060"/>
              <a:gd name="connsiteX21" fmla="*/ 4389548 w 12188952"/>
              <a:gd name="connsiteY21" fmla="*/ 1928103 h 3253060"/>
              <a:gd name="connsiteX22" fmla="*/ 3011452 w 12188952"/>
              <a:gd name="connsiteY22" fmla="*/ 2635981 h 3253060"/>
              <a:gd name="connsiteX23" fmla="*/ 83366 w 12188952"/>
              <a:gd name="connsiteY23" fmla="*/ 2439064 h 3253060"/>
              <a:gd name="connsiteX24" fmla="*/ 0 w 12188952"/>
              <a:gd name="connsiteY24" fmla="*/ 2378538 h 325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88952" h="3253060">
                <a:moveTo>
                  <a:pt x="8927594" y="2809493"/>
                </a:moveTo>
                <a:cubicBezTo>
                  <a:pt x="9013893" y="2804140"/>
                  <a:pt x="9099082" y="2849829"/>
                  <a:pt x="9140086" y="2932121"/>
                </a:cubicBezTo>
                <a:cubicBezTo>
                  <a:pt x="9194758" y="3041846"/>
                  <a:pt x="9150173" y="3175092"/>
                  <a:pt x="9040501" y="3229737"/>
                </a:cubicBezTo>
                <a:cubicBezTo>
                  <a:pt x="8930831" y="3284381"/>
                  <a:pt x="8797607" y="3239732"/>
                  <a:pt x="8742936" y="3130008"/>
                </a:cubicBezTo>
                <a:cubicBezTo>
                  <a:pt x="8688263" y="3020284"/>
                  <a:pt x="8732849" y="2887038"/>
                  <a:pt x="8842520" y="2832393"/>
                </a:cubicBezTo>
                <a:cubicBezTo>
                  <a:pt x="8869938" y="2818732"/>
                  <a:pt x="8898827" y="2811276"/>
                  <a:pt x="8927594" y="2809493"/>
                </a:cubicBezTo>
                <a:close/>
                <a:moveTo>
                  <a:pt x="9839594" y="2254502"/>
                </a:moveTo>
                <a:cubicBezTo>
                  <a:pt x="10014053" y="2243682"/>
                  <a:pt x="10186270" y="2336045"/>
                  <a:pt x="10269162" y="2502404"/>
                </a:cubicBezTo>
                <a:cubicBezTo>
                  <a:pt x="10379684" y="2724217"/>
                  <a:pt x="10289552" y="2993584"/>
                  <a:pt x="10067848" y="3104051"/>
                </a:cubicBezTo>
                <a:cubicBezTo>
                  <a:pt x="9846143" y="3214519"/>
                  <a:pt x="9576819" y="3124257"/>
                  <a:pt x="9466298" y="2902445"/>
                </a:cubicBezTo>
                <a:cubicBezTo>
                  <a:pt x="9355776" y="2680632"/>
                  <a:pt x="9445908" y="2411265"/>
                  <a:pt x="9667612" y="2300797"/>
                </a:cubicBezTo>
                <a:cubicBezTo>
                  <a:pt x="9723039" y="2273180"/>
                  <a:pt x="9781442" y="2258108"/>
                  <a:pt x="9839594" y="2254502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1905650"/>
                </a:lnTo>
                <a:lnTo>
                  <a:pt x="12120967" y="1946472"/>
                </a:lnTo>
                <a:cubicBezTo>
                  <a:pt x="11788993" y="2117297"/>
                  <a:pt x="11440569" y="2113011"/>
                  <a:pt x="11074409" y="2037484"/>
                </a:cubicBezTo>
                <a:cubicBezTo>
                  <a:pt x="10676141" y="1955619"/>
                  <a:pt x="10268686" y="1894040"/>
                  <a:pt x="9864198" y="1887351"/>
                </a:cubicBezTo>
                <a:cubicBezTo>
                  <a:pt x="9489288" y="1881370"/>
                  <a:pt x="9236088" y="2162088"/>
                  <a:pt x="8991754" y="2414137"/>
                </a:cubicBezTo>
                <a:cubicBezTo>
                  <a:pt x="8382906" y="3042437"/>
                  <a:pt x="7692220" y="3226501"/>
                  <a:pt x="6991607" y="2871396"/>
                </a:cubicBezTo>
                <a:cubicBezTo>
                  <a:pt x="6719890" y="2733681"/>
                  <a:pt x="6491795" y="2484385"/>
                  <a:pt x="6284486" y="2249958"/>
                </a:cubicBezTo>
                <a:cubicBezTo>
                  <a:pt x="5728685" y="1621250"/>
                  <a:pt x="5040511" y="1603258"/>
                  <a:pt x="4389548" y="1928103"/>
                </a:cubicBezTo>
                <a:cubicBezTo>
                  <a:pt x="3927375" y="2159626"/>
                  <a:pt x="3488974" y="2444363"/>
                  <a:pt x="3011452" y="2635981"/>
                </a:cubicBezTo>
                <a:cubicBezTo>
                  <a:pt x="1974772" y="3054168"/>
                  <a:pt x="970194" y="3035245"/>
                  <a:pt x="83366" y="2439064"/>
                </a:cubicBezTo>
                <a:lnTo>
                  <a:pt x="0" y="23785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965FD49-60FF-82BC-FB75-07C04AC42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Vulnerability</a:t>
            </a:r>
            <a:br>
              <a:rPr lang="zh-HK" altLang="en-US" sz="2800" dirty="0"/>
            </a:br>
            <a:br>
              <a:rPr lang="zh-HK" altLang="en-US" sz="2800" dirty="0"/>
            </a:br>
            <a:endParaRPr lang="zh-HK" altLang="en-US" sz="2800" dirty="0"/>
          </a:p>
        </p:txBody>
      </p:sp>
      <p:graphicFrame>
        <p:nvGraphicFramePr>
          <p:cNvPr id="16" name="內容版面配置區 2">
            <a:extLst>
              <a:ext uri="{FF2B5EF4-FFF2-40B4-BE49-F238E27FC236}">
                <a16:creationId xmlns:a16="http://schemas.microsoft.com/office/drawing/2014/main" id="{440A5D54-642F-080E-F048-9D8D6B202B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962683"/>
              </p:ext>
            </p:extLst>
          </p:nvPr>
        </p:nvGraphicFramePr>
        <p:xfrm>
          <a:off x="609600" y="2888978"/>
          <a:ext cx="10972800" cy="3253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954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58F429-1073-433F-9717-82F8E7302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BEA1BDE-165E-4C2F-9EC8-175132C00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53060"/>
          </a:xfrm>
          <a:custGeom>
            <a:avLst/>
            <a:gdLst>
              <a:gd name="connsiteX0" fmla="*/ 8927594 w 12188952"/>
              <a:gd name="connsiteY0" fmla="*/ 2809493 h 3253060"/>
              <a:gd name="connsiteX1" fmla="*/ 9140086 w 12188952"/>
              <a:gd name="connsiteY1" fmla="*/ 2932121 h 3253060"/>
              <a:gd name="connsiteX2" fmla="*/ 9040501 w 12188952"/>
              <a:gd name="connsiteY2" fmla="*/ 3229737 h 3253060"/>
              <a:gd name="connsiteX3" fmla="*/ 8742936 w 12188952"/>
              <a:gd name="connsiteY3" fmla="*/ 3130008 h 3253060"/>
              <a:gd name="connsiteX4" fmla="*/ 8842520 w 12188952"/>
              <a:gd name="connsiteY4" fmla="*/ 2832393 h 3253060"/>
              <a:gd name="connsiteX5" fmla="*/ 8927594 w 12188952"/>
              <a:gd name="connsiteY5" fmla="*/ 2809493 h 3253060"/>
              <a:gd name="connsiteX6" fmla="*/ 9839594 w 12188952"/>
              <a:gd name="connsiteY6" fmla="*/ 2254502 h 3253060"/>
              <a:gd name="connsiteX7" fmla="*/ 10269162 w 12188952"/>
              <a:gd name="connsiteY7" fmla="*/ 2502404 h 3253060"/>
              <a:gd name="connsiteX8" fmla="*/ 10067848 w 12188952"/>
              <a:gd name="connsiteY8" fmla="*/ 3104051 h 3253060"/>
              <a:gd name="connsiteX9" fmla="*/ 9466298 w 12188952"/>
              <a:gd name="connsiteY9" fmla="*/ 2902445 h 3253060"/>
              <a:gd name="connsiteX10" fmla="*/ 9667612 w 12188952"/>
              <a:gd name="connsiteY10" fmla="*/ 2300797 h 3253060"/>
              <a:gd name="connsiteX11" fmla="*/ 9839594 w 12188952"/>
              <a:gd name="connsiteY11" fmla="*/ 2254502 h 3253060"/>
              <a:gd name="connsiteX12" fmla="*/ 0 w 12188952"/>
              <a:gd name="connsiteY12" fmla="*/ 0 h 3253060"/>
              <a:gd name="connsiteX13" fmla="*/ 12188952 w 12188952"/>
              <a:gd name="connsiteY13" fmla="*/ 0 h 3253060"/>
              <a:gd name="connsiteX14" fmla="*/ 12188952 w 12188952"/>
              <a:gd name="connsiteY14" fmla="*/ 1905650 h 3253060"/>
              <a:gd name="connsiteX15" fmla="*/ 12120967 w 12188952"/>
              <a:gd name="connsiteY15" fmla="*/ 1946472 h 3253060"/>
              <a:gd name="connsiteX16" fmla="*/ 11074409 w 12188952"/>
              <a:gd name="connsiteY16" fmla="*/ 2037484 h 3253060"/>
              <a:gd name="connsiteX17" fmla="*/ 9864198 w 12188952"/>
              <a:gd name="connsiteY17" fmla="*/ 1887351 h 3253060"/>
              <a:gd name="connsiteX18" fmla="*/ 8991754 w 12188952"/>
              <a:gd name="connsiteY18" fmla="*/ 2414137 h 3253060"/>
              <a:gd name="connsiteX19" fmla="*/ 6991607 w 12188952"/>
              <a:gd name="connsiteY19" fmla="*/ 2871396 h 3253060"/>
              <a:gd name="connsiteX20" fmla="*/ 6284486 w 12188952"/>
              <a:gd name="connsiteY20" fmla="*/ 2249958 h 3253060"/>
              <a:gd name="connsiteX21" fmla="*/ 4389548 w 12188952"/>
              <a:gd name="connsiteY21" fmla="*/ 1928103 h 3253060"/>
              <a:gd name="connsiteX22" fmla="*/ 3011452 w 12188952"/>
              <a:gd name="connsiteY22" fmla="*/ 2635981 h 3253060"/>
              <a:gd name="connsiteX23" fmla="*/ 83366 w 12188952"/>
              <a:gd name="connsiteY23" fmla="*/ 2439064 h 3253060"/>
              <a:gd name="connsiteX24" fmla="*/ 0 w 12188952"/>
              <a:gd name="connsiteY24" fmla="*/ 2378538 h 325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88952" h="3253060">
                <a:moveTo>
                  <a:pt x="8927594" y="2809493"/>
                </a:moveTo>
                <a:cubicBezTo>
                  <a:pt x="9013893" y="2804140"/>
                  <a:pt x="9099082" y="2849829"/>
                  <a:pt x="9140086" y="2932121"/>
                </a:cubicBezTo>
                <a:cubicBezTo>
                  <a:pt x="9194758" y="3041846"/>
                  <a:pt x="9150173" y="3175092"/>
                  <a:pt x="9040501" y="3229737"/>
                </a:cubicBezTo>
                <a:cubicBezTo>
                  <a:pt x="8930831" y="3284381"/>
                  <a:pt x="8797607" y="3239732"/>
                  <a:pt x="8742936" y="3130008"/>
                </a:cubicBezTo>
                <a:cubicBezTo>
                  <a:pt x="8688263" y="3020284"/>
                  <a:pt x="8732849" y="2887038"/>
                  <a:pt x="8842520" y="2832393"/>
                </a:cubicBezTo>
                <a:cubicBezTo>
                  <a:pt x="8869938" y="2818732"/>
                  <a:pt x="8898827" y="2811276"/>
                  <a:pt x="8927594" y="2809493"/>
                </a:cubicBezTo>
                <a:close/>
                <a:moveTo>
                  <a:pt x="9839594" y="2254502"/>
                </a:moveTo>
                <a:cubicBezTo>
                  <a:pt x="10014053" y="2243682"/>
                  <a:pt x="10186270" y="2336045"/>
                  <a:pt x="10269162" y="2502404"/>
                </a:cubicBezTo>
                <a:cubicBezTo>
                  <a:pt x="10379684" y="2724217"/>
                  <a:pt x="10289552" y="2993584"/>
                  <a:pt x="10067848" y="3104051"/>
                </a:cubicBezTo>
                <a:cubicBezTo>
                  <a:pt x="9846143" y="3214519"/>
                  <a:pt x="9576819" y="3124257"/>
                  <a:pt x="9466298" y="2902445"/>
                </a:cubicBezTo>
                <a:cubicBezTo>
                  <a:pt x="9355776" y="2680632"/>
                  <a:pt x="9445908" y="2411265"/>
                  <a:pt x="9667612" y="2300797"/>
                </a:cubicBezTo>
                <a:cubicBezTo>
                  <a:pt x="9723039" y="2273180"/>
                  <a:pt x="9781442" y="2258108"/>
                  <a:pt x="9839594" y="2254502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1905650"/>
                </a:lnTo>
                <a:lnTo>
                  <a:pt x="12120967" y="1946472"/>
                </a:lnTo>
                <a:cubicBezTo>
                  <a:pt x="11788993" y="2117297"/>
                  <a:pt x="11440569" y="2113011"/>
                  <a:pt x="11074409" y="2037484"/>
                </a:cubicBezTo>
                <a:cubicBezTo>
                  <a:pt x="10676141" y="1955619"/>
                  <a:pt x="10268686" y="1894040"/>
                  <a:pt x="9864198" y="1887351"/>
                </a:cubicBezTo>
                <a:cubicBezTo>
                  <a:pt x="9489288" y="1881370"/>
                  <a:pt x="9236088" y="2162088"/>
                  <a:pt x="8991754" y="2414137"/>
                </a:cubicBezTo>
                <a:cubicBezTo>
                  <a:pt x="8382906" y="3042437"/>
                  <a:pt x="7692220" y="3226501"/>
                  <a:pt x="6991607" y="2871396"/>
                </a:cubicBezTo>
                <a:cubicBezTo>
                  <a:pt x="6719890" y="2733681"/>
                  <a:pt x="6491795" y="2484385"/>
                  <a:pt x="6284486" y="2249958"/>
                </a:cubicBezTo>
                <a:cubicBezTo>
                  <a:pt x="5728685" y="1621250"/>
                  <a:pt x="5040511" y="1603258"/>
                  <a:pt x="4389548" y="1928103"/>
                </a:cubicBezTo>
                <a:cubicBezTo>
                  <a:pt x="3927375" y="2159626"/>
                  <a:pt x="3488974" y="2444363"/>
                  <a:pt x="3011452" y="2635981"/>
                </a:cubicBezTo>
                <a:cubicBezTo>
                  <a:pt x="1974772" y="3054168"/>
                  <a:pt x="970194" y="3035245"/>
                  <a:pt x="83366" y="2439064"/>
                </a:cubicBezTo>
                <a:lnTo>
                  <a:pt x="0" y="23785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EAF841A-4D96-EC8F-D9EF-9E51CCC98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Threat</a:t>
            </a:r>
            <a:br>
              <a:rPr lang="zh-HK" altLang="en-US" dirty="0"/>
            </a:br>
            <a:endParaRPr lang="zh-HK" altLang="en-US" dirty="0"/>
          </a:p>
        </p:txBody>
      </p:sp>
      <p:graphicFrame>
        <p:nvGraphicFramePr>
          <p:cNvPr id="24" name="內容版面配置區 3">
            <a:extLst>
              <a:ext uri="{FF2B5EF4-FFF2-40B4-BE49-F238E27FC236}">
                <a16:creationId xmlns:a16="http://schemas.microsoft.com/office/drawing/2014/main" id="{3EA050A3-AB54-D2E5-29FF-EF0D048FBA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069175"/>
              </p:ext>
            </p:extLst>
          </p:nvPr>
        </p:nvGraphicFramePr>
        <p:xfrm>
          <a:off x="609600" y="2888978"/>
          <a:ext cx="10972800" cy="3253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80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7A46C5F3-4EAC-473B-BD72-1219E833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231725-D083-4E0F-9428-1C263518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405EC19-097C-FC53-72CC-5EB9FEE4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446390"/>
          </a:xfrm>
        </p:spPr>
        <p:txBody>
          <a:bodyPr>
            <a:normAutofit/>
          </a:bodyPr>
          <a:lstStyle/>
          <a:p>
            <a:pPr algn="ctr"/>
            <a:r>
              <a:rPr lang="en-US" altLang="zh-HK" dirty="0"/>
              <a:t>risk</a:t>
            </a:r>
            <a:endParaRPr lang="zh-HK" altLang="en-US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5039956-29ED-B3F0-236B-26A2450FA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4034183"/>
              </p:ext>
            </p:extLst>
          </p:nvPr>
        </p:nvGraphicFramePr>
        <p:xfrm>
          <a:off x="609600" y="2923750"/>
          <a:ext cx="10972800" cy="321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9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0E2152FE-2969-45A4-9A38-C1277EFA5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64" name="Group 2060">
            <a:extLst>
              <a:ext uri="{FF2B5EF4-FFF2-40B4-BE49-F238E27FC236}">
                <a16:creationId xmlns:a16="http://schemas.microsoft.com/office/drawing/2014/main" id="{DBF1AF29-3766-46BE-9336-055843902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-2712"/>
            <a:ext cx="5655493" cy="6858001"/>
            <a:chOff x="1" y="-2712"/>
            <a:chExt cx="5655493" cy="6858001"/>
          </a:xfrm>
        </p:grpSpPr>
        <p:sp>
          <p:nvSpPr>
            <p:cNvPr id="2065" name="Freeform: Shape 2061">
              <a:extLst>
                <a:ext uri="{FF2B5EF4-FFF2-40B4-BE49-F238E27FC236}">
                  <a16:creationId xmlns:a16="http://schemas.microsoft.com/office/drawing/2014/main" id="{3E151217-AC1E-4B0B-B08C-529FF0306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426288"/>
              <a:ext cx="5655493" cy="3429001"/>
            </a:xfrm>
            <a:custGeom>
              <a:avLst/>
              <a:gdLst>
                <a:gd name="connsiteX0" fmla="*/ 867354 w 5655493"/>
                <a:gd name="connsiteY0" fmla="*/ 736987 h 3429001"/>
                <a:gd name="connsiteX1" fmla="*/ 1327868 w 5655493"/>
                <a:gd name="connsiteY1" fmla="*/ 1197501 h 3429001"/>
                <a:gd name="connsiteX2" fmla="*/ 867354 w 5655493"/>
                <a:gd name="connsiteY2" fmla="*/ 1658015 h 3429001"/>
                <a:gd name="connsiteX3" fmla="*/ 406840 w 5655493"/>
                <a:gd name="connsiteY3" fmla="*/ 1197501 h 3429001"/>
                <a:gd name="connsiteX4" fmla="*/ 867354 w 5655493"/>
                <a:gd name="connsiteY4" fmla="*/ 736987 h 3429001"/>
                <a:gd name="connsiteX5" fmla="*/ 4685535 w 5655493"/>
                <a:gd name="connsiteY5" fmla="*/ 447 h 3429001"/>
                <a:gd name="connsiteX6" fmla="*/ 4908074 w 5655493"/>
                <a:gd name="connsiteY6" fmla="*/ 38312 h 3429001"/>
                <a:gd name="connsiteX7" fmla="*/ 4907776 w 5655493"/>
                <a:gd name="connsiteY7" fmla="*/ 38804 h 3429001"/>
                <a:gd name="connsiteX8" fmla="*/ 4991155 w 5655493"/>
                <a:gd name="connsiteY8" fmla="*/ 85647 h 3429001"/>
                <a:gd name="connsiteX9" fmla="*/ 5181230 w 5655493"/>
                <a:gd name="connsiteY9" fmla="*/ 690803 h 3429001"/>
                <a:gd name="connsiteX10" fmla="*/ 4562876 w 5655493"/>
                <a:gd name="connsiteY10" fmla="*/ 1207986 h 3429001"/>
                <a:gd name="connsiteX11" fmla="*/ 4471659 w 5655493"/>
                <a:gd name="connsiteY11" fmla="*/ 1885807 h 3429001"/>
                <a:gd name="connsiteX12" fmla="*/ 5531589 w 5655493"/>
                <a:gd name="connsiteY12" fmla="*/ 2424659 h 3429001"/>
                <a:gd name="connsiteX13" fmla="*/ 5573243 w 5655493"/>
                <a:gd name="connsiteY13" fmla="*/ 3186141 h 3429001"/>
                <a:gd name="connsiteX14" fmla="*/ 5296788 w 5655493"/>
                <a:gd name="connsiteY14" fmla="*/ 3423811 h 3429001"/>
                <a:gd name="connsiteX15" fmla="*/ 5284169 w 5655493"/>
                <a:gd name="connsiteY15" fmla="*/ 3429001 h 3429001"/>
                <a:gd name="connsiteX16" fmla="*/ 18675 w 5655493"/>
                <a:gd name="connsiteY16" fmla="*/ 3429001 h 3429001"/>
                <a:gd name="connsiteX17" fmla="*/ 147930 w 5655493"/>
                <a:gd name="connsiteY17" fmla="*/ 3405307 h 3429001"/>
                <a:gd name="connsiteX18" fmla="*/ 453823 w 5655493"/>
                <a:gd name="connsiteY18" fmla="*/ 3210340 h 3429001"/>
                <a:gd name="connsiteX19" fmla="*/ 222440 w 5655493"/>
                <a:gd name="connsiteY19" fmla="*/ 2693397 h 3429001"/>
                <a:gd name="connsiteX20" fmla="*/ 25654 w 5655493"/>
                <a:gd name="connsiteY20" fmla="*/ 2450035 h 3429001"/>
                <a:gd name="connsiteX21" fmla="*/ 0 w 5655493"/>
                <a:gd name="connsiteY21" fmla="*/ 2416048 h 3429001"/>
                <a:gd name="connsiteX22" fmla="*/ 0 w 5655493"/>
                <a:gd name="connsiteY22" fmla="*/ 1746604 h 3429001"/>
                <a:gd name="connsiteX23" fmla="*/ 7420 w 5655493"/>
                <a:gd name="connsiteY23" fmla="*/ 1739753 h 3429001"/>
                <a:gd name="connsiteX24" fmla="*/ 195211 w 5655493"/>
                <a:gd name="connsiteY24" fmla="*/ 1648347 h 3429001"/>
                <a:gd name="connsiteX25" fmla="*/ 986939 w 5655493"/>
                <a:gd name="connsiteY25" fmla="*/ 1932797 h 3429001"/>
                <a:gd name="connsiteX26" fmla="*/ 1504973 w 5655493"/>
                <a:gd name="connsiteY26" fmla="*/ 1745071 h 3429001"/>
                <a:gd name="connsiteX27" fmla="*/ 1525728 w 5655493"/>
                <a:gd name="connsiteY27" fmla="*/ 873015 h 3429001"/>
                <a:gd name="connsiteX28" fmla="*/ 2189971 w 5655493"/>
                <a:gd name="connsiteY28" fmla="*/ 441725 h 3429001"/>
                <a:gd name="connsiteX29" fmla="*/ 3205089 w 5655493"/>
                <a:gd name="connsiteY29" fmla="*/ 938161 h 3429001"/>
                <a:gd name="connsiteX30" fmla="*/ 3853911 w 5655493"/>
                <a:gd name="connsiteY30" fmla="*/ 746557 h 3429001"/>
                <a:gd name="connsiteX31" fmla="*/ 4424206 w 5655493"/>
                <a:gd name="connsiteY31" fmla="*/ 56346 h 3429001"/>
                <a:gd name="connsiteX32" fmla="*/ 4685535 w 5655493"/>
                <a:gd name="connsiteY32" fmla="*/ 447 h 342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655493" h="3429001">
                  <a:moveTo>
                    <a:pt x="867354" y="736987"/>
                  </a:moveTo>
                  <a:cubicBezTo>
                    <a:pt x="1121689" y="736987"/>
                    <a:pt x="1327868" y="943166"/>
                    <a:pt x="1327868" y="1197501"/>
                  </a:cubicBezTo>
                  <a:cubicBezTo>
                    <a:pt x="1327868" y="1451836"/>
                    <a:pt x="1121689" y="1658015"/>
                    <a:pt x="867354" y="1658015"/>
                  </a:cubicBezTo>
                  <a:cubicBezTo>
                    <a:pt x="613019" y="1658015"/>
                    <a:pt x="406840" y="1451836"/>
                    <a:pt x="406840" y="1197501"/>
                  </a:cubicBezTo>
                  <a:cubicBezTo>
                    <a:pt x="406840" y="943166"/>
                    <a:pt x="613019" y="736987"/>
                    <a:pt x="867354" y="736987"/>
                  </a:cubicBezTo>
                  <a:close/>
                  <a:moveTo>
                    <a:pt x="4685535" y="447"/>
                  </a:moveTo>
                  <a:cubicBezTo>
                    <a:pt x="4756481" y="-2215"/>
                    <a:pt x="4833651" y="6592"/>
                    <a:pt x="4908074" y="38312"/>
                  </a:cubicBezTo>
                  <a:lnTo>
                    <a:pt x="4907776" y="38804"/>
                  </a:lnTo>
                  <a:cubicBezTo>
                    <a:pt x="4937227" y="51356"/>
                    <a:pt x="4965158" y="67059"/>
                    <a:pt x="4991155" y="85647"/>
                  </a:cubicBezTo>
                  <a:cubicBezTo>
                    <a:pt x="5177251" y="218933"/>
                    <a:pt x="5256290" y="493140"/>
                    <a:pt x="5181230" y="690803"/>
                  </a:cubicBezTo>
                  <a:cubicBezTo>
                    <a:pt x="5080112" y="956856"/>
                    <a:pt x="4773204" y="892116"/>
                    <a:pt x="4562876" y="1207986"/>
                  </a:cubicBezTo>
                  <a:cubicBezTo>
                    <a:pt x="4452425" y="1373872"/>
                    <a:pt x="4358649" y="1672023"/>
                    <a:pt x="4471659" y="1885807"/>
                  </a:cubicBezTo>
                  <a:cubicBezTo>
                    <a:pt x="4660815" y="2243603"/>
                    <a:pt x="5254027" y="2030155"/>
                    <a:pt x="5531589" y="2424659"/>
                  </a:cubicBezTo>
                  <a:cubicBezTo>
                    <a:pt x="5682016" y="2638932"/>
                    <a:pt x="5694951" y="2967729"/>
                    <a:pt x="5573243" y="3186141"/>
                  </a:cubicBezTo>
                  <a:cubicBezTo>
                    <a:pt x="5503171" y="3311689"/>
                    <a:pt x="5402442" y="3376126"/>
                    <a:pt x="5296788" y="3423811"/>
                  </a:cubicBezTo>
                  <a:lnTo>
                    <a:pt x="5284169" y="3429001"/>
                  </a:lnTo>
                  <a:lnTo>
                    <a:pt x="18675" y="3429001"/>
                  </a:lnTo>
                  <a:lnTo>
                    <a:pt x="147930" y="3405307"/>
                  </a:lnTo>
                  <a:cubicBezTo>
                    <a:pt x="291731" y="3370645"/>
                    <a:pt x="416562" y="3311285"/>
                    <a:pt x="453823" y="3210340"/>
                  </a:cubicBezTo>
                  <a:cubicBezTo>
                    <a:pt x="513858" y="3048759"/>
                    <a:pt x="340967" y="2838072"/>
                    <a:pt x="222440" y="2693397"/>
                  </a:cubicBezTo>
                  <a:cubicBezTo>
                    <a:pt x="143230" y="2596724"/>
                    <a:pt x="78264" y="2517351"/>
                    <a:pt x="25654" y="2450035"/>
                  </a:cubicBezTo>
                  <a:lnTo>
                    <a:pt x="0" y="2416048"/>
                  </a:lnTo>
                  <a:lnTo>
                    <a:pt x="0" y="1746604"/>
                  </a:lnTo>
                  <a:lnTo>
                    <a:pt x="7420" y="1739753"/>
                  </a:lnTo>
                  <a:cubicBezTo>
                    <a:pt x="63341" y="1694806"/>
                    <a:pt x="128245" y="1661771"/>
                    <a:pt x="195211" y="1648347"/>
                  </a:cubicBezTo>
                  <a:cubicBezTo>
                    <a:pt x="475417" y="1591912"/>
                    <a:pt x="591541" y="1917345"/>
                    <a:pt x="986939" y="1932797"/>
                  </a:cubicBezTo>
                  <a:cubicBezTo>
                    <a:pt x="1039085" y="1934795"/>
                    <a:pt x="1369680" y="1946652"/>
                    <a:pt x="1504973" y="1745071"/>
                  </a:cubicBezTo>
                  <a:cubicBezTo>
                    <a:pt x="1678510" y="1486919"/>
                    <a:pt x="1379732" y="1212861"/>
                    <a:pt x="1525728" y="873015"/>
                  </a:cubicBezTo>
                  <a:cubicBezTo>
                    <a:pt x="1629286" y="632118"/>
                    <a:pt x="1921777" y="444276"/>
                    <a:pt x="2189971" y="441725"/>
                  </a:cubicBezTo>
                  <a:cubicBezTo>
                    <a:pt x="2614255" y="437691"/>
                    <a:pt x="2708714" y="900163"/>
                    <a:pt x="3205089" y="938161"/>
                  </a:cubicBezTo>
                  <a:cubicBezTo>
                    <a:pt x="3552092" y="964784"/>
                    <a:pt x="3831347" y="763439"/>
                    <a:pt x="3853911" y="746557"/>
                  </a:cubicBezTo>
                  <a:cubicBezTo>
                    <a:pt x="4175558" y="507722"/>
                    <a:pt x="4105526" y="170931"/>
                    <a:pt x="4424206" y="56346"/>
                  </a:cubicBezTo>
                  <a:cubicBezTo>
                    <a:pt x="4466336" y="41179"/>
                    <a:pt x="4567290" y="4884"/>
                    <a:pt x="4685535" y="4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63" name="Freeform: Shape 2062">
              <a:extLst>
                <a:ext uri="{FF2B5EF4-FFF2-40B4-BE49-F238E27FC236}">
                  <a16:creationId xmlns:a16="http://schemas.microsoft.com/office/drawing/2014/main" id="{5006C001-6BEC-451E-92EF-E28AAA93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1" y="-2712"/>
              <a:ext cx="4739674" cy="3235338"/>
            </a:xfrm>
            <a:custGeom>
              <a:avLst/>
              <a:gdLst>
                <a:gd name="connsiteX0" fmla="*/ 4626651 w 4739674"/>
                <a:gd name="connsiteY0" fmla="*/ 2552254 h 3235338"/>
                <a:gd name="connsiteX1" fmla="*/ 4300989 w 4739674"/>
                <a:gd name="connsiteY1" fmla="*/ 2892129 h 3235338"/>
                <a:gd name="connsiteX2" fmla="*/ 4626651 w 4739674"/>
                <a:gd name="connsiteY2" fmla="*/ 3232004 h 3235338"/>
                <a:gd name="connsiteX3" fmla="*/ 4692284 w 4739674"/>
                <a:gd name="connsiteY3" fmla="*/ 3225099 h 3235338"/>
                <a:gd name="connsiteX4" fmla="*/ 4739674 w 4739674"/>
                <a:gd name="connsiteY4" fmla="*/ 3209747 h 3235338"/>
                <a:gd name="connsiteX5" fmla="*/ 4739674 w 4739674"/>
                <a:gd name="connsiteY5" fmla="*/ 2574512 h 3235338"/>
                <a:gd name="connsiteX6" fmla="*/ 4692284 w 4739674"/>
                <a:gd name="connsiteY6" fmla="*/ 2559159 h 3235338"/>
                <a:gd name="connsiteX7" fmla="*/ 4626651 w 4739674"/>
                <a:gd name="connsiteY7" fmla="*/ 2552254 h 3235338"/>
                <a:gd name="connsiteX8" fmla="*/ 4739674 w 4739674"/>
                <a:gd name="connsiteY8" fmla="*/ 0 h 3235338"/>
                <a:gd name="connsiteX9" fmla="*/ 748222 w 4739674"/>
                <a:gd name="connsiteY9" fmla="*/ 0 h 3235338"/>
                <a:gd name="connsiteX10" fmla="*/ 708487 w 4739674"/>
                <a:gd name="connsiteY10" fmla="*/ 57265 h 3235338"/>
                <a:gd name="connsiteX11" fmla="*/ 667916 w 4739674"/>
                <a:gd name="connsiteY11" fmla="*/ 456520 h 3235338"/>
                <a:gd name="connsiteX12" fmla="*/ 824220 w 4739674"/>
                <a:gd name="connsiteY12" fmla="*/ 944422 h 3235338"/>
                <a:gd name="connsiteX13" fmla="*/ 724372 w 4739674"/>
                <a:gd name="connsiteY13" fmla="*/ 1328628 h 3235338"/>
                <a:gd name="connsiteX14" fmla="*/ 353401 w 4739674"/>
                <a:gd name="connsiteY14" fmla="*/ 1630536 h 3235338"/>
                <a:gd name="connsiteX15" fmla="*/ 330973 w 4739674"/>
                <a:gd name="connsiteY15" fmla="*/ 2976528 h 3235338"/>
                <a:gd name="connsiteX16" fmla="*/ 1711193 w 4739674"/>
                <a:gd name="connsiteY16" fmla="*/ 3049856 h 3235338"/>
                <a:gd name="connsiteX17" fmla="*/ 2251266 w 4739674"/>
                <a:gd name="connsiteY17" fmla="*/ 2687813 h 3235338"/>
                <a:gd name="connsiteX18" fmla="*/ 3045362 w 4739674"/>
                <a:gd name="connsiteY18" fmla="*/ 2747562 h 3235338"/>
                <a:gd name="connsiteX19" fmla="*/ 3361560 w 4739674"/>
                <a:gd name="connsiteY19" fmla="*/ 2985586 h 3235338"/>
                <a:gd name="connsiteX20" fmla="*/ 4168125 w 4739674"/>
                <a:gd name="connsiteY20" fmla="*/ 2705652 h 3235338"/>
                <a:gd name="connsiteX21" fmla="*/ 4506839 w 4739674"/>
                <a:gd name="connsiteY21" fmla="*/ 2442579 h 3235338"/>
                <a:gd name="connsiteX22" fmla="*/ 4632712 w 4739674"/>
                <a:gd name="connsiteY22" fmla="*/ 2436251 h 3235338"/>
                <a:gd name="connsiteX23" fmla="*/ 4739674 w 4739674"/>
                <a:gd name="connsiteY23" fmla="*/ 2437217 h 323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739674" h="3235338">
                  <a:moveTo>
                    <a:pt x="4626651" y="2552254"/>
                  </a:moveTo>
                  <a:cubicBezTo>
                    <a:pt x="4446793" y="2552254"/>
                    <a:pt x="4300989" y="2704421"/>
                    <a:pt x="4300989" y="2892129"/>
                  </a:cubicBezTo>
                  <a:cubicBezTo>
                    <a:pt x="4300989" y="3079837"/>
                    <a:pt x="4446793" y="3232004"/>
                    <a:pt x="4626651" y="3232004"/>
                  </a:cubicBezTo>
                  <a:cubicBezTo>
                    <a:pt x="4649134" y="3232004"/>
                    <a:pt x="4671084" y="3229627"/>
                    <a:pt x="4692284" y="3225099"/>
                  </a:cubicBezTo>
                  <a:lnTo>
                    <a:pt x="4739674" y="3209747"/>
                  </a:lnTo>
                  <a:lnTo>
                    <a:pt x="4739674" y="2574512"/>
                  </a:lnTo>
                  <a:lnTo>
                    <a:pt x="4692284" y="2559159"/>
                  </a:lnTo>
                  <a:cubicBezTo>
                    <a:pt x="4671084" y="2554631"/>
                    <a:pt x="4649134" y="2552254"/>
                    <a:pt x="4626651" y="2552254"/>
                  </a:cubicBezTo>
                  <a:close/>
                  <a:moveTo>
                    <a:pt x="4739674" y="0"/>
                  </a:moveTo>
                  <a:lnTo>
                    <a:pt x="748222" y="0"/>
                  </a:lnTo>
                  <a:lnTo>
                    <a:pt x="708487" y="57265"/>
                  </a:lnTo>
                  <a:cubicBezTo>
                    <a:pt x="646638" y="171032"/>
                    <a:pt x="635706" y="308036"/>
                    <a:pt x="667916" y="456520"/>
                  </a:cubicBezTo>
                  <a:cubicBezTo>
                    <a:pt x="703723" y="622943"/>
                    <a:pt x="771682" y="781863"/>
                    <a:pt x="824220" y="944422"/>
                  </a:cubicBezTo>
                  <a:cubicBezTo>
                    <a:pt x="871879" y="1092487"/>
                    <a:pt x="838838" y="1230086"/>
                    <a:pt x="724372" y="1328628"/>
                  </a:cubicBezTo>
                  <a:cubicBezTo>
                    <a:pt x="603466" y="1432817"/>
                    <a:pt x="482581" y="1538251"/>
                    <a:pt x="353401" y="1630536"/>
                  </a:cubicBezTo>
                  <a:cubicBezTo>
                    <a:pt x="-204389" y="2028726"/>
                    <a:pt x="-16301" y="2708949"/>
                    <a:pt x="330973" y="2976528"/>
                  </a:cubicBezTo>
                  <a:cubicBezTo>
                    <a:pt x="766533" y="3312150"/>
                    <a:pt x="1241634" y="3304777"/>
                    <a:pt x="1711193" y="3049856"/>
                  </a:cubicBezTo>
                  <a:cubicBezTo>
                    <a:pt x="1900395" y="2947491"/>
                    <a:pt x="2069836" y="2806683"/>
                    <a:pt x="2251266" y="2687813"/>
                  </a:cubicBezTo>
                  <a:cubicBezTo>
                    <a:pt x="2506685" y="2520883"/>
                    <a:pt x="2791212" y="2500026"/>
                    <a:pt x="3045362" y="2747562"/>
                  </a:cubicBezTo>
                  <a:cubicBezTo>
                    <a:pt x="3140083" y="2839841"/>
                    <a:pt x="3244054" y="2937600"/>
                    <a:pt x="3361560" y="2985586"/>
                  </a:cubicBezTo>
                  <a:cubicBezTo>
                    <a:pt x="3664543" y="3109317"/>
                    <a:pt x="3942060" y="3001447"/>
                    <a:pt x="4168125" y="2705652"/>
                  </a:cubicBezTo>
                  <a:cubicBezTo>
                    <a:pt x="4258781" y="2586970"/>
                    <a:pt x="4352092" y="2455613"/>
                    <a:pt x="4506839" y="2442579"/>
                  </a:cubicBezTo>
                  <a:cubicBezTo>
                    <a:pt x="4548604" y="2439075"/>
                    <a:pt x="4590599" y="2437040"/>
                    <a:pt x="4632712" y="2436251"/>
                  </a:cubicBezTo>
                  <a:lnTo>
                    <a:pt x="4739674" y="24372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965D24-F428-1F31-0B1D-AD4A50478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493" y="786931"/>
            <a:ext cx="5904056" cy="3174788"/>
          </a:xfrm>
        </p:spPr>
        <p:txBody>
          <a:bodyPr anchor="t">
            <a:normAutofit/>
          </a:bodyPr>
          <a:lstStyle/>
          <a:p>
            <a:r>
              <a:rPr lang="en-US" altLang="zh-HK" dirty="0"/>
              <a:t>A common threat to Minecraft servers is the use of bots that scan and target them for “</a:t>
            </a:r>
            <a:r>
              <a:rPr lang="en-US" altLang="zh-HK" dirty="0" err="1"/>
              <a:t>griefing</a:t>
            </a:r>
            <a:r>
              <a:rPr lang="en-US" altLang="zh-HK" dirty="0"/>
              <a:t>”. “</a:t>
            </a:r>
            <a:r>
              <a:rPr lang="en-US" altLang="zh-HK" dirty="0" err="1"/>
              <a:t>Griefing</a:t>
            </a:r>
            <a:r>
              <a:rPr lang="en-US" altLang="zh-HK" dirty="0"/>
              <a:t>” is the act of destroying or stealing other players' creations or resources without their permission. </a:t>
            </a:r>
            <a:endParaRPr lang="zh-HK" altLang="en-US" dirty="0"/>
          </a:p>
        </p:txBody>
      </p:sp>
      <p:pic>
        <p:nvPicPr>
          <p:cNvPr id="2052" name="Picture 4" descr="Grief: Minecraft Grief">
            <a:extLst>
              <a:ext uri="{FF2B5EF4-FFF2-40B4-BE49-F238E27FC236}">
                <a16:creationId xmlns:a16="http://schemas.microsoft.com/office/drawing/2014/main" id="{4D6A4822-6D70-BE0F-B4BA-B66C492A2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7036" y="562104"/>
            <a:ext cx="5221422" cy="276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DAA6928-266A-21E3-5743-AAB42EF0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076" y="3891561"/>
            <a:ext cx="8362760" cy="255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1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7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 descr="A closeup of a key and a keyhole">
            <a:extLst>
              <a:ext uri="{FF2B5EF4-FFF2-40B4-BE49-F238E27FC236}">
                <a16:creationId xmlns:a16="http://schemas.microsoft.com/office/drawing/2014/main" id="{48F6C882-A47D-3960-8D2A-8771479B90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0324" r="-1" b="5067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 useBgFill="1">
        <p:nvSpPr>
          <p:cNvPr id="69" name="Freeform: Shape 68">
            <a:extLst>
              <a:ext uri="{FF2B5EF4-FFF2-40B4-BE49-F238E27FC236}">
                <a16:creationId xmlns:a16="http://schemas.microsoft.com/office/drawing/2014/main" id="{389C36E1-2D95-402F-A472-3E6699BE2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35775" cy="6730860"/>
          </a:xfrm>
          <a:custGeom>
            <a:avLst/>
            <a:gdLst>
              <a:gd name="connsiteX0" fmla="*/ 1016151 w 5835775"/>
              <a:gd name="connsiteY0" fmla="*/ 6072484 h 6730860"/>
              <a:gd name="connsiteX1" fmla="*/ 1082018 w 5835775"/>
              <a:gd name="connsiteY1" fmla="*/ 6083111 h 6730860"/>
              <a:gd name="connsiteX2" fmla="*/ 1315484 w 5835775"/>
              <a:gd name="connsiteY2" fmla="*/ 6486206 h 6730860"/>
              <a:gd name="connsiteX3" fmla="*/ 912386 w 5835775"/>
              <a:gd name="connsiteY3" fmla="*/ 6719672 h 6730860"/>
              <a:gd name="connsiteX4" fmla="*/ 678923 w 5835775"/>
              <a:gd name="connsiteY4" fmla="*/ 6316576 h 6730860"/>
              <a:gd name="connsiteX5" fmla="*/ 1016151 w 5835775"/>
              <a:gd name="connsiteY5" fmla="*/ 6072484 h 6730860"/>
              <a:gd name="connsiteX6" fmla="*/ 4968517 w 5835775"/>
              <a:gd name="connsiteY6" fmla="*/ 3411427 h 6730860"/>
              <a:gd name="connsiteX7" fmla="*/ 5079176 w 5835775"/>
              <a:gd name="connsiteY7" fmla="*/ 3429280 h 6730860"/>
              <a:gd name="connsiteX8" fmla="*/ 5471396 w 5835775"/>
              <a:gd name="connsiteY8" fmla="*/ 4106482 h 6730860"/>
              <a:gd name="connsiteX9" fmla="*/ 4794194 w 5835775"/>
              <a:gd name="connsiteY9" fmla="*/ 4498704 h 6730860"/>
              <a:gd name="connsiteX10" fmla="*/ 4401974 w 5835775"/>
              <a:gd name="connsiteY10" fmla="*/ 3821503 h 6730860"/>
              <a:gd name="connsiteX11" fmla="*/ 4968517 w 5835775"/>
              <a:gd name="connsiteY11" fmla="*/ 3411427 h 6730860"/>
              <a:gd name="connsiteX12" fmla="*/ 4362805 w 5835775"/>
              <a:gd name="connsiteY12" fmla="*/ 855055 h 6730860"/>
              <a:gd name="connsiteX13" fmla="*/ 4428674 w 5835775"/>
              <a:gd name="connsiteY13" fmla="*/ 865682 h 6730860"/>
              <a:gd name="connsiteX14" fmla="*/ 4662139 w 5835775"/>
              <a:gd name="connsiteY14" fmla="*/ 1268778 h 6730860"/>
              <a:gd name="connsiteX15" fmla="*/ 4259044 w 5835775"/>
              <a:gd name="connsiteY15" fmla="*/ 1502244 h 6730860"/>
              <a:gd name="connsiteX16" fmla="*/ 4025578 w 5835775"/>
              <a:gd name="connsiteY16" fmla="*/ 1099146 h 6730860"/>
              <a:gd name="connsiteX17" fmla="*/ 4362805 w 5835775"/>
              <a:gd name="connsiteY17" fmla="*/ 855055 h 6730860"/>
              <a:gd name="connsiteX18" fmla="*/ 0 w 5835775"/>
              <a:gd name="connsiteY18" fmla="*/ 0 h 6730860"/>
              <a:gd name="connsiteX19" fmla="*/ 3267758 w 5835775"/>
              <a:gd name="connsiteY19" fmla="*/ 0 h 6730860"/>
              <a:gd name="connsiteX20" fmla="*/ 3305063 w 5835775"/>
              <a:gd name="connsiteY20" fmla="*/ 63726 h 6730860"/>
              <a:gd name="connsiteX21" fmla="*/ 3406985 w 5835775"/>
              <a:gd name="connsiteY21" fmla="*/ 462295 h 6730860"/>
              <a:gd name="connsiteX22" fmla="*/ 2970594 w 5835775"/>
              <a:gd name="connsiteY22" fmla="*/ 1557974 h 6730860"/>
              <a:gd name="connsiteX23" fmla="*/ 3515337 w 5835775"/>
              <a:gd name="connsiteY23" fmla="*/ 2066142 h 6730860"/>
              <a:gd name="connsiteX24" fmla="*/ 4650938 w 5835775"/>
              <a:gd name="connsiteY24" fmla="*/ 2132151 h 6730860"/>
              <a:gd name="connsiteX25" fmla="*/ 4897972 w 5835775"/>
              <a:gd name="connsiteY25" fmla="*/ 2795603 h 6730860"/>
              <a:gd name="connsiteX26" fmla="*/ 4062979 w 5835775"/>
              <a:gd name="connsiteY26" fmla="*/ 3417553 h 6730860"/>
              <a:gd name="connsiteX27" fmla="*/ 3501188 w 5835775"/>
              <a:gd name="connsiteY27" fmla="*/ 3937791 h 6730860"/>
              <a:gd name="connsiteX28" fmla="*/ 4449937 w 5835775"/>
              <a:gd name="connsiteY28" fmla="*/ 4695499 h 6730860"/>
              <a:gd name="connsiteX29" fmla="*/ 5440291 w 5835775"/>
              <a:gd name="connsiteY29" fmla="*/ 4956658 h 6730860"/>
              <a:gd name="connsiteX30" fmla="*/ 5762821 w 5835775"/>
              <a:gd name="connsiteY30" fmla="*/ 6073049 h 6730860"/>
              <a:gd name="connsiteX31" fmla="*/ 4438972 w 5835775"/>
              <a:gd name="connsiteY31" fmla="*/ 6432286 h 6730860"/>
              <a:gd name="connsiteX32" fmla="*/ 3687617 w 5835775"/>
              <a:gd name="connsiteY32" fmla="*/ 5512601 h 6730860"/>
              <a:gd name="connsiteX33" fmla="*/ 3137471 w 5835775"/>
              <a:gd name="connsiteY33" fmla="*/ 5228621 h 6730860"/>
              <a:gd name="connsiteX34" fmla="*/ 2219026 w 5835775"/>
              <a:gd name="connsiteY34" fmla="*/ 6103852 h 6730860"/>
              <a:gd name="connsiteX35" fmla="*/ 962609 w 5835775"/>
              <a:gd name="connsiteY35" fmla="*/ 5594024 h 6730860"/>
              <a:gd name="connsiteX36" fmla="*/ 9468 w 5835775"/>
              <a:gd name="connsiteY36" fmla="*/ 6709780 h 6730860"/>
              <a:gd name="connsiteX37" fmla="*/ 0 w 5835775"/>
              <a:gd name="connsiteY37" fmla="*/ 6715849 h 673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835775" h="6730860">
                <a:moveTo>
                  <a:pt x="1016151" y="6072484"/>
                </a:moveTo>
                <a:cubicBezTo>
                  <a:pt x="1037999" y="6073765"/>
                  <a:pt x="1060047" y="6077256"/>
                  <a:pt x="1082018" y="6083111"/>
                </a:cubicBezTo>
                <a:cubicBezTo>
                  <a:pt x="1257801" y="6129954"/>
                  <a:pt x="1362328" y="6310424"/>
                  <a:pt x="1315484" y="6486206"/>
                </a:cubicBezTo>
                <a:cubicBezTo>
                  <a:pt x="1268642" y="6661989"/>
                  <a:pt x="1088168" y="6766515"/>
                  <a:pt x="912386" y="6719672"/>
                </a:cubicBezTo>
                <a:cubicBezTo>
                  <a:pt x="736607" y="6672830"/>
                  <a:pt x="632080" y="6492357"/>
                  <a:pt x="678923" y="6316576"/>
                </a:cubicBezTo>
                <a:cubicBezTo>
                  <a:pt x="719910" y="6162766"/>
                  <a:pt x="863206" y="6063513"/>
                  <a:pt x="1016151" y="6072484"/>
                </a:cubicBezTo>
                <a:close/>
                <a:moveTo>
                  <a:pt x="4968517" y="3411427"/>
                </a:moveTo>
                <a:cubicBezTo>
                  <a:pt x="5005224" y="3413581"/>
                  <a:pt x="5042261" y="3419444"/>
                  <a:pt x="5079176" y="3429280"/>
                </a:cubicBezTo>
                <a:cubicBezTo>
                  <a:pt x="5374488" y="3507975"/>
                  <a:pt x="5550091" y="3811170"/>
                  <a:pt x="5471396" y="4106482"/>
                </a:cubicBezTo>
                <a:cubicBezTo>
                  <a:pt x="5392701" y="4401796"/>
                  <a:pt x="5089508" y="4577399"/>
                  <a:pt x="4794194" y="4498704"/>
                </a:cubicBezTo>
                <a:cubicBezTo>
                  <a:pt x="4498880" y="4420008"/>
                  <a:pt x="4323277" y="4116815"/>
                  <a:pt x="4401974" y="3821503"/>
                </a:cubicBezTo>
                <a:cubicBezTo>
                  <a:pt x="4470833" y="3563104"/>
                  <a:pt x="4711571" y="3396357"/>
                  <a:pt x="4968517" y="3411427"/>
                </a:cubicBezTo>
                <a:close/>
                <a:moveTo>
                  <a:pt x="4362805" y="855055"/>
                </a:moveTo>
                <a:cubicBezTo>
                  <a:pt x="4384656" y="856336"/>
                  <a:pt x="4406701" y="859827"/>
                  <a:pt x="4428674" y="865682"/>
                </a:cubicBezTo>
                <a:cubicBezTo>
                  <a:pt x="4604455" y="912524"/>
                  <a:pt x="4708982" y="1092997"/>
                  <a:pt x="4662139" y="1268778"/>
                </a:cubicBezTo>
                <a:cubicBezTo>
                  <a:pt x="4615296" y="1444559"/>
                  <a:pt x="4434824" y="1549086"/>
                  <a:pt x="4259044" y="1502244"/>
                </a:cubicBezTo>
                <a:cubicBezTo>
                  <a:pt x="4083261" y="1455402"/>
                  <a:pt x="3978736" y="1274928"/>
                  <a:pt x="4025578" y="1099146"/>
                </a:cubicBezTo>
                <a:cubicBezTo>
                  <a:pt x="4066564" y="945337"/>
                  <a:pt x="4209864" y="846084"/>
                  <a:pt x="4362805" y="855055"/>
                </a:cubicBezTo>
                <a:close/>
                <a:moveTo>
                  <a:pt x="0" y="0"/>
                </a:moveTo>
                <a:lnTo>
                  <a:pt x="3267758" y="0"/>
                </a:lnTo>
                <a:lnTo>
                  <a:pt x="3305063" y="63726"/>
                </a:lnTo>
                <a:cubicBezTo>
                  <a:pt x="3369183" y="191635"/>
                  <a:pt x="3406589" y="329370"/>
                  <a:pt x="3406985" y="462295"/>
                </a:cubicBezTo>
                <a:cubicBezTo>
                  <a:pt x="3408485" y="962453"/>
                  <a:pt x="2891543" y="1144904"/>
                  <a:pt x="2970594" y="1557974"/>
                </a:cubicBezTo>
                <a:cubicBezTo>
                  <a:pt x="3032280" y="1880398"/>
                  <a:pt x="3449119" y="2040925"/>
                  <a:pt x="3515337" y="2066142"/>
                </a:cubicBezTo>
                <a:cubicBezTo>
                  <a:pt x="4015284" y="2256630"/>
                  <a:pt x="4332227" y="1913363"/>
                  <a:pt x="4650938" y="2132151"/>
                </a:cubicBezTo>
                <a:cubicBezTo>
                  <a:pt x="4853731" y="2271360"/>
                  <a:pt x="4965324" y="2574996"/>
                  <a:pt x="4897972" y="2795603"/>
                </a:cubicBezTo>
                <a:cubicBezTo>
                  <a:pt x="4830989" y="3014971"/>
                  <a:pt x="4662056" y="3104561"/>
                  <a:pt x="4062979" y="3417553"/>
                </a:cubicBezTo>
                <a:cubicBezTo>
                  <a:pt x="3838920" y="3534602"/>
                  <a:pt x="3512702" y="3705038"/>
                  <a:pt x="3501188" y="3937791"/>
                </a:cubicBezTo>
                <a:cubicBezTo>
                  <a:pt x="3482029" y="4324932"/>
                  <a:pt x="4394257" y="4674655"/>
                  <a:pt x="4449937" y="4695499"/>
                </a:cubicBezTo>
                <a:cubicBezTo>
                  <a:pt x="4884270" y="4858160"/>
                  <a:pt x="5186431" y="4793445"/>
                  <a:pt x="5440291" y="4956658"/>
                </a:cubicBezTo>
                <a:cubicBezTo>
                  <a:pt x="5797237" y="5186171"/>
                  <a:pt x="5933047" y="5687465"/>
                  <a:pt x="5762821" y="6073049"/>
                </a:cubicBezTo>
                <a:cubicBezTo>
                  <a:pt x="5566196" y="6518425"/>
                  <a:pt x="4842241" y="6698608"/>
                  <a:pt x="4438972" y="6432286"/>
                </a:cubicBezTo>
                <a:cubicBezTo>
                  <a:pt x="4148514" y="6240453"/>
                  <a:pt x="4125510" y="5878795"/>
                  <a:pt x="3687617" y="5512601"/>
                </a:cubicBezTo>
                <a:cubicBezTo>
                  <a:pt x="3487248" y="5345038"/>
                  <a:pt x="3330804" y="5214736"/>
                  <a:pt x="3137471" y="5228621"/>
                </a:cubicBezTo>
                <a:cubicBezTo>
                  <a:pt x="2702082" y="5259873"/>
                  <a:pt x="2676865" y="5988253"/>
                  <a:pt x="2219026" y="6103852"/>
                </a:cubicBezTo>
                <a:cubicBezTo>
                  <a:pt x="1741606" y="6224379"/>
                  <a:pt x="1457366" y="5508411"/>
                  <a:pt x="962609" y="5594024"/>
                </a:cubicBezTo>
                <a:cubicBezTo>
                  <a:pt x="494464" y="5675021"/>
                  <a:pt x="474925" y="6363960"/>
                  <a:pt x="9468" y="6709780"/>
                </a:cubicBezTo>
                <a:lnTo>
                  <a:pt x="0" y="67158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B9C3202-037C-4983-C25B-C025D61F9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20" y="663960"/>
            <a:ext cx="2987417" cy="322810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HK" dirty="0"/>
              <a:t>So what we have do to secure our system</a:t>
            </a:r>
          </a:p>
        </p:txBody>
      </p:sp>
    </p:spTree>
    <p:extLst>
      <p:ext uri="{BB962C8B-B14F-4D97-AF65-F5344CB8AC3E}">
        <p14:creationId xmlns:p14="http://schemas.microsoft.com/office/powerpoint/2010/main" val="1804811461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LeftStep">
      <a:dk1>
        <a:srgbClr val="000000"/>
      </a:dk1>
      <a:lt1>
        <a:srgbClr val="FFFFFF"/>
      </a:lt1>
      <a:dk2>
        <a:srgbClr val="2E2441"/>
      </a:dk2>
      <a:lt2>
        <a:srgbClr val="E2E8E5"/>
      </a:lt2>
      <a:accent1>
        <a:srgbClr val="EC70A4"/>
      </a:accent1>
      <a:accent2>
        <a:srgbClr val="E850D0"/>
      </a:accent2>
      <a:accent3>
        <a:srgbClr val="CD70EC"/>
      </a:accent3>
      <a:accent4>
        <a:srgbClr val="8250E8"/>
      </a:accent4>
      <a:accent5>
        <a:srgbClr val="707BEC"/>
      </a:accent5>
      <a:accent6>
        <a:srgbClr val="509DE8"/>
      </a:accent6>
      <a:hlink>
        <a:srgbClr val="578F77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419</Words>
  <Application>Microsoft Office PowerPoint</Application>
  <PresentationFormat>寬螢幕</PresentationFormat>
  <Paragraphs>43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Avenir Next LT Pro</vt:lpstr>
      <vt:lpstr>Posterama</vt:lpstr>
      <vt:lpstr>Roboto</vt:lpstr>
      <vt:lpstr>SplashVTI</vt:lpstr>
      <vt:lpstr>Li chun ming 210083096 </vt:lpstr>
      <vt:lpstr>Introduction </vt:lpstr>
      <vt:lpstr>WHY?</vt:lpstr>
      <vt:lpstr> architecture </vt:lpstr>
      <vt:lpstr>Vulnerability  </vt:lpstr>
      <vt:lpstr>Threat </vt:lpstr>
      <vt:lpstr>risk</vt:lpstr>
      <vt:lpstr>PowerPoint 簡報</vt:lpstr>
      <vt:lpstr>So what we have do to secure our system</vt:lpstr>
      <vt:lpstr>Protecting Sensitive Data on GitHub</vt:lpstr>
      <vt:lpstr>To secure our system, we should:</vt:lpstr>
      <vt:lpstr>PowerPoint 簡報</vt:lpstr>
      <vt:lpstr>PowerPoint 簡報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 chun ming 210083096 </dc:title>
  <dc:creator>Chun Ming LI</dc:creator>
  <cp:lastModifiedBy>Chun Ming LI</cp:lastModifiedBy>
  <cp:revision>3</cp:revision>
  <dcterms:created xsi:type="dcterms:W3CDTF">2023-04-23T08:56:41Z</dcterms:created>
  <dcterms:modified xsi:type="dcterms:W3CDTF">2023-04-25T11:17:12Z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2023-04-23T09:04:21Z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ef08f966-994a-4ea4-b477-5ee505bef14e</vt:lpwstr>
  </property>
  <property fmtid="{D5CDD505-2E9C-101B-9397-08002B2CF9AE}" pid="7" name="MSIP_Label_defa4170-0d19-0005-0004-bc88714345d2_ActionId">
    <vt:lpwstr>f8b4982d-e724-4804-8e0d-15f39715e754</vt:lpwstr>
  </property>
  <property fmtid="{D5CDD505-2E9C-101B-9397-08002B2CF9AE}" pid="8" name="MSIP_Label_defa4170-0d19-0005-0004-bc88714345d2_ContentBits">
    <vt:lpwstr>0</vt:lpwstr>
  </property>
</Properties>
</file>