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4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8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379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1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92E8D5-7F37-4237-8594-BFD5C19582E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723334-8433-4201-8614-28F9B55C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90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4073" y="190123"/>
            <a:ext cx="4675439" cy="887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HACKTECH 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9283" y="946757"/>
            <a:ext cx="6400800" cy="194733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PharmAssist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928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19722" y="5088048"/>
            <a:ext cx="34403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Salisu Ali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Year Medical Student</a:t>
            </a:r>
          </a:p>
          <a:p>
            <a:r>
              <a:rPr lang="en-US" dirty="0" smtClean="0"/>
              <a:t>Bayero University Kano</a:t>
            </a:r>
          </a:p>
          <a:p>
            <a:r>
              <a:rPr lang="en-US" dirty="0" smtClean="0"/>
              <a:t>Nigeria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74" y="5166342"/>
            <a:ext cx="8534400" cy="1507067"/>
          </a:xfrm>
        </p:spPr>
        <p:txBody>
          <a:bodyPr/>
          <a:lstStyle/>
          <a:p>
            <a:r>
              <a:rPr lang="en-US" dirty="0" smtClean="0"/>
              <a:t>With A Good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0542"/>
          </a:xfrm>
        </p:spPr>
        <p:txBody>
          <a:bodyPr/>
          <a:lstStyle/>
          <a:p>
            <a:r>
              <a:rPr lang="en-US" dirty="0" smtClean="0"/>
              <a:t>Doctors can have a solution that can predict a serious drug side effect in a patient, hence, making a better drug decision</a:t>
            </a:r>
          </a:p>
          <a:p>
            <a:r>
              <a:rPr lang="en-US" dirty="0" smtClean="0"/>
              <a:t>Also, a solution that can weight in on the numerous drugs brands and suggest the best one for the patient based on his health parameters</a:t>
            </a:r>
          </a:p>
          <a:p>
            <a:r>
              <a:rPr lang="en-US" dirty="0" smtClean="0"/>
              <a:t>Availability of data from patient experiment can help shape drug production for pharmacologist.</a:t>
            </a:r>
          </a:p>
          <a:p>
            <a:r>
              <a:rPr lang="en-US" dirty="0" smtClean="0"/>
              <a:t>Patients will have little to worry about and pharmacotherapy adherence and success rate will improve.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5" y="5857591"/>
            <a:ext cx="11157721" cy="115984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1" y="353085"/>
            <a:ext cx="11012865" cy="55045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tons of drugs combinations, more than a doctor can cram</a:t>
            </a:r>
          </a:p>
          <a:p>
            <a:r>
              <a:rPr lang="en-US" dirty="0" smtClean="0"/>
              <a:t>There is always a side effect to a drug, the best thing a doctor can do is to avoid drugs with serious side effect to a patient</a:t>
            </a:r>
          </a:p>
          <a:p>
            <a:r>
              <a:rPr lang="en-US" dirty="0" smtClean="0"/>
              <a:t>It’s a routine procedure to ask patient about drugs they are reactive too and document if any. Majority of patient fail to identify those drugs</a:t>
            </a:r>
          </a:p>
          <a:p>
            <a:r>
              <a:rPr lang="en-US" dirty="0" smtClean="0"/>
              <a:t>It is usually devastating for a doctor to see his patient develop a serious pathology as a result administering a particular drug e.g a patient developing diabetes when placed on steroids</a:t>
            </a:r>
          </a:p>
          <a:p>
            <a:r>
              <a:rPr lang="en-US" dirty="0" smtClean="0"/>
              <a:t>Some patients abandon their medications as a result of side effect, leading to failure in pharmacotherapy</a:t>
            </a:r>
          </a:p>
          <a:p>
            <a:r>
              <a:rPr lang="en-US" dirty="0" smtClean="0"/>
              <a:t>As the world moves toward personalized medicine and new drugs are continuously developed, data science will be a great tool to help health care providers improve their service delivery.</a:t>
            </a:r>
          </a:p>
          <a:p>
            <a:r>
              <a:rPr lang="en-US" dirty="0" smtClean="0"/>
              <a:t>Patients might have similar medical condition, but different reactions to similar drug based on different health status/parameters.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627685" cy="3615267"/>
          </a:xfrm>
        </p:spPr>
        <p:txBody>
          <a:bodyPr/>
          <a:lstStyle/>
          <a:p>
            <a:r>
              <a:rPr lang="en-US" dirty="0" smtClean="0"/>
              <a:t>How can data science help doctors, patients and pharmacologist understand drugs side effects for developing, selecting and administering drugs for personalized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2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96" y="5413973"/>
            <a:ext cx="8534400" cy="106026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9943"/>
          </a:xfrm>
        </p:spPr>
        <p:txBody>
          <a:bodyPr/>
          <a:lstStyle/>
          <a:p>
            <a:r>
              <a:rPr lang="en-US" dirty="0" smtClean="0"/>
              <a:t>Solution will require data on drug components, patient health parameters in order to predict likely side effect based on trial data</a:t>
            </a:r>
          </a:p>
          <a:p>
            <a:r>
              <a:rPr lang="en-US" dirty="0" smtClean="0"/>
              <a:t>Solution drawback is lack of public availability of such data.</a:t>
            </a:r>
          </a:p>
          <a:p>
            <a:r>
              <a:rPr lang="en-US" dirty="0" smtClean="0"/>
              <a:t>MEDDRA has a data with frequency of a particular side effect of a drug based on trial data</a:t>
            </a:r>
          </a:p>
          <a:p>
            <a:r>
              <a:rPr lang="en-US" dirty="0" smtClean="0"/>
              <a:t>MEDDRA was used in this project to predict likelihood(frequency) of side effect occurring in a patient. </a:t>
            </a:r>
          </a:p>
        </p:txBody>
      </p:sp>
    </p:spTree>
    <p:extLst>
      <p:ext uri="{BB962C8B-B14F-4D97-AF65-F5344CB8AC3E}">
        <p14:creationId xmlns:p14="http://schemas.microsoft.com/office/powerpoint/2010/main" val="419661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" y="5496842"/>
            <a:ext cx="8534400" cy="1507067"/>
          </a:xfrm>
        </p:spPr>
        <p:txBody>
          <a:bodyPr/>
          <a:lstStyle/>
          <a:p>
            <a:r>
              <a:rPr lang="en-US" dirty="0" smtClean="0"/>
              <a:t>MEDDRA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8612" y="97324"/>
            <a:ext cx="2935506" cy="36152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Poor data for machine learning application</a:t>
            </a:r>
          </a:p>
          <a:p>
            <a:r>
              <a:rPr lang="en-US" dirty="0" smtClean="0"/>
              <a:t>Only drug id(</a:t>
            </a:r>
            <a:r>
              <a:rPr lang="en-US" dirty="0" err="1" smtClean="0"/>
              <a:t>label_id</a:t>
            </a:r>
            <a:r>
              <a:rPr lang="en-US" dirty="0"/>
              <a:t>)</a:t>
            </a:r>
            <a:r>
              <a:rPr lang="en-US" dirty="0" smtClean="0"/>
              <a:t>, side effect name and frequency of side effect occurrence during trial</a:t>
            </a:r>
          </a:p>
          <a:p>
            <a:r>
              <a:rPr lang="en-US" dirty="0" smtClean="0"/>
              <a:t>No patient health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7654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4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64694"/>
            <a:ext cx="8534400" cy="1507067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20554"/>
          </a:xfrm>
        </p:spPr>
      </p:pic>
    </p:spTree>
    <p:extLst>
      <p:ext uri="{BB962C8B-B14F-4D97-AF65-F5344CB8AC3E}">
        <p14:creationId xmlns:p14="http://schemas.microsoft.com/office/powerpoint/2010/main" val="198267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9967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02" y="-63299"/>
            <a:ext cx="4976291" cy="4000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1262"/>
            <a:ext cx="3938257" cy="3352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91" y="3431263"/>
            <a:ext cx="4286044" cy="3426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42" y="3431263"/>
            <a:ext cx="3853758" cy="33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6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48" y="2586104"/>
            <a:ext cx="8534400" cy="15070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8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41956"/>
            <a:ext cx="8534400" cy="752443"/>
          </a:xfrm>
        </p:spPr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98352"/>
            <a:ext cx="10333855" cy="4707802"/>
          </a:xfrm>
        </p:spPr>
        <p:txBody>
          <a:bodyPr/>
          <a:lstStyle/>
          <a:p>
            <a:r>
              <a:rPr lang="en-US" dirty="0" smtClean="0"/>
              <a:t>Developing a good solution will take more than what I’m thinking right now</a:t>
            </a:r>
          </a:p>
          <a:p>
            <a:r>
              <a:rPr lang="en-US" dirty="0" smtClean="0"/>
              <a:t>The model was based, predictions inaccurate and patient health parameters not taken into consideration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500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418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HACKTECH 2022</vt:lpstr>
      <vt:lpstr>Introduction</vt:lpstr>
      <vt:lpstr>Problem Statement</vt:lpstr>
      <vt:lpstr>Solution</vt:lpstr>
      <vt:lpstr>MEDDRA DATA</vt:lpstr>
      <vt:lpstr>Architecture</vt:lpstr>
      <vt:lpstr>PowerPoint Presentation</vt:lpstr>
      <vt:lpstr>DEMO</vt:lpstr>
      <vt:lpstr>Observation</vt:lpstr>
      <vt:lpstr>With A Good Solution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HACKFEST 2022</dc:title>
  <dc:creator>Salisu Ali</dc:creator>
  <cp:lastModifiedBy>Salisu Ali</cp:lastModifiedBy>
  <cp:revision>14</cp:revision>
  <dcterms:created xsi:type="dcterms:W3CDTF">2022-03-06T12:29:04Z</dcterms:created>
  <dcterms:modified xsi:type="dcterms:W3CDTF">2022-03-06T14:25:57Z</dcterms:modified>
</cp:coreProperties>
</file>