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28" name="PlaceHolder 2"/>
          <p:cNvSpPr>
            <a:spLocks noGrp="1"/>
          </p:cNvSpPr>
          <p:nvPr>
            <p:ph type="body"/>
          </p:nvPr>
        </p:nvSpPr>
        <p:spPr>
          <a:xfrm>
            <a:off x="1620000" y="1368000"/>
            <a:ext cx="810000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9" name="PlaceHolder 3"/>
          <p:cNvSpPr>
            <a:spLocks noGrp="1"/>
          </p:cNvSpPr>
          <p:nvPr>
            <p:ph type="body"/>
          </p:nvPr>
        </p:nvSpPr>
        <p:spPr>
          <a:xfrm>
            <a:off x="1620000" y="3085560"/>
            <a:ext cx="810000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31" name="PlaceHolder 2"/>
          <p:cNvSpPr>
            <a:spLocks noGrp="1"/>
          </p:cNvSpPr>
          <p:nvPr>
            <p:ph type="body"/>
          </p:nvPr>
        </p:nvSpPr>
        <p:spPr>
          <a:xfrm>
            <a:off x="162000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2" name="PlaceHolder 3"/>
          <p:cNvSpPr>
            <a:spLocks noGrp="1"/>
          </p:cNvSpPr>
          <p:nvPr>
            <p:ph type="body"/>
          </p:nvPr>
        </p:nvSpPr>
        <p:spPr>
          <a:xfrm>
            <a:off x="577044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3" name="PlaceHolder 4"/>
          <p:cNvSpPr>
            <a:spLocks noGrp="1"/>
          </p:cNvSpPr>
          <p:nvPr>
            <p:ph type="body"/>
          </p:nvPr>
        </p:nvSpPr>
        <p:spPr>
          <a:xfrm>
            <a:off x="162000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4" name="PlaceHolder 5"/>
          <p:cNvSpPr>
            <a:spLocks noGrp="1"/>
          </p:cNvSpPr>
          <p:nvPr>
            <p:ph type="body"/>
          </p:nvPr>
        </p:nvSpPr>
        <p:spPr>
          <a:xfrm>
            <a:off x="577044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36" name="PlaceHolder 2"/>
          <p:cNvSpPr>
            <a:spLocks noGrp="1"/>
          </p:cNvSpPr>
          <p:nvPr>
            <p:ph type="body"/>
          </p:nvPr>
        </p:nvSpPr>
        <p:spPr>
          <a:xfrm>
            <a:off x="1620000" y="136800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7" name="PlaceHolder 3"/>
          <p:cNvSpPr>
            <a:spLocks noGrp="1"/>
          </p:cNvSpPr>
          <p:nvPr>
            <p:ph type="body"/>
          </p:nvPr>
        </p:nvSpPr>
        <p:spPr>
          <a:xfrm>
            <a:off x="4358520" y="136800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8" name="PlaceHolder 4"/>
          <p:cNvSpPr>
            <a:spLocks noGrp="1"/>
          </p:cNvSpPr>
          <p:nvPr>
            <p:ph type="body"/>
          </p:nvPr>
        </p:nvSpPr>
        <p:spPr>
          <a:xfrm>
            <a:off x="7097400" y="136800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39" name="PlaceHolder 5"/>
          <p:cNvSpPr>
            <a:spLocks noGrp="1"/>
          </p:cNvSpPr>
          <p:nvPr>
            <p:ph type="body"/>
          </p:nvPr>
        </p:nvSpPr>
        <p:spPr>
          <a:xfrm>
            <a:off x="1620000" y="308556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40" name="PlaceHolder 6"/>
          <p:cNvSpPr>
            <a:spLocks noGrp="1"/>
          </p:cNvSpPr>
          <p:nvPr>
            <p:ph type="body"/>
          </p:nvPr>
        </p:nvSpPr>
        <p:spPr>
          <a:xfrm>
            <a:off x="4358520" y="308556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41" name="PlaceHolder 7"/>
          <p:cNvSpPr>
            <a:spLocks noGrp="1"/>
          </p:cNvSpPr>
          <p:nvPr>
            <p:ph type="body"/>
          </p:nvPr>
        </p:nvSpPr>
        <p:spPr>
          <a:xfrm>
            <a:off x="7097400" y="3085560"/>
            <a:ext cx="26078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7" name="PlaceHolder 2"/>
          <p:cNvSpPr>
            <a:spLocks noGrp="1"/>
          </p:cNvSpPr>
          <p:nvPr>
            <p:ph type="subTitle"/>
          </p:nvPr>
        </p:nvSpPr>
        <p:spPr>
          <a:xfrm>
            <a:off x="1620000" y="1368000"/>
            <a:ext cx="8100000" cy="3288240"/>
          </a:xfrm>
          <a:prstGeom prst="rect">
            <a:avLst/>
          </a:prstGeom>
        </p:spPr>
        <p:txBody>
          <a:bodyPr lIns="0" rIns="0" tIns="0" bIns="0" anchor="ctr">
            <a:noAutofit/>
          </a:bodyPr>
          <a:p>
            <a:pPr algn="ctr"/>
            <a:endParaRPr b="0" lang="en-US" sz="3200" spc="-1" strike="noStrike">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9" name="PlaceHolder 2"/>
          <p:cNvSpPr>
            <a:spLocks noGrp="1"/>
          </p:cNvSpPr>
          <p:nvPr>
            <p:ph type="body"/>
          </p:nvPr>
        </p:nvSpPr>
        <p:spPr>
          <a:xfrm>
            <a:off x="1620000" y="1368000"/>
            <a:ext cx="8100000" cy="328824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11" name="PlaceHolder 2"/>
          <p:cNvSpPr>
            <a:spLocks noGrp="1"/>
          </p:cNvSpPr>
          <p:nvPr>
            <p:ph type="body"/>
          </p:nvPr>
        </p:nvSpPr>
        <p:spPr>
          <a:xfrm>
            <a:off x="162000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
        <p:nvSpPr>
          <p:cNvPr id="12" name="PlaceHolder 3"/>
          <p:cNvSpPr>
            <a:spLocks noGrp="1"/>
          </p:cNvSpPr>
          <p:nvPr>
            <p:ph type="body"/>
          </p:nvPr>
        </p:nvSpPr>
        <p:spPr>
          <a:xfrm>
            <a:off x="577044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620000" y="216000"/>
            <a:ext cx="8100000" cy="4340160"/>
          </a:xfrm>
          <a:prstGeom prst="rect">
            <a:avLst/>
          </a:prstGeom>
        </p:spPr>
        <p:txBody>
          <a:bodyPr lIns="0" rIns="0" tIns="0" bIns="0" anchor="ctr">
            <a:noAutofit/>
          </a:bodyPr>
          <a:p>
            <a:pPr algn="ctr"/>
            <a:endParaRPr b="0" lang="en-US" sz="3200" spc="-1" strike="noStrike">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16" name="PlaceHolder 2"/>
          <p:cNvSpPr>
            <a:spLocks noGrp="1"/>
          </p:cNvSpPr>
          <p:nvPr>
            <p:ph type="body"/>
          </p:nvPr>
        </p:nvSpPr>
        <p:spPr>
          <a:xfrm>
            <a:off x="162000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17" name="PlaceHolder 3"/>
          <p:cNvSpPr>
            <a:spLocks noGrp="1"/>
          </p:cNvSpPr>
          <p:nvPr>
            <p:ph type="body"/>
          </p:nvPr>
        </p:nvSpPr>
        <p:spPr>
          <a:xfrm>
            <a:off x="577044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
        <p:nvSpPr>
          <p:cNvPr id="18" name="PlaceHolder 4"/>
          <p:cNvSpPr>
            <a:spLocks noGrp="1"/>
          </p:cNvSpPr>
          <p:nvPr>
            <p:ph type="body"/>
          </p:nvPr>
        </p:nvSpPr>
        <p:spPr>
          <a:xfrm>
            <a:off x="162000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20" name="PlaceHolder 2"/>
          <p:cNvSpPr>
            <a:spLocks noGrp="1"/>
          </p:cNvSpPr>
          <p:nvPr>
            <p:ph type="body"/>
          </p:nvPr>
        </p:nvSpPr>
        <p:spPr>
          <a:xfrm>
            <a:off x="1620000" y="1368000"/>
            <a:ext cx="3952440" cy="3288240"/>
          </a:xfrm>
          <a:prstGeom prst="rect">
            <a:avLst/>
          </a:prstGeom>
        </p:spPr>
        <p:txBody>
          <a:bodyPr lIns="0" rIns="0" tIns="0" bIns="0">
            <a:normAutofit/>
          </a:bodyPr>
          <a:p>
            <a:endParaRPr b="0" lang="en-US" sz="2400" spc="-1" strike="noStrike">
              <a:solidFill>
                <a:srgbClr val="050505"/>
              </a:solidFill>
              <a:latin typeface="Arial"/>
            </a:endParaRPr>
          </a:p>
        </p:txBody>
      </p:sp>
      <p:sp>
        <p:nvSpPr>
          <p:cNvPr id="21" name="PlaceHolder 3"/>
          <p:cNvSpPr>
            <a:spLocks noGrp="1"/>
          </p:cNvSpPr>
          <p:nvPr>
            <p:ph type="body"/>
          </p:nvPr>
        </p:nvSpPr>
        <p:spPr>
          <a:xfrm>
            <a:off x="577044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2" name="PlaceHolder 4"/>
          <p:cNvSpPr>
            <a:spLocks noGrp="1"/>
          </p:cNvSpPr>
          <p:nvPr>
            <p:ph type="body"/>
          </p:nvPr>
        </p:nvSpPr>
        <p:spPr>
          <a:xfrm>
            <a:off x="5770440" y="308556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endParaRPr b="0" lang="en-US" sz="3300" spc="-1" strike="noStrike">
              <a:solidFill>
                <a:srgbClr val="050505"/>
              </a:solidFill>
              <a:latin typeface="Times New Roman"/>
            </a:endParaRPr>
          </a:p>
        </p:txBody>
      </p:sp>
      <p:sp>
        <p:nvSpPr>
          <p:cNvPr id="24" name="PlaceHolder 2"/>
          <p:cNvSpPr>
            <a:spLocks noGrp="1"/>
          </p:cNvSpPr>
          <p:nvPr>
            <p:ph type="body"/>
          </p:nvPr>
        </p:nvSpPr>
        <p:spPr>
          <a:xfrm>
            <a:off x="162000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5" name="PlaceHolder 3"/>
          <p:cNvSpPr>
            <a:spLocks noGrp="1"/>
          </p:cNvSpPr>
          <p:nvPr>
            <p:ph type="body"/>
          </p:nvPr>
        </p:nvSpPr>
        <p:spPr>
          <a:xfrm>
            <a:off x="5770440" y="1368000"/>
            <a:ext cx="3952440" cy="1568160"/>
          </a:xfrm>
          <a:prstGeom prst="rect">
            <a:avLst/>
          </a:prstGeom>
        </p:spPr>
        <p:txBody>
          <a:bodyPr lIns="0" rIns="0" tIns="0" bIns="0">
            <a:normAutofit/>
          </a:bodyPr>
          <a:p>
            <a:endParaRPr b="0" lang="en-US" sz="2400" spc="-1" strike="noStrike">
              <a:solidFill>
                <a:srgbClr val="050505"/>
              </a:solidFill>
              <a:latin typeface="Arial"/>
            </a:endParaRPr>
          </a:p>
        </p:txBody>
      </p:sp>
      <p:sp>
        <p:nvSpPr>
          <p:cNvPr id="26" name="PlaceHolder 4"/>
          <p:cNvSpPr>
            <a:spLocks noGrp="1"/>
          </p:cNvSpPr>
          <p:nvPr>
            <p:ph type="body"/>
          </p:nvPr>
        </p:nvSpPr>
        <p:spPr>
          <a:xfrm>
            <a:off x="1620000" y="3085560"/>
            <a:ext cx="8100000" cy="1568160"/>
          </a:xfrm>
          <a:prstGeom prst="rect">
            <a:avLst/>
          </a:prstGeom>
        </p:spPr>
        <p:txBody>
          <a:bodyPr lIns="0" rIns="0" tIns="0" bIns="0">
            <a:normAutofit/>
          </a:bodyPr>
          <a:p>
            <a:endParaRPr b="0" lang="en-US" sz="2400" spc="-1" strike="noStrike">
              <a:solidFill>
                <a:srgbClr val="05050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5760" cy="5670000"/>
          </a:xfrm>
          <a:prstGeom prst="rect">
            <a:avLst/>
          </a:prstGeom>
          <a:ln>
            <a:noFill/>
          </a:ln>
        </p:spPr>
      </p:pic>
      <p:sp>
        <p:nvSpPr>
          <p:cNvPr id="1" name="PlaceHolder 1"/>
          <p:cNvSpPr>
            <a:spLocks noGrp="1"/>
          </p:cNvSpPr>
          <p:nvPr>
            <p:ph type="title"/>
          </p:nvPr>
        </p:nvSpPr>
        <p:spPr>
          <a:xfrm>
            <a:off x="1620000" y="216000"/>
            <a:ext cx="8100000" cy="936000"/>
          </a:xfrm>
          <a:prstGeom prst="rect">
            <a:avLst/>
          </a:prstGeom>
        </p:spPr>
        <p:txBody>
          <a:bodyPr lIns="0" rIns="0" tIns="0" bIns="0" anchor="ctr">
            <a:normAutofit/>
          </a:bodyPr>
          <a:p>
            <a:pPr algn="ctr"/>
            <a:r>
              <a:rPr b="0" lang="en-US" sz="3300" spc="-1" strike="noStrike">
                <a:solidFill>
                  <a:srgbClr val="050505"/>
                </a:solidFill>
                <a:latin typeface="Times New Roman"/>
              </a:rPr>
              <a:t>Click to edit the title text format</a:t>
            </a:r>
            <a:endParaRPr b="0" lang="en-US" sz="3300" spc="-1" strike="noStrike">
              <a:solidFill>
                <a:srgbClr val="050505"/>
              </a:solidFill>
              <a:latin typeface="Times New Roman"/>
            </a:endParaRPr>
          </a:p>
        </p:txBody>
      </p:sp>
      <p:sp>
        <p:nvSpPr>
          <p:cNvPr id="2" name="PlaceHolder 2"/>
          <p:cNvSpPr>
            <a:spLocks noGrp="1"/>
          </p:cNvSpPr>
          <p:nvPr>
            <p:ph type="body"/>
          </p:nvPr>
        </p:nvSpPr>
        <p:spPr>
          <a:xfrm>
            <a:off x="1620000" y="1368000"/>
            <a:ext cx="8100000" cy="3288240"/>
          </a:xfrm>
          <a:prstGeom prst="rect">
            <a:avLst/>
          </a:prstGeom>
        </p:spPr>
        <p:txBody>
          <a:bodyPr lIns="0" rIns="0" tIns="0" bIns="0">
            <a:normAutofit/>
          </a:bodyPr>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Click to edit the outline text format</a:t>
            </a:r>
            <a:endParaRPr b="0" lang="en-US" sz="24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lang="en-US" sz="2100" spc="-1" strike="noStrike">
                <a:solidFill>
                  <a:srgbClr val="050505"/>
                </a:solidFill>
                <a:latin typeface="Arial"/>
              </a:rPr>
              <a:t>Second Outline Level</a:t>
            </a:r>
            <a:endParaRPr b="0" lang="en-US" sz="2100" spc="-1" strike="noStrike">
              <a:solidFill>
                <a:srgbClr val="050505"/>
              </a:solidFill>
              <a:latin typeface="Arial"/>
            </a:endParaRPr>
          </a:p>
          <a:p>
            <a:pPr lvl="2" marL="1296000" indent="-288000">
              <a:spcAft>
                <a:spcPts val="632"/>
              </a:spcAft>
              <a:buClr>
                <a:srgbClr val="0066ff"/>
              </a:buClr>
              <a:buSzPct val="40000"/>
              <a:buFont typeface="Wingdings" charset="2"/>
              <a:buChar char=""/>
            </a:pPr>
            <a:r>
              <a:rPr b="0" lang="en-US" sz="1800" spc="-1" strike="noStrike">
                <a:solidFill>
                  <a:srgbClr val="050505"/>
                </a:solidFill>
                <a:latin typeface="Arial"/>
              </a:rPr>
              <a:t>Third Outline Level</a:t>
            </a:r>
            <a:endParaRPr b="0" lang="en-US" sz="1800" spc="-1" strike="noStrike">
              <a:solidFill>
                <a:srgbClr val="050505"/>
              </a:solidFill>
              <a:latin typeface="Arial"/>
            </a:endParaRPr>
          </a:p>
          <a:p>
            <a:pPr lvl="3" marL="1728000" indent="-216000">
              <a:spcAft>
                <a:spcPts val="422"/>
              </a:spcAft>
              <a:buClr>
                <a:srgbClr val="0066ff"/>
              </a:buClr>
              <a:buSzPct val="40000"/>
              <a:buFont typeface="Symbol" charset="2"/>
              <a:buChar char=""/>
            </a:pPr>
            <a:r>
              <a:rPr b="0" lang="en-US" sz="1500" spc="-1" strike="noStrike">
                <a:solidFill>
                  <a:srgbClr val="050505"/>
                </a:solidFill>
                <a:latin typeface="Arial"/>
              </a:rPr>
              <a:t>Fourth Outline Level</a:t>
            </a:r>
            <a:endParaRPr b="0" lang="en-US" sz="1500" spc="-1" strike="noStrike">
              <a:solidFill>
                <a:srgbClr val="050505"/>
              </a:solidFill>
              <a:latin typeface="Arial"/>
            </a:endParaRPr>
          </a:p>
          <a:p>
            <a:pPr lvl="4" marL="2160000" indent="-216000">
              <a:spcAft>
                <a:spcPts val="210"/>
              </a:spcAft>
              <a:buClr>
                <a:srgbClr val="0066ff"/>
              </a:buClr>
              <a:buSzPct val="40000"/>
              <a:buFont typeface="Wingdings" charset="2"/>
              <a:buChar char=""/>
            </a:pPr>
            <a:r>
              <a:rPr b="0" lang="en-US" sz="1500" spc="-1" strike="noStrike">
                <a:solidFill>
                  <a:srgbClr val="050505"/>
                </a:solidFill>
                <a:latin typeface="Arial"/>
              </a:rPr>
              <a:t>Fifth Outline Level</a:t>
            </a:r>
            <a:endParaRPr b="0" lang="en-US" sz="1500" spc="-1" strike="noStrike">
              <a:solidFill>
                <a:srgbClr val="050505"/>
              </a:solidFill>
              <a:latin typeface="Arial"/>
            </a:endParaRPr>
          </a:p>
          <a:p>
            <a:pPr lvl="5" marL="2592000" indent="-216000">
              <a:spcAft>
                <a:spcPts val="210"/>
              </a:spcAft>
              <a:buClr>
                <a:srgbClr val="0066ff"/>
              </a:buClr>
              <a:buSzPct val="40000"/>
              <a:buFont typeface="Wingdings" charset="2"/>
              <a:buChar char=""/>
            </a:pPr>
            <a:r>
              <a:rPr b="0" lang="en-US" sz="1500" spc="-1" strike="noStrike">
                <a:solidFill>
                  <a:srgbClr val="050505"/>
                </a:solidFill>
                <a:latin typeface="Arial"/>
              </a:rPr>
              <a:t>Sixth Outline Level</a:t>
            </a:r>
            <a:endParaRPr b="0" lang="en-US" sz="1500" spc="-1" strike="noStrike">
              <a:solidFill>
                <a:srgbClr val="050505"/>
              </a:solidFill>
              <a:latin typeface="Arial"/>
            </a:endParaRPr>
          </a:p>
          <a:p>
            <a:pPr lvl="6" marL="3024000" indent="-216000">
              <a:spcAft>
                <a:spcPts val="210"/>
              </a:spcAft>
              <a:buClr>
                <a:srgbClr val="0066ff"/>
              </a:buClr>
              <a:buSzPct val="40000"/>
              <a:buFont typeface="Wingdings" charset="2"/>
              <a:buChar char=""/>
            </a:pPr>
            <a:r>
              <a:rPr b="0" lang="en-US" sz="1500" spc="-1" strike="noStrike">
                <a:solidFill>
                  <a:srgbClr val="050505"/>
                </a:solidFill>
                <a:latin typeface="Arial"/>
              </a:rPr>
              <a:t>Seventh Outline Level</a:t>
            </a:r>
            <a:endParaRPr b="0" lang="en-US" sz="1500" spc="-1" strike="noStrike">
              <a:solidFill>
                <a:srgbClr val="050505"/>
              </a:solidFill>
              <a:latin typeface="Arial"/>
            </a:endParaRPr>
          </a:p>
        </p:txBody>
      </p:sp>
      <p:sp>
        <p:nvSpPr>
          <p:cNvPr id="3" name="PlaceHolder 3"/>
          <p:cNvSpPr>
            <a:spLocks noGrp="1"/>
          </p:cNvSpPr>
          <p:nvPr>
            <p:ph type="dt"/>
          </p:nvPr>
        </p:nvSpPr>
        <p:spPr>
          <a:xfrm>
            <a:off x="1584000" y="5164920"/>
            <a:ext cx="2348280" cy="3906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987000" y="5164920"/>
            <a:ext cx="3195000" cy="390600"/>
          </a:xfrm>
          <a:prstGeom prst="rect">
            <a:avLst/>
          </a:prstGeom>
        </p:spPr>
        <p:txBody>
          <a:bodyPr lIns="0" rIns="0" tIns="0" bIns="0">
            <a:noAutofit/>
          </a:bodyPr>
          <a:p>
            <a:pPr algn="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noAutofit/>
          </a:bodyPr>
          <a:p>
            <a:pPr algn="r"/>
            <a:fld id="{3E5908DE-394C-4338-97A7-A923126B29CB}"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Introduction to Python 3</a:t>
            </a:r>
            <a:endParaRPr b="0" lang="en-US" sz="3300" spc="-1" strike="noStrike">
              <a:solidFill>
                <a:srgbClr val="050505"/>
              </a:solidFill>
              <a:latin typeface="Times New Roman"/>
            </a:endParaRPr>
          </a:p>
        </p:txBody>
      </p:sp>
      <p:sp>
        <p:nvSpPr>
          <p:cNvPr id="43" name="TextShape 2"/>
          <p:cNvSpPr txBox="1"/>
          <p:nvPr/>
        </p:nvSpPr>
        <p:spPr>
          <a:xfrm>
            <a:off x="1620000" y="1368000"/>
            <a:ext cx="8100000" cy="3288240"/>
          </a:xfrm>
          <a:prstGeom prst="rect">
            <a:avLst/>
          </a:prstGeom>
          <a:noFill/>
          <a:ln>
            <a:noFill/>
          </a:ln>
        </p:spPr>
        <p:txBody>
          <a:bodyPr lIns="0" rIns="0" tIns="0" bIns="0" anchor="ctr">
            <a:noAutofit/>
          </a:bodyPr>
          <a:p>
            <a:pPr algn="ctr"/>
            <a:r>
              <a:rPr b="0" lang="en-US" sz="3200" spc="-1" strike="noStrike">
                <a:latin typeface="Times New Roman"/>
              </a:rPr>
              <a:t>How to work with</a:t>
            </a:r>
            <a:endParaRPr b="0" lang="en-US" sz="3200" spc="-1" strike="noStrike">
              <a:latin typeface="Times New Roman"/>
            </a:endParaRPr>
          </a:p>
          <a:p>
            <a:pPr algn="ctr"/>
            <a:r>
              <a:rPr b="1" lang="en-US" sz="3200" spc="-1" strike="noStrike">
                <a:latin typeface="Times New Roman"/>
              </a:rPr>
              <a:t>Functions</a:t>
            </a:r>
            <a:r>
              <a:rPr b="0" lang="en-US" sz="3200" spc="-1" strike="noStrike">
                <a:latin typeface="Times New Roman"/>
              </a:rPr>
              <a:t> and </a:t>
            </a:r>
            <a:r>
              <a:rPr b="1" lang="en-US" sz="3200" spc="-1" strike="noStrike">
                <a:latin typeface="Times New Roman"/>
              </a:rPr>
              <a:t>Modules</a:t>
            </a:r>
            <a:endParaRPr b="0" lang="en-US" sz="3200" spc="-1" strike="noStrike">
              <a:latin typeface="Times New Roman"/>
            </a:endParaRPr>
          </a:p>
          <a:p>
            <a:pPr algn="ctr"/>
            <a:endParaRPr b="0" lang="en-US" sz="3200" spc="-1" strike="noStrike">
              <a:latin typeface="Times New Roman"/>
            </a:endParaRPr>
          </a:p>
          <a:p>
            <a:pPr algn="ctr"/>
            <a:r>
              <a:rPr b="1" lang="en-US" sz="3200" spc="-1" strike="noStrike">
                <a:latin typeface="Times New Roman"/>
              </a:rPr>
              <a:t>Prepared by</a:t>
            </a:r>
            <a:endParaRPr b="0" lang="en-US" sz="3200" spc="-1" strike="noStrike">
              <a:latin typeface="Times New Roman"/>
            </a:endParaRPr>
          </a:p>
          <a:p>
            <a:pPr algn="ctr"/>
            <a:endParaRPr b="0" lang="en-US" sz="3200" spc="-1" strike="noStrike">
              <a:latin typeface="Times New Roman"/>
            </a:endParaRPr>
          </a:p>
          <a:p>
            <a:pPr algn="ctr"/>
            <a:r>
              <a:rPr b="1" lang="en-US" sz="3200" spc="-1" strike="noStrike">
                <a:latin typeface="Times New Roman"/>
              </a:rPr>
              <a:t>Muhammad Salisu Ali</a:t>
            </a:r>
            <a:endParaRPr b="0" lang="en-US" sz="3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620000" y="216000"/>
            <a:ext cx="8100000" cy="6984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Functions</a:t>
            </a:r>
            <a:endParaRPr b="0" lang="en-US" sz="3300" spc="-1" strike="noStrike">
              <a:solidFill>
                <a:srgbClr val="050505"/>
              </a:solidFill>
              <a:latin typeface="Times New Roman"/>
            </a:endParaRPr>
          </a:p>
        </p:txBody>
      </p:sp>
      <p:sp>
        <p:nvSpPr>
          <p:cNvPr id="45" name="TextShape 2"/>
          <p:cNvSpPr txBox="1"/>
          <p:nvPr/>
        </p:nvSpPr>
        <p:spPr>
          <a:xfrm>
            <a:off x="1620000" y="914400"/>
            <a:ext cx="8100000" cy="4206240"/>
          </a:xfrm>
          <a:prstGeom prst="rect">
            <a:avLst/>
          </a:prstGeom>
          <a:noFill/>
          <a:ln>
            <a:noFill/>
          </a:ln>
        </p:spPr>
        <p:txBody>
          <a:bodyPr lIns="0" rIns="0" tIns="0" bIns="0">
            <a:normAutofit fontScale="32000"/>
          </a:bodyPr>
          <a:p>
            <a:pPr marL="432000" indent="-324000">
              <a:lnSpc>
                <a:spcPct val="150000"/>
              </a:lnSpc>
              <a:spcAft>
                <a:spcPts val="1060"/>
              </a:spcAft>
              <a:buClr>
                <a:srgbClr val="0066ff"/>
              </a:buClr>
              <a:buSzPct val="40000"/>
              <a:buFont typeface="Wingdings" charset="2"/>
              <a:buChar char=""/>
            </a:pPr>
            <a:r>
              <a:rPr b="0" lang="en-US" sz="2400" spc="-1" strike="noStrike">
                <a:solidFill>
                  <a:srgbClr val="050505"/>
                </a:solidFill>
                <a:latin typeface="Arial"/>
              </a:rPr>
              <a:t>A function is a block of code that can be repeatedly called.</a:t>
            </a:r>
            <a:endParaRPr b="0" lang="en-US" sz="2400" spc="-1" strike="noStrike">
              <a:solidFill>
                <a:srgbClr val="050505"/>
              </a:solidFill>
              <a:latin typeface="Arial"/>
            </a:endParaRPr>
          </a:p>
          <a:p>
            <a:pPr marL="432000" indent="-324000">
              <a:lnSpc>
                <a:spcPct val="150000"/>
              </a:lnSpc>
              <a:spcAft>
                <a:spcPts val="1060"/>
              </a:spcAft>
              <a:buClr>
                <a:srgbClr val="0066ff"/>
              </a:buClr>
              <a:buSzPct val="40000"/>
              <a:buFont typeface="Wingdings" charset="2"/>
              <a:buChar char=""/>
            </a:pPr>
            <a:r>
              <a:rPr b="0" lang="en-US" sz="2400" spc="-1" strike="noStrike">
                <a:solidFill>
                  <a:srgbClr val="050505"/>
                </a:solidFill>
                <a:latin typeface="Arial"/>
              </a:rPr>
              <a:t>To define a function, code the def keyword, the name of the function, a set of parentheses that contains zero or more arguments and a colon. Then code a block of one ore more statements for the function. These statements must be indented.</a:t>
            </a:r>
            <a:endParaRPr b="0" lang="en-US" sz="2400" spc="-1" strike="noStrike">
              <a:solidFill>
                <a:srgbClr val="050505"/>
              </a:solidFill>
              <a:latin typeface="Arial"/>
            </a:endParaRPr>
          </a:p>
          <a:p>
            <a:pPr marL="432000" indent="-324000">
              <a:lnSpc>
                <a:spcPct val="150000"/>
              </a:lnSpc>
              <a:spcAft>
                <a:spcPts val="1060"/>
              </a:spcAft>
              <a:buClr>
                <a:srgbClr val="0066ff"/>
              </a:buClr>
              <a:buSzPct val="40000"/>
              <a:buFont typeface="Wingdings" charset="2"/>
              <a:buChar char=""/>
            </a:pPr>
            <a:r>
              <a:rPr b="0" lang="en-US" sz="2400" spc="-1" strike="noStrike">
                <a:solidFill>
                  <a:srgbClr val="050505"/>
                </a:solidFill>
                <a:latin typeface="Arial"/>
              </a:rPr>
              <a:t>To call a function, code the name of the function and a set of parentheses. Within the parentheses, code any arguments and separate multiple arguments with commas. But you must pass the values to the function in the same sequence that they’re listed.</a:t>
            </a:r>
            <a:endParaRPr b="0" lang="en-US" sz="2400" spc="-1" strike="noStrike">
              <a:solidFill>
                <a:srgbClr val="050505"/>
              </a:solidFill>
              <a:latin typeface="Arial"/>
            </a:endParaRPr>
          </a:p>
          <a:p>
            <a:pPr marL="432000" indent="-324000">
              <a:lnSpc>
                <a:spcPct val="150000"/>
              </a:lnSpc>
              <a:spcAft>
                <a:spcPts val="1060"/>
              </a:spcAft>
              <a:buClr>
                <a:srgbClr val="0066ff"/>
              </a:buClr>
              <a:buSzPct val="40000"/>
              <a:buFont typeface="Wingdings" charset="2"/>
              <a:buChar char=""/>
            </a:pPr>
            <a:r>
              <a:rPr b="0" lang="en-US" sz="2400" spc="-1" strike="noStrike">
                <a:solidFill>
                  <a:srgbClr val="050505"/>
                </a:solidFill>
                <a:latin typeface="Arial"/>
              </a:rPr>
              <a:t>Within the body of a function, you can code a return statement that returns a value the calling function.</a:t>
            </a:r>
            <a:endParaRPr b="0" lang="en-US" sz="2400" spc="-1" strike="noStrike">
              <a:solidFill>
                <a:srgbClr val="050505"/>
              </a:solidFill>
              <a:latin typeface="Arial"/>
            </a:endParaRPr>
          </a:p>
          <a:p>
            <a:pPr marL="432000" indent="-324000">
              <a:lnSpc>
                <a:spcPct val="150000"/>
              </a:lnSpc>
              <a:spcAft>
                <a:spcPts val="1060"/>
              </a:spcAft>
              <a:buClr>
                <a:srgbClr val="0066ff"/>
              </a:buClr>
              <a:buSzPct val="40000"/>
              <a:buFont typeface="Wingdings" charset="2"/>
              <a:buChar char=""/>
            </a:pPr>
            <a:r>
              <a:rPr b="0" lang="en-US" sz="2400" spc="-1" strike="noStrike">
                <a:solidFill>
                  <a:srgbClr val="050505"/>
                </a:solidFill>
                <a:latin typeface="Arial"/>
              </a:rPr>
              <a:t>When you name a function, it’s a good practice to start the name with a verb.</a:t>
            </a:r>
            <a:endParaRPr b="0" lang="en-US" sz="24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1592640" y="277920"/>
            <a:ext cx="8100000" cy="4842720"/>
          </a:xfrm>
          <a:prstGeom prst="rect">
            <a:avLst/>
          </a:prstGeom>
          <a:noFill/>
          <a:ln>
            <a:noFill/>
          </a:ln>
        </p:spPr>
        <p:txBody>
          <a:bodyPr lIns="0" rIns="0" tIns="0" bIns="0">
            <a:normAutofit fontScale="97000"/>
          </a:bodyPr>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T</a:t>
            </a:r>
            <a:r>
              <a:rPr b="1" lang="en-US" sz="2400" spc="-1" strike="noStrike">
                <a:solidFill>
                  <a:srgbClr val="050505"/>
                </a:solidFill>
                <a:latin typeface="Arial"/>
              </a:rPr>
              <a:t>he syntax for defining a function</a:t>
            </a: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i="1" lang="en-US" sz="2400" spc="-1" strike="noStrike">
                <a:solidFill>
                  <a:srgbClr val="050505"/>
                </a:solidFill>
                <a:latin typeface="Arial"/>
              </a:rPr>
              <a:t>def function_name([arguments]):</a:t>
            </a:r>
            <a:endParaRPr b="0" lang="en-US" sz="24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i="1" lang="en-US" sz="2100" spc="-1" strike="noStrike">
                <a:solidFill>
                  <a:srgbClr val="050505"/>
                </a:solidFill>
                <a:latin typeface="Arial"/>
              </a:rPr>
              <a:t>statement</a:t>
            </a:r>
            <a:endParaRPr b="0" lang="en-US" sz="21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n-US" sz="1800" spc="-1" strike="noStrike">
                <a:solidFill>
                  <a:srgbClr val="050505"/>
                </a:solidFill>
                <a:latin typeface="Arial"/>
              </a:rPr>
              <a:t>A no-args function</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i="1" lang="en-US" sz="1800" spc="-1" strike="noStrike">
                <a:solidFill>
                  <a:srgbClr val="050505"/>
                </a:solidFill>
                <a:latin typeface="Arial"/>
              </a:rPr>
              <a:t>def say_hello():</a:t>
            </a:r>
            <a:endParaRPr b="0" lang="en-US" sz="18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i="1" lang="en-US" sz="1600" spc="-1" strike="noStrike">
                <a:solidFill>
                  <a:srgbClr val="050505"/>
                </a:solidFill>
                <a:latin typeface="Arial"/>
              </a:rPr>
              <a:t>print(‘Hello world’)</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n-US" sz="1800" spc="-1" strike="noStrike">
                <a:solidFill>
                  <a:srgbClr val="050505"/>
                </a:solidFill>
                <a:latin typeface="Arial"/>
              </a:rPr>
              <a:t>A one-arg function</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i="1" lang="en-US" sz="1800" spc="-1" strike="noStrike">
                <a:solidFill>
                  <a:srgbClr val="050505"/>
                </a:solidFill>
                <a:latin typeface="Arial"/>
              </a:rPr>
              <a:t>def say_hello(name):</a:t>
            </a:r>
            <a:endParaRPr b="0" lang="en-US" sz="18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i="1" lang="en-US" sz="1600" spc="-1" strike="noStrike">
                <a:solidFill>
                  <a:srgbClr val="050505"/>
                </a:solidFill>
                <a:latin typeface="Arial"/>
              </a:rPr>
              <a:t>print(f’Hello, {name}’)</a:t>
            </a:r>
            <a:endParaRPr b="0" lang="en-US" sz="16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n-US" sz="1800" spc="-1" strike="noStrike">
                <a:solidFill>
                  <a:srgbClr val="050505"/>
                </a:solidFill>
                <a:latin typeface="Arial"/>
              </a:rPr>
              <a:t>A multiple-args function</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 </a:t>
            </a:r>
            <a:r>
              <a:rPr b="0" i="1" lang="en-US" sz="1800" spc="-1" strike="noStrike">
                <a:solidFill>
                  <a:srgbClr val="050505"/>
                </a:solidFill>
                <a:latin typeface="Arial"/>
              </a:rPr>
              <a:t>def get_sum(x, y):</a:t>
            </a:r>
            <a:endParaRPr b="0" lang="en-US" sz="18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i="1" lang="en-US" sz="1600" spc="-1" strike="noStrike">
                <a:solidFill>
                  <a:srgbClr val="050505"/>
                </a:solidFill>
                <a:latin typeface="Arial"/>
              </a:rPr>
              <a:t>z = x + y</a:t>
            </a:r>
            <a:endParaRPr b="0" lang="en-US" sz="16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i="1" lang="en-US" sz="1600" spc="-1" strike="noStrike">
                <a:solidFill>
                  <a:srgbClr val="050505"/>
                </a:solidFill>
                <a:latin typeface="Arial"/>
              </a:rPr>
              <a:t>print(f’The sum of {x} and {y} is {z}’)</a:t>
            </a:r>
            <a:endParaRPr b="0" lang="en-US" sz="16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1592640" y="277920"/>
            <a:ext cx="8100000" cy="475128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1" lang="en-US" sz="2200" spc="-1" strike="noStrike">
                <a:solidFill>
                  <a:srgbClr val="050505"/>
                </a:solidFill>
                <a:latin typeface="Arial"/>
              </a:rPr>
              <a:t>A function that returns a value</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i="1" lang="en-US" sz="2200" spc="-1" strike="noStrike">
                <a:solidFill>
                  <a:srgbClr val="050505"/>
                </a:solidFill>
                <a:latin typeface="Arial"/>
              </a:rPr>
              <a:t>def get_diff(x, y):</a:t>
            </a:r>
            <a:endParaRPr b="0" lang="en-US" sz="2200" spc="-1" strike="noStrike">
              <a:solidFill>
                <a:srgbClr val="050505"/>
              </a:solidFill>
              <a:latin typeface="Arial"/>
            </a:endParaRPr>
          </a:p>
          <a:p>
            <a:pPr lvl="1" marL="864000" indent="-324000">
              <a:spcAft>
                <a:spcPts val="848"/>
              </a:spcAft>
              <a:buClr>
                <a:srgbClr val="0066ff"/>
              </a:buClr>
              <a:buSzPct val="40000"/>
              <a:buFont typeface="Symbol" charset="2"/>
              <a:buChar char=""/>
            </a:pPr>
            <a:r>
              <a:rPr b="0" i="1" lang="en-US" sz="2000" spc="-1" strike="noStrike">
                <a:solidFill>
                  <a:srgbClr val="050505"/>
                </a:solidFill>
                <a:latin typeface="Arial"/>
              </a:rPr>
              <a:t>return x – y</a:t>
            </a:r>
            <a:endParaRPr b="0" lang="en-US" sz="20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n-US" sz="2200" spc="-1" strike="noStrike">
                <a:solidFill>
                  <a:srgbClr val="050505"/>
                </a:solidFill>
                <a:latin typeface="Arial"/>
              </a:rPr>
              <a:t>How to call a function</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i="1" lang="en-US" sz="2200" spc="-1" strike="noStrike">
                <a:solidFill>
                  <a:srgbClr val="050505"/>
                </a:solidFill>
                <a:latin typeface="Arial"/>
              </a:rPr>
              <a:t>function_name([args])</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i="1" lang="en-US" sz="2200" spc="-1" strike="noStrike">
                <a:solidFill>
                  <a:srgbClr val="050505"/>
                </a:solidFill>
                <a:latin typeface="Arial"/>
              </a:rPr>
              <a:t>variable_name = function_name([args])</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n-US" sz="2200" spc="-1" strike="noStrike">
                <a:solidFill>
                  <a:srgbClr val="050505"/>
                </a:solidFill>
                <a:latin typeface="Arial"/>
              </a:rPr>
              <a:t>How to call the main function</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200" spc="-1" strike="noStrike">
                <a:solidFill>
                  <a:srgbClr val="050505"/>
                </a:solidFill>
                <a:latin typeface="Arial"/>
              </a:rPr>
              <a:t>if __name__ == ‘__main__ : main()</a:t>
            </a:r>
            <a:endParaRPr b="0" lang="en-US" sz="2200" spc="-1" strike="noStrike">
              <a:solidFill>
                <a:srgbClr val="050505"/>
              </a:solidFill>
              <a:latin typeface="Arial"/>
            </a:endParaRPr>
          </a:p>
          <a:p>
            <a:pPr marL="432000" indent="-324000">
              <a:spcAft>
                <a:spcPts val="1060"/>
              </a:spcAft>
              <a:buClr>
                <a:srgbClr val="0066ff"/>
              </a:buClr>
              <a:buSzPct val="40000"/>
              <a:buFont typeface="Wingdings" charset="2"/>
              <a:buChar char=""/>
            </a:pPr>
            <a:endParaRPr b="0" lang="en-US" sz="22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1620000" y="216000"/>
            <a:ext cx="8100000" cy="936000"/>
          </a:xfrm>
          <a:prstGeom prst="rect">
            <a:avLst/>
          </a:prstGeom>
          <a:noFill/>
          <a:ln>
            <a:noFill/>
          </a:ln>
        </p:spPr>
        <p:txBody>
          <a:bodyPr lIns="0" rIns="0" tIns="0" bIns="0" anchor="ctr">
            <a:normAutofit/>
          </a:bodyPr>
          <a:p>
            <a:pPr algn="ctr"/>
            <a:r>
              <a:rPr b="0" lang="en-US" sz="3300" spc="-1" strike="noStrike">
                <a:solidFill>
                  <a:srgbClr val="050505"/>
                </a:solidFill>
                <a:latin typeface="Times New Roman"/>
              </a:rPr>
              <a:t>Function Default Values </a:t>
            </a:r>
            <a:endParaRPr b="0" lang="en-US" sz="3300" spc="-1" strike="noStrike">
              <a:solidFill>
                <a:srgbClr val="050505"/>
              </a:solidFill>
              <a:latin typeface="Times New Roman"/>
            </a:endParaRPr>
          </a:p>
        </p:txBody>
      </p:sp>
      <p:sp>
        <p:nvSpPr>
          <p:cNvPr id="49" name="TextShape 2"/>
          <p:cNvSpPr txBox="1"/>
          <p:nvPr/>
        </p:nvSpPr>
        <p:spPr>
          <a:xfrm>
            <a:off x="1620000" y="1097280"/>
            <a:ext cx="8100000" cy="393192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You can specify a default value for any argument in a function definition by assigning a value to the argument. However, the arguments with default values must be coded last in the function definition.</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When you call a function, any arguments that have default values are optional. But you can override the default value for an argument by supplying that argument.</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n-US" sz="1800" spc="-1" strike="noStrike">
                <a:solidFill>
                  <a:srgbClr val="050505"/>
                </a:solidFill>
                <a:latin typeface="Arial"/>
              </a:rPr>
              <a:t>How to use named arguments in calling statements</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To code a named argument, code the name of the argument in the function definition, an equals sign, and the value or variable for the argument</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If you call a function without named arguments, you must code them in the same sequence that they’re coded in the function definition.</a:t>
            </a:r>
            <a:endParaRPr b="0" lang="en-US" sz="18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1800" spc="-1" strike="noStrike">
                <a:solidFill>
                  <a:srgbClr val="050505"/>
                </a:solidFill>
                <a:latin typeface="Arial"/>
              </a:rPr>
              <a:t>Sequence is not required if using named arguments.</a:t>
            </a:r>
            <a:endParaRPr b="0" lang="en-US" sz="18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1620000" y="277920"/>
            <a:ext cx="8100000" cy="4659840"/>
          </a:xfrm>
          <a:prstGeom prst="rect">
            <a:avLst/>
          </a:prstGeom>
          <a:noFill/>
          <a:ln>
            <a:noFill/>
          </a:ln>
        </p:spPr>
        <p:txBody>
          <a:bodyPr lIns="0" rIns="0" tIns="0" bIns="0">
            <a:normAutofit/>
          </a:bodyPr>
          <a:p>
            <a:pPr marL="432000" indent="-324000">
              <a:spcAft>
                <a:spcPts val="1060"/>
              </a:spcAft>
              <a:buClr>
                <a:srgbClr val="0066ff"/>
              </a:buClr>
              <a:buSzPct val="40000"/>
              <a:buFont typeface="Wingdings" charset="2"/>
              <a:buChar char=""/>
            </a:pPr>
            <a:r>
              <a:rPr b="1" lang="en-US" sz="2400" spc="-1" strike="noStrike">
                <a:solidFill>
                  <a:srgbClr val="050505"/>
                </a:solidFill>
                <a:latin typeface="Arial"/>
              </a:rPr>
              <a:t>Examples</a:t>
            </a: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 </a:t>
            </a:r>
            <a:r>
              <a:rPr b="0" lang="en-US" sz="2400" spc="-1" strike="noStrike">
                <a:solidFill>
                  <a:srgbClr val="050505"/>
                </a:solidFill>
                <a:latin typeface="Arial"/>
              </a:rPr>
              <a:t>calculate_mp(loan_amount, yearly_interest, years=15)</a:t>
            </a: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can be called as  mp = calculate_mp(250000, 5.75)</a:t>
            </a: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1" lang="en-US" sz="2400" spc="-1" strike="noStrike">
                <a:solidFill>
                  <a:srgbClr val="050505"/>
                </a:solidFill>
                <a:latin typeface="Arial"/>
              </a:rPr>
              <a:t>How to call function with named arguments</a:t>
            </a: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calculate_mp(loan_amount=250000, yearly_interest=5.75)</a:t>
            </a:r>
            <a:endParaRPr b="0" lang="en-US" sz="2400" spc="-1" strike="noStrike">
              <a:solidFill>
                <a:srgbClr val="050505"/>
              </a:solidFill>
              <a:latin typeface="Arial"/>
            </a:endParaRPr>
          </a:p>
          <a:p>
            <a:pPr marL="432000" indent="-324000">
              <a:spcAft>
                <a:spcPts val="1060"/>
              </a:spcAft>
              <a:buClr>
                <a:srgbClr val="0066ff"/>
              </a:buClr>
              <a:buSzPct val="40000"/>
              <a:buFont typeface="Wingdings" charset="2"/>
              <a:buChar char=""/>
            </a:pPr>
            <a:r>
              <a:rPr b="0" lang="en-US" sz="2400" spc="-1" strike="noStrike">
                <a:solidFill>
                  <a:srgbClr val="050505"/>
                </a:solidFill>
                <a:latin typeface="Arial"/>
              </a:rPr>
              <a:t> </a:t>
            </a:r>
            <a:endParaRPr b="0" lang="en-US" sz="2400" spc="-1" strike="noStrike">
              <a:solidFill>
                <a:srgbClr val="050505"/>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262</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2020-11-26T17:06:16Z</dcterms:created>
  <dc:creator/>
  <dc:description/>
  <dc:language>en-US</dc:language>
  <cp:lastModifiedBy/>
  <dcterms:modified xsi:type="dcterms:W3CDTF">2020-11-28T18:52:17Z</dcterms:modified>
  <cp:revision>14</cp:revision>
  <dc:subject/>
  <dc:title>DNA</dc:title>
</cp:coreProperties>
</file>