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6"/>
    <p:sldMasterId id="2147483664" r:id="rId7"/>
    <p:sldMasterId id="2147483672" r:id="rId8"/>
    <p:sldMasterId id="2147483658" r:id="rId9"/>
    <p:sldMasterId id="2147483651" r:id="rId10"/>
  </p:sldMasterIdLst>
  <p:notesMasterIdLst>
    <p:notesMasterId r:id="rId12"/>
  </p:notesMasterIdLst>
  <p:sldIdLst>
    <p:sldId id="349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9900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6405"/>
  </p:normalViewPr>
  <p:slideViewPr>
    <p:cSldViewPr snapToGrid="0" snapToObjects="1">
      <p:cViewPr varScale="1">
        <p:scale>
          <a:sx n="156" d="100"/>
          <a:sy n="156" d="100"/>
        </p:scale>
        <p:origin x="25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3FF92-D0C3-984B-8FC4-8D6942633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1BD2B-6B9A-B148-8649-E7A4E88C13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FCDA62-A1A6-1043-9BD8-AE9D316CDBC7}" type="datetimeFigureOut">
              <a:rPr lang="en-US"/>
              <a:pPr>
                <a:defRPr/>
              </a:pPr>
              <a:t>10/9/2024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D63B53-8FB1-7345-B729-E51E974EA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5289D77-87D2-7846-BB44-006B3D108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49AC-1605-584D-B454-280C393C1CD7}"/>
              </a:ext>
            </a:extLst>
          </p:cNvPr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lang="en-GB"/>
            </a:lvl1pPr>
          </a:lstStyle>
          <a:p>
            <a:pPr>
              <a:defRPr/>
            </a:pPr>
            <a:r>
              <a:rPr lang="en-GB" sz="800">
                <a:solidFill>
                  <a:srgbClr val="ED7D31"/>
                </a:solidFill>
              </a:rPr>
              <a:t>CONFIDENTIAL</a:t>
            </a:r>
            <a:r>
              <a:rPr lang="en-GB" sz="800">
                <a:solidFill>
                  <a:srgbClr val="0000FF"/>
                </a:solidFill>
              </a:rPr>
              <a:t>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8B4E-F432-454E-ADC7-2E77CBB6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75272D-30D2-C446-840D-DDAE0FE9D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sz="800" b="1">
                <a:solidFill>
                  <a:srgbClr val="ED7D31"/>
                </a:solidFill>
              </a:rPr>
              <a:t>CONFIDENTIAL</a:t>
            </a:r>
            <a:r>
              <a:rPr lang="en-GB" sz="800" b="1">
                <a:solidFill>
                  <a:srgbClr val="0000FF"/>
                </a:solidFill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75272D-30D2-C446-840D-DDAE0FE9D4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80F06BF-B86E-A249-8C8C-E94D1D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3230216"/>
            <a:ext cx="6827222" cy="4081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BA8CC4E-C7D6-F740-ADAD-C598F9EA09E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0572" y="1610001"/>
            <a:ext cx="6616700" cy="3667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4A082E5-EF19-0041-9CE9-E7AFC64CFF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54956" y="1600200"/>
            <a:ext cx="4522305" cy="36769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ADFA70-6161-F841-99A7-70F0607B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378240C9-F58A-0E47-89D6-FED47CAE4A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087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BE150-8CF5-6F49-A7A1-4F5418E3F20D}"/>
              </a:ext>
            </a:extLst>
          </p:cNvPr>
          <p:cNvSpPr/>
          <p:nvPr/>
        </p:nvSpPr>
        <p:spPr>
          <a:xfrm>
            <a:off x="9059863" y="1039813"/>
            <a:ext cx="1524000" cy="809625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AC469-D7E2-DB4E-A593-6CF438ECC61A}"/>
              </a:ext>
            </a:extLst>
          </p:cNvPr>
          <p:cNvSpPr/>
          <p:nvPr/>
        </p:nvSpPr>
        <p:spPr>
          <a:xfrm>
            <a:off x="1608138" y="4802188"/>
            <a:ext cx="3300412" cy="1416050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D9C1D976-E9EC-B944-BBDF-8D4FFD3A993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812234" y="1219061"/>
            <a:ext cx="8567532" cy="4819237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BCD23E5-D208-C347-ADD3-D801457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F12F929A-A0D2-CB41-B57A-4F23396A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7553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80F06BF-B86E-A249-8C8C-E94D1D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3230216"/>
            <a:ext cx="5568330" cy="4081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88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B8D603AA-624D-EB4C-96D4-2316A742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647D5-D2F0-4641-B443-84EAB4162975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E6144-C567-9743-A9F0-B37753829026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1E7FEC-DD6D-634F-9BAE-CFA2B4472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0B9C22A5-3CB6-6147-99F7-0D34B981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FD5816-B0EC-6040-8B26-0836BD75EF77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2A6B4-8E01-6847-BFB6-7309AE3E0ABA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9213D1A-AC92-294C-AA89-7031CC187C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ar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133C3-DB05-BC4E-B895-75966E2FA3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5061" y="635266"/>
            <a:ext cx="5386939" cy="6222733"/>
          </a:xfrm>
          <a:prstGeom prst="rect">
            <a:avLst/>
          </a:prstGeom>
          <a:solidFill>
            <a:srgbClr val="1A2125"/>
          </a:solidFill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EC66E8CE-1260-4743-87FB-FD79DB538688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ctr">
              <a:defRPr lang="en-GB"/>
            </a:lvl1pPr>
          </a:lstStyle>
          <a:p>
            <a:pPr>
              <a:defRPr/>
            </a:pPr>
            <a:r>
              <a:rPr lang="en-GB">
                <a:solidFill>
                  <a:srgbClr val="ED7D31"/>
                </a:solidFill>
              </a:rPr>
              <a:t>CONFIDENTIAL</a:t>
            </a:r>
            <a:r>
              <a:rPr lang="en-GB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12972-7522-D942-AEEA-E737A64E8308}"/>
              </a:ext>
            </a:extLst>
          </p:cNvPr>
          <p:cNvSpPr/>
          <p:nvPr/>
        </p:nvSpPr>
        <p:spPr>
          <a:xfrm>
            <a:off x="10594975" y="1376363"/>
            <a:ext cx="1282700" cy="1524000"/>
          </a:xfrm>
          <a:prstGeom prst="rect">
            <a:avLst/>
          </a:prstGeom>
          <a:solidFill>
            <a:srgbClr val="F44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600200"/>
            <a:ext cx="7173912" cy="42738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50313" y="1600200"/>
            <a:ext cx="3795149" cy="427382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423B3BFB-A1C1-0C4E-9BC5-DDD157DE49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77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E7A1FA-6634-3947-943F-7A8A194B0B05}"/>
              </a:ext>
            </a:extLst>
          </p:cNvPr>
          <p:cNvSpPr/>
          <p:nvPr/>
        </p:nvSpPr>
        <p:spPr>
          <a:xfrm>
            <a:off x="0" y="4540250"/>
            <a:ext cx="12192000" cy="2317750"/>
          </a:xfrm>
          <a:prstGeom prst="rect">
            <a:avLst/>
          </a:prstGeom>
          <a:solidFill>
            <a:srgbClr val="4A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345325"/>
            <a:ext cx="11497434" cy="196543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472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737F10-D5AE-9B40-A7CC-DA9C9AFA5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3611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746EB68-F3C6-7748-B950-FFEBBAC004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1750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D40B004-35E8-4144-A256-DF408FDDDB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889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F66EF09A-8E63-0E49-A645-AC460EB2D6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706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BA8CC4E-C7D6-F740-ADAD-C598F9EA09E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0572" y="1610001"/>
            <a:ext cx="6616700" cy="3667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4A082E5-EF19-0041-9CE9-E7AFC64CFF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54956" y="1600200"/>
            <a:ext cx="4522305" cy="36769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92C898E8-BE19-C64C-A872-449BA25313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143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A21743-9F81-D84D-98A7-44B64E18FEF9}"/>
              </a:ext>
            </a:extLst>
          </p:cNvPr>
          <p:cNvSpPr/>
          <p:nvPr/>
        </p:nvSpPr>
        <p:spPr>
          <a:xfrm>
            <a:off x="9059863" y="1039813"/>
            <a:ext cx="1524000" cy="809625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310C2-6504-9B4F-B329-13E9ED2EDED4}"/>
              </a:ext>
            </a:extLst>
          </p:cNvPr>
          <p:cNvSpPr/>
          <p:nvPr/>
        </p:nvSpPr>
        <p:spPr>
          <a:xfrm>
            <a:off x="1608138" y="4802188"/>
            <a:ext cx="3300412" cy="1416050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D9C1D976-E9EC-B944-BBDF-8D4FFD3A993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812234" y="1219061"/>
            <a:ext cx="8567532" cy="4819237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F1FD139A-7AAD-6C46-8E1E-2090759E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944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27628A6-F7FB-E840-8C46-964748B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0C685F74-9578-0640-A23F-978EA980D1DA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ctr">
              <a:defRPr lang="en-GB" sz="1000" b="1" i="0" u="none">
                <a:solidFill>
                  <a:srgbClr val="ED7D31"/>
                </a:solidFill>
              </a:defRPr>
            </a:lvl1pPr>
          </a:lstStyle>
          <a:p>
            <a:pPr>
              <a:defRPr/>
            </a:pPr>
            <a:r>
              <a:rPr lang="en-GB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4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9497-5592-524D-B9C0-65684331EC22}"/>
              </a:ext>
            </a:extLst>
          </p:cNvPr>
          <p:cNvSpPr/>
          <p:nvPr/>
        </p:nvSpPr>
        <p:spPr>
          <a:xfrm>
            <a:off x="10594975" y="1376363"/>
            <a:ext cx="1282700" cy="1524000"/>
          </a:xfrm>
          <a:prstGeom prst="rect">
            <a:avLst/>
          </a:prstGeom>
          <a:solidFill>
            <a:srgbClr val="F44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600200"/>
            <a:ext cx="7173912" cy="42738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50313" y="1600200"/>
            <a:ext cx="3795149" cy="427382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FF6A43-1DE6-924C-8225-62E5D5FE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3DF284EE-C14B-9048-8096-6717372721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038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1D62AF-7D07-E940-8C9A-AC4DD90E1203}"/>
              </a:ext>
            </a:extLst>
          </p:cNvPr>
          <p:cNvSpPr/>
          <p:nvPr/>
        </p:nvSpPr>
        <p:spPr>
          <a:xfrm>
            <a:off x="0" y="4540250"/>
            <a:ext cx="12192000" cy="2317750"/>
          </a:xfrm>
          <a:prstGeom prst="rect">
            <a:avLst/>
          </a:prstGeom>
          <a:solidFill>
            <a:srgbClr val="4A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345325"/>
            <a:ext cx="11497434" cy="196543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472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737F10-D5AE-9B40-A7CC-DA9C9AFA5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3611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746EB68-F3C6-7748-B950-FFEBBAC004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1750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D40B004-35E8-4144-A256-DF408FDDDB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889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77C8714-BC1F-844B-BCEF-1E20043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6179E103-DBD5-B546-ABB9-FCC41DF022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091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273D3CD-3648-C048-A798-9FEB0EBC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5625" y="3230563"/>
            <a:ext cx="556736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173AE3-11D7-C34B-A277-5E0630C8AB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7863F36D-D085-654E-99E9-1F40B95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501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C44D1A-B968-8247-BC05-F849E220068E}"/>
              </a:ext>
            </a:extLst>
          </p:cNvPr>
          <p:cNvSpPr/>
          <p:nvPr/>
        </p:nvSpPr>
        <p:spPr>
          <a:xfrm>
            <a:off x="433388" y="827088"/>
            <a:ext cx="298450" cy="96837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F712449-EFFF-7342-B330-4101A05B1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365125"/>
            <a:ext cx="73818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E1D5-4FEA-1346-B06D-35F9C6B63304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6C59891-2E21-0C41-BB16-B0F5260E8DD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9394" y="328613"/>
            <a:ext cx="1084944" cy="292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14" r:id="rId4"/>
    <p:sldLayoutId id="2147483722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7863F36D-D085-654E-99E9-1F40B95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501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C44D1A-B968-8247-BC05-F849E220068E}"/>
              </a:ext>
            </a:extLst>
          </p:cNvPr>
          <p:cNvSpPr/>
          <p:nvPr/>
        </p:nvSpPr>
        <p:spPr>
          <a:xfrm>
            <a:off x="433388" y="1047750"/>
            <a:ext cx="298450" cy="96838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69B3232F-8CF8-5949-99EE-5B86CDF6C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365125"/>
            <a:ext cx="73818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TITLE.</a:t>
            </a:r>
            <a:br>
              <a:rPr lang="en-US" altLang="en-US"/>
            </a:br>
            <a:r>
              <a:rPr lang="en-US" altLang="en-US"/>
              <a:t>CLICK TO EDIT 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E1D5-4FEA-1346-B06D-35F9C6B63304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385E352-46BD-FD46-B755-4F1FB530FB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9394" y="328613"/>
            <a:ext cx="1084944" cy="292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3" r:id="rId2"/>
    <p:sldLayoutId id="2147483724" r:id="rId3"/>
    <p:sldLayoutId id="2147483716" r:id="rId4"/>
    <p:sldLayoutId id="2147483725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5D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A022B30-BE94-0C48-ABF8-02E72978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230563"/>
            <a:ext cx="5567363" cy="407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3D3E749-4239-A947-8EAC-3E91012E75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903" y="473075"/>
            <a:ext cx="1303114" cy="350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 cap="all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A022B30-BE94-0C48-ABF8-02E72978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743200"/>
            <a:ext cx="5567363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2B9596-7207-7F49-BCE7-BAFB75872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8" r:id="rId3"/>
    <p:sldLayoutId id="2147483719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 cap="all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66923E-3798-4210-AA24-3CF64105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1" y="136525"/>
            <a:ext cx="10202733" cy="579093"/>
          </a:xfrm>
        </p:spPr>
        <p:txBody>
          <a:bodyPr>
            <a:noAutofit/>
          </a:bodyPr>
          <a:lstStyle/>
          <a:p>
            <a:r>
              <a:rPr lang="en-US" sz="3200" dirty="0"/>
              <a:t>KMS Roadmap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C498-E271-49C3-A62E-67524B243A6C}"/>
              </a:ext>
            </a:extLst>
          </p:cNvPr>
          <p:cNvSpPr txBox="1"/>
          <p:nvPr/>
        </p:nvSpPr>
        <p:spPr>
          <a:xfrm>
            <a:off x="696686" y="1119834"/>
            <a:ext cx="101288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bg1">
                    <a:lumMod val="10000"/>
                  </a:schemeClr>
                </a:solidFill>
              </a:rPr>
              <a:t>Tasks on-going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installation on a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Learning how to use the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ICD (via ethernet, and/or CLI)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Learning Key Management Interoperability Protocol Specification Version 2.1 (Oasis standard)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Possibility to connect a HSM to get randomness from it to generate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Explore and gather information about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Katim’s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products using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(Jai Chahal)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i="1" u="sng" dirty="0">
                <a:solidFill>
                  <a:schemeClr val="bg1">
                    <a:lumMod val="10000"/>
                  </a:schemeClr>
                </a:solidFill>
              </a:rPr>
              <a:t>Future tasks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keys/certificates for device enrolment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mission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the signed SW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the encrypted SW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download keys to be loaded into the devices using KFD or DTD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convert the KMS in NMS (network management system) to zeroized and rekey over the air or/and wired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02ADD-17D7-4E07-9DF0-28776A09CC5F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D7D31"/>
                </a:solidFill>
              </a:rPr>
              <a:t>CONFIDENTIAL</a:t>
            </a:r>
            <a:r>
              <a:rPr lang="en-GB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2379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"/>
  <p:tag name="BJHEADERFOOTERTEXTMARKING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heme/theme1.xml><?xml version="1.0" encoding="utf-8"?>
<a:theme xmlns:a="http://schemas.openxmlformats.org/drawingml/2006/main" name="1_Last Slid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09B8EDB8-6ED0-4454-A4BD-56DC1C4897D8}"/>
    </a:ext>
  </a:extLst>
</a:theme>
</file>

<file path=ppt/theme/theme2.xml><?xml version="1.0" encoding="utf-8"?>
<a:theme xmlns:a="http://schemas.openxmlformats.org/drawingml/2006/main" name="Slide - onw lin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6AB0D7DA-AB1E-416B-9798-8CF3664D33F3}"/>
    </a:ext>
  </a:extLst>
</a:theme>
</file>

<file path=ppt/theme/theme3.xml><?xml version="1.0" encoding="utf-8"?>
<a:theme xmlns:a="http://schemas.openxmlformats.org/drawingml/2006/main" name="Slides - one lin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854E9189-A1AB-4852-8F5A-FC6909630659}"/>
    </a:ext>
  </a:extLst>
</a:theme>
</file>

<file path=ppt/theme/theme4.xml><?xml version="1.0" encoding="utf-8"?>
<a:theme xmlns:a="http://schemas.openxmlformats.org/drawingml/2006/main" name="Divider slid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DAC11347-F4ED-4A61-BCCB-F939D2D0500F}"/>
    </a:ext>
  </a:extLst>
</a:theme>
</file>

<file path=ppt/theme/theme5.xml><?xml version="1.0" encoding="utf-8"?>
<a:theme xmlns:a="http://schemas.openxmlformats.org/drawingml/2006/main" name="1_Cover Dark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386ED7EB-CBC7-4C46-BF2E-D2AE00C5AAB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mUwMjRiYS0zZGYxLTQ2N2QtYTJkZC02NTQzMjc1YThmOWYiIG9yaWdpbj0idXNlclNlbGVjdGVkIj48ZWxlbWVudCB1aWQ9ImlkX2NsYXNzaWZpY2F0aW9uX2NvbmZpZGVudGlhbCIgdmFsdWU9IiIgeG1sbnM9Imh0dHA6Ly93d3cuYm9sZG9uamFtZXMuY29tLzIwMDgvMDEvc2llL2ludGVybmFsL2xhYmVsIiAvPjwvc2lzbD48VXNlck5hbWU+VklORlJBXE1NT1UxNDY2PC9Vc2VyTmFtZT48RGF0ZVRpbWU+OS8xOC8yMDIzIDU6MzU6MjYgQU08L0RhdGVUaW1lPjxMYWJlbFN0cmluZz5DT05GSURFTlRJQUw8L0xhYmVsU3RyaW5nPjwvaXRlbT48L2xhYmVsSGlzdG9yeT4=</Value>
</WrappedLabelHistor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54B55C79AFE4EBD539C51C39F5576" ma:contentTypeVersion="16" ma:contentTypeDescription="Create a new document." ma:contentTypeScope="" ma:versionID="ff616deb217d7ccb4eec0fd42fa14b5f">
  <xsd:schema xmlns:xsd="http://www.w3.org/2001/XMLSchema" xmlns:xs="http://www.w3.org/2001/XMLSchema" xmlns:p="http://schemas.microsoft.com/office/2006/metadata/properties" xmlns:ns2="41dae032-414e-485d-9309-c8189d0a1ca4" xmlns:ns3="37608677-4cbf-46bb-94cd-45167ce29ce7" targetNamespace="http://schemas.microsoft.com/office/2006/metadata/properties" ma:root="true" ma:fieldsID="3d3292595e48af1f897abfbe6ee0b04e" ns2:_="" ns3:_="">
    <xsd:import namespace="41dae032-414e-485d-9309-c8189d0a1ca4"/>
    <xsd:import namespace="37608677-4cbf-46bb-94cd-45167ce29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ae032-414e-485d-9309-c8189d0a1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f33b5b0-81d9-4337-b4c6-2c46e98b86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08677-4cbf-46bb-94cd-45167ce29ce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87ffd99-7eaf-4dd6-81b9-357114241788}" ma:internalName="TaxCatchAll" ma:showField="CatchAllData" ma:web="37608677-4cbf-46bb-94cd-45167ce29c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dae032-414e-485d-9309-c8189d0a1ca4">
      <Terms xmlns="http://schemas.microsoft.com/office/infopath/2007/PartnerControls"/>
    </lcf76f155ced4ddcb4097134ff3c332f>
    <TaxCatchAll xmlns="37608677-4cbf-46bb-94cd-45167ce29ce7" xsi:nil="true"/>
  </documentManagement>
</p:properties>
</file>

<file path=customXml/item5.xml><?xml version="1.0" encoding="utf-8"?>
<sisl xmlns:xsd="http://www.w3.org/2001/XMLSchema" xmlns:xsi="http://www.w3.org/2001/XMLSchema-instance" xmlns="http://www.boldonjames.com/2008/01/sie/internal/label" sislVersion="0" policy="0fe024ba-3df1-467d-a2dd-6543275a8f9f" origin="userSelected">
  <element uid="id_classification_confidential" value=""/>
</sisl>
</file>

<file path=customXml/itemProps1.xml><?xml version="1.0" encoding="utf-8"?>
<ds:datastoreItem xmlns:ds="http://schemas.openxmlformats.org/officeDocument/2006/customXml" ds:itemID="{9E5C2C6A-61D3-4290-9A79-8B520FF13E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4C705-A881-4638-ADCF-33A6E68B4AB3}">
  <ds:schemaRefs>
    <ds:schemaRef ds:uri="http://www.w3.org/2001/XMLSchema"/>
    <ds:schemaRef ds:uri="http://www.boldonjames.com/2016/02/Classifier/internal/wrappedLabelHistory"/>
  </ds:schemaRefs>
</ds:datastoreItem>
</file>

<file path=customXml/itemProps3.xml><?xml version="1.0" encoding="utf-8"?>
<ds:datastoreItem xmlns:ds="http://schemas.openxmlformats.org/officeDocument/2006/customXml" ds:itemID="{E82D8B15-0275-4F95-994E-81409332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ae032-414e-485d-9309-c8189d0a1ca4"/>
    <ds:schemaRef ds:uri="37608677-4cbf-46bb-94cd-45167ce29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5119F8C-5F47-4BB8-80FB-23B3C29DE791}">
  <ds:schemaRefs>
    <ds:schemaRef ds:uri="http://schemas.openxmlformats.org/package/2006/metadata/core-properties"/>
    <ds:schemaRef ds:uri="http://schemas.microsoft.com/office/2006/metadata/properties"/>
    <ds:schemaRef ds:uri="41dae032-414e-485d-9309-c8189d0a1ca4"/>
    <ds:schemaRef ds:uri="http://www.w3.org/XML/1998/namespace"/>
    <ds:schemaRef ds:uri="http://schemas.microsoft.com/office/2006/documentManagement/types"/>
    <ds:schemaRef ds:uri="37608677-4cbf-46bb-94cd-45167ce29ce7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1970C939-FB12-48D5-8B80-04A03771CE9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7618</TotalTime>
  <Words>157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1_Last Slide</vt:lpstr>
      <vt:lpstr>Slide - onw line</vt:lpstr>
      <vt:lpstr>Slides - one line</vt:lpstr>
      <vt:lpstr>Divider slide</vt:lpstr>
      <vt:lpstr>1_Cover Dark</vt:lpstr>
      <vt:lpstr>KMS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</dc:title>
  <dc:creator>Mounir Maaref</dc:creator>
  <cp:keywords>CONFIDENTIAL </cp:keywords>
  <cp:lastModifiedBy>Fernando Palacios</cp:lastModifiedBy>
  <cp:revision>569</cp:revision>
  <dcterms:created xsi:type="dcterms:W3CDTF">2023-08-24T10:52:52Z</dcterms:created>
  <dcterms:modified xsi:type="dcterms:W3CDTF">2024-10-09T05:32:48Z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0x01010017754B55C79AFE4EBD539C51C39F5576</vt:lpwstr>
  </property>
  <property fmtid="{D5CDD505-2E9C-101B-9397-08002B2CF9AE}" pid="3" name="MediaServiceImageTags">
    <vt:lpwstr/>
  </property>
  <property fmtid="{D5CDD505-2E9C-101B-9397-08002B2CF9AE}" pid="4" name="docIndexRef">
    <vt:lpwstr>766974a3-f9d4-47aa-9235-97f5b7cd3216</vt:lpwstr>
  </property>
  <property fmtid="{D5CDD505-2E9C-101B-9397-08002B2CF9AE}" pid="5" name="bjClsUserRVM">
    <vt:lpwstr>[]</vt:lpwstr>
  </property>
  <property fmtid="{D5CDD505-2E9C-101B-9397-08002B2CF9AE}" pid="6" name="bjSaver">
    <vt:lpwstr>VEVnroMkI4EhCdzQCChEZFm1BM06n8LQ</vt:lpwstr>
  </property>
  <property fmtid="{D5CDD505-2E9C-101B-9397-08002B2CF9AE}" pid="7" name="bjDocumentLabelXML">
    <vt:lpwstr>&lt;?xml version="1.0" encoding="us-ascii"?&gt;&lt;sisl xmlns:xsd="http://www.w3.org/2001/XMLSchema" xmlns:xsi="http://www.w3.org/2001/XMLSchema-instance" sislVersion="0" policy="0fe024ba-3df1-467d-a2dd-6543275a8f9f" origin="userSelected" xmlns="http://www.boldonj</vt:lpwstr>
  </property>
  <property fmtid="{D5CDD505-2E9C-101B-9397-08002B2CF9AE}" pid="8" name="bjDocumentLabelXML-0">
    <vt:lpwstr>ames.com/2008/01/sie/internal/label"&gt;&lt;element uid="id_classification_confidential" value="" /&gt;&lt;/sisl&gt;</vt:lpwstr>
  </property>
  <property fmtid="{D5CDD505-2E9C-101B-9397-08002B2CF9AE}" pid="9" name="bjDocumentSecurityLabel">
    <vt:lpwstr>CONFIDENTIAL</vt:lpwstr>
  </property>
  <property fmtid="{D5CDD505-2E9C-101B-9397-08002B2CF9AE}" pid="10" name="bjLabelHistoryID">
    <vt:lpwstr>{46E4C705-A881-4638-ADCF-33A6E68B4AB3}</vt:lpwstr>
  </property>
  <property fmtid="{D5CDD505-2E9C-101B-9397-08002B2CF9AE}" pid="11" name="bjSlideMasterFooterText">
    <vt:lpwstr>CONFIDENTIAL </vt:lpwstr>
  </property>
</Properties>
</file>