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9144000" cy="5143500" type="screen16x9"/>
  <p:notesSz cx="9144000" cy="5143500"/>
  <p:embeddedFontLst>
    <p:embeddedFont>
      <p:font typeface="Roboto" panose="020B0604020202020204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shrutimehta/zomato-restaurants-data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aggle.com/shrutimehta/zomato-restaurants-data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DB5D1-2850-43CE-9B94-18338EA0A2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7B499D-2F7C-4A26-B057-827D0BDF1990}">
      <dgm:prSet/>
      <dgm:spPr/>
      <dgm:t>
        <a:bodyPr/>
        <a:lstStyle/>
        <a:p>
          <a:pPr>
            <a:defRPr cap="all"/>
          </a:pPr>
          <a:r>
            <a:rPr lang="en-US" b="0" i="0"/>
            <a:t>Collect the Colombo city data from </a:t>
          </a:r>
          <a:r>
            <a:rPr lang="en-US" b="0" i="0">
              <a:hlinkClick xmlns:r="http://schemas.openxmlformats.org/officeDocument/2006/relationships" r:id="rId1"/>
            </a:rPr>
            <a:t>Zomato kaggel dataset</a:t>
          </a:r>
          <a:endParaRPr lang="en-US"/>
        </a:p>
      </dgm:t>
    </dgm:pt>
    <dgm:pt modelId="{3289F61C-1678-4F33-9906-E354222BE1E5}" type="parTrans" cxnId="{4F18C83E-9EBE-42D3-A259-B884C08E78DF}">
      <dgm:prSet/>
      <dgm:spPr/>
      <dgm:t>
        <a:bodyPr/>
        <a:lstStyle/>
        <a:p>
          <a:endParaRPr lang="en-US"/>
        </a:p>
      </dgm:t>
    </dgm:pt>
    <dgm:pt modelId="{FED9A636-82B9-4BDC-BC3D-0FC71ED36A79}" type="sibTrans" cxnId="{4F18C83E-9EBE-42D3-A259-B884C08E78DF}">
      <dgm:prSet/>
      <dgm:spPr/>
      <dgm:t>
        <a:bodyPr/>
        <a:lstStyle/>
        <a:p>
          <a:endParaRPr lang="en-US"/>
        </a:p>
      </dgm:t>
    </dgm:pt>
    <dgm:pt modelId="{2C43C899-90B1-444A-85F8-51CE32C6BE0C}">
      <dgm:prSet/>
      <dgm:spPr/>
      <dgm:t>
        <a:bodyPr/>
        <a:lstStyle/>
        <a:p>
          <a:pPr>
            <a:defRPr cap="all"/>
          </a:pPr>
          <a:r>
            <a:rPr lang="en-US" b="0" i="0"/>
            <a:t>Using FourSquare API we will find all venues for each neighborhood.</a:t>
          </a:r>
          <a:endParaRPr lang="en-US"/>
        </a:p>
      </dgm:t>
    </dgm:pt>
    <dgm:pt modelId="{D40B83CD-8FAD-4165-A2C1-F43C49DF5C96}" type="parTrans" cxnId="{36185707-4FDD-42CC-BEF7-D4CDA9A9D5E2}">
      <dgm:prSet/>
      <dgm:spPr/>
      <dgm:t>
        <a:bodyPr/>
        <a:lstStyle/>
        <a:p>
          <a:endParaRPr lang="en-US"/>
        </a:p>
      </dgm:t>
    </dgm:pt>
    <dgm:pt modelId="{015CF1BA-52A4-43AF-A35A-1584B015324C}" type="sibTrans" cxnId="{36185707-4FDD-42CC-BEF7-D4CDA9A9D5E2}">
      <dgm:prSet/>
      <dgm:spPr/>
      <dgm:t>
        <a:bodyPr/>
        <a:lstStyle/>
        <a:p>
          <a:endParaRPr lang="en-US"/>
        </a:p>
      </dgm:t>
    </dgm:pt>
    <dgm:pt modelId="{E19707F7-31D0-4EF0-A10C-8A3DA17D9CB3}">
      <dgm:prSet/>
      <dgm:spPr/>
      <dgm:t>
        <a:bodyPr/>
        <a:lstStyle/>
        <a:p>
          <a:pPr>
            <a:defRPr cap="all"/>
          </a:pPr>
          <a:r>
            <a:rPr lang="en-US" b="0" i="0"/>
            <a:t>Filter out all venues that are nearby by locality.</a:t>
          </a:r>
          <a:endParaRPr lang="en-US"/>
        </a:p>
      </dgm:t>
    </dgm:pt>
    <dgm:pt modelId="{32316911-C5BF-4C1B-A92B-4820AA944613}" type="parTrans" cxnId="{97ED9E0B-ACEF-4B51-8698-9558B3755F77}">
      <dgm:prSet/>
      <dgm:spPr/>
      <dgm:t>
        <a:bodyPr/>
        <a:lstStyle/>
        <a:p>
          <a:endParaRPr lang="en-US"/>
        </a:p>
      </dgm:t>
    </dgm:pt>
    <dgm:pt modelId="{63AB6AD1-1A29-4EFD-9426-9FAB5F01A456}" type="sibTrans" cxnId="{97ED9E0B-ACEF-4B51-8698-9558B3755F77}">
      <dgm:prSet/>
      <dgm:spPr/>
      <dgm:t>
        <a:bodyPr/>
        <a:lstStyle/>
        <a:p>
          <a:endParaRPr lang="en-US"/>
        </a:p>
      </dgm:t>
    </dgm:pt>
    <dgm:pt modelId="{83B3C093-2DC5-47F0-8883-4E06D2C00C1D}">
      <dgm:prSet/>
      <dgm:spPr/>
      <dgm:t>
        <a:bodyPr/>
        <a:lstStyle/>
        <a:p>
          <a:pPr>
            <a:defRPr cap="all"/>
          </a:pPr>
          <a:r>
            <a:rPr lang="en-US" b="0" i="0"/>
            <a:t>Using aggregative rating for each resturant to find the best places.</a:t>
          </a:r>
          <a:endParaRPr lang="en-US"/>
        </a:p>
      </dgm:t>
    </dgm:pt>
    <dgm:pt modelId="{1F2DF0B9-2402-45C0-8A53-46B5917D5158}" type="parTrans" cxnId="{C1462720-89A7-48C8-A05D-A91C9A24750A}">
      <dgm:prSet/>
      <dgm:spPr/>
      <dgm:t>
        <a:bodyPr/>
        <a:lstStyle/>
        <a:p>
          <a:endParaRPr lang="en-US"/>
        </a:p>
      </dgm:t>
    </dgm:pt>
    <dgm:pt modelId="{4D00F114-124C-4DE3-808E-CA4F119F486C}" type="sibTrans" cxnId="{C1462720-89A7-48C8-A05D-A91C9A24750A}">
      <dgm:prSet/>
      <dgm:spPr/>
      <dgm:t>
        <a:bodyPr/>
        <a:lstStyle/>
        <a:p>
          <a:endParaRPr lang="en-US"/>
        </a:p>
      </dgm:t>
    </dgm:pt>
    <dgm:pt modelId="{DA836BAD-0546-4273-A5A2-63D56684C6FD}">
      <dgm:prSet/>
      <dgm:spPr/>
      <dgm:t>
        <a:bodyPr/>
        <a:lstStyle/>
        <a:p>
          <a:pPr>
            <a:defRPr cap="all"/>
          </a:pPr>
          <a:r>
            <a:rPr lang="en-US" b="0" i="0"/>
            <a:t>Visualize the Ranking of neighborhoods using folium library(python)</a:t>
          </a:r>
          <a:endParaRPr lang="en-US"/>
        </a:p>
      </dgm:t>
    </dgm:pt>
    <dgm:pt modelId="{A387ABD3-3069-411D-A980-0FD0BE2D0298}" type="parTrans" cxnId="{9209C056-70B8-4ECA-8525-A2A6ED491DCE}">
      <dgm:prSet/>
      <dgm:spPr/>
      <dgm:t>
        <a:bodyPr/>
        <a:lstStyle/>
        <a:p>
          <a:endParaRPr lang="en-US"/>
        </a:p>
      </dgm:t>
    </dgm:pt>
    <dgm:pt modelId="{CA49D2D7-D057-43F0-98F2-C875E3422D4E}" type="sibTrans" cxnId="{9209C056-70B8-4ECA-8525-A2A6ED491DCE}">
      <dgm:prSet/>
      <dgm:spPr/>
      <dgm:t>
        <a:bodyPr/>
        <a:lstStyle/>
        <a:p>
          <a:endParaRPr lang="en-US"/>
        </a:p>
      </dgm:t>
    </dgm:pt>
    <dgm:pt modelId="{3C1B7428-07EC-47B7-8303-6F37FBA41250}" type="pres">
      <dgm:prSet presAssocID="{BDBDB5D1-2850-43CE-9B94-18338EA0A26E}" presName="root" presStyleCnt="0">
        <dgm:presLayoutVars>
          <dgm:dir/>
          <dgm:resizeHandles val="exact"/>
        </dgm:presLayoutVars>
      </dgm:prSet>
      <dgm:spPr/>
    </dgm:pt>
    <dgm:pt modelId="{0E785221-748B-43D4-AD47-DC3FA3B2141A}" type="pres">
      <dgm:prSet presAssocID="{2F7B499D-2F7C-4A26-B057-827D0BDF1990}" presName="compNode" presStyleCnt="0"/>
      <dgm:spPr/>
    </dgm:pt>
    <dgm:pt modelId="{6305E4CA-5128-4307-BC00-6906A30A2159}" type="pres">
      <dgm:prSet presAssocID="{2F7B499D-2F7C-4A26-B057-827D0BDF1990}" presName="iconBgRect" presStyleLbl="bgShp" presStyleIdx="0" presStyleCnt="5"/>
      <dgm:spPr/>
    </dgm:pt>
    <dgm:pt modelId="{5D1B2CAC-DE5C-4646-B876-FCBC47EE63DB}" type="pres">
      <dgm:prSet presAssocID="{2F7B499D-2F7C-4A26-B057-827D0BDF1990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DD46C6-7E94-446A-97CC-A3FFB44AF4F4}" type="pres">
      <dgm:prSet presAssocID="{2F7B499D-2F7C-4A26-B057-827D0BDF1990}" presName="spaceRect" presStyleCnt="0"/>
      <dgm:spPr/>
    </dgm:pt>
    <dgm:pt modelId="{B2FD5342-A13F-4472-9592-2B2703D5A720}" type="pres">
      <dgm:prSet presAssocID="{2F7B499D-2F7C-4A26-B057-827D0BDF1990}" presName="textRect" presStyleLbl="revTx" presStyleIdx="0" presStyleCnt="5">
        <dgm:presLayoutVars>
          <dgm:chMax val="1"/>
          <dgm:chPref val="1"/>
        </dgm:presLayoutVars>
      </dgm:prSet>
      <dgm:spPr/>
    </dgm:pt>
    <dgm:pt modelId="{8BC18DCD-B5EE-4ACA-A104-4463C940532C}" type="pres">
      <dgm:prSet presAssocID="{FED9A636-82B9-4BDC-BC3D-0FC71ED36A79}" presName="sibTrans" presStyleCnt="0"/>
      <dgm:spPr/>
    </dgm:pt>
    <dgm:pt modelId="{3B793EA6-1324-4AE1-AD4B-985A02077863}" type="pres">
      <dgm:prSet presAssocID="{2C43C899-90B1-444A-85F8-51CE32C6BE0C}" presName="compNode" presStyleCnt="0"/>
      <dgm:spPr/>
    </dgm:pt>
    <dgm:pt modelId="{B508569F-322A-471E-B94E-05559F1B8F67}" type="pres">
      <dgm:prSet presAssocID="{2C43C899-90B1-444A-85F8-51CE32C6BE0C}" presName="iconBgRect" presStyleLbl="bgShp" presStyleIdx="1" presStyleCnt="5"/>
      <dgm:spPr/>
    </dgm:pt>
    <dgm:pt modelId="{C0DC4289-980F-4FA3-843F-E09B29DBA9BC}" type="pres">
      <dgm:prSet presAssocID="{2C43C899-90B1-444A-85F8-51CE32C6BE0C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38F3244-C92C-4ACD-BA1B-70E59662923D}" type="pres">
      <dgm:prSet presAssocID="{2C43C899-90B1-444A-85F8-51CE32C6BE0C}" presName="spaceRect" presStyleCnt="0"/>
      <dgm:spPr/>
    </dgm:pt>
    <dgm:pt modelId="{93F4C372-D5C8-4304-8B62-F410A2943E5C}" type="pres">
      <dgm:prSet presAssocID="{2C43C899-90B1-444A-85F8-51CE32C6BE0C}" presName="textRect" presStyleLbl="revTx" presStyleIdx="1" presStyleCnt="5">
        <dgm:presLayoutVars>
          <dgm:chMax val="1"/>
          <dgm:chPref val="1"/>
        </dgm:presLayoutVars>
      </dgm:prSet>
      <dgm:spPr/>
    </dgm:pt>
    <dgm:pt modelId="{B32259EF-FCD9-4DE5-B562-B308B149D229}" type="pres">
      <dgm:prSet presAssocID="{015CF1BA-52A4-43AF-A35A-1584B015324C}" presName="sibTrans" presStyleCnt="0"/>
      <dgm:spPr/>
    </dgm:pt>
    <dgm:pt modelId="{5B3E71CD-23BE-45C7-906C-E741CDD09F0B}" type="pres">
      <dgm:prSet presAssocID="{E19707F7-31D0-4EF0-A10C-8A3DA17D9CB3}" presName="compNode" presStyleCnt="0"/>
      <dgm:spPr/>
    </dgm:pt>
    <dgm:pt modelId="{ED56D3E6-8434-4559-9E8B-7710CA25D46C}" type="pres">
      <dgm:prSet presAssocID="{E19707F7-31D0-4EF0-A10C-8A3DA17D9CB3}" presName="iconBgRect" presStyleLbl="bgShp" presStyleIdx="2" presStyleCnt="5"/>
      <dgm:spPr/>
    </dgm:pt>
    <dgm:pt modelId="{7E401F8E-589E-4792-AA61-4A37214D8634}" type="pres">
      <dgm:prSet presAssocID="{E19707F7-31D0-4EF0-A10C-8A3DA17D9CB3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C25613EA-FBAF-44C7-8166-06E2A79BDE9C}" type="pres">
      <dgm:prSet presAssocID="{E19707F7-31D0-4EF0-A10C-8A3DA17D9CB3}" presName="spaceRect" presStyleCnt="0"/>
      <dgm:spPr/>
    </dgm:pt>
    <dgm:pt modelId="{E97F67EF-1762-42CA-932C-129ED1DAB2E3}" type="pres">
      <dgm:prSet presAssocID="{E19707F7-31D0-4EF0-A10C-8A3DA17D9CB3}" presName="textRect" presStyleLbl="revTx" presStyleIdx="2" presStyleCnt="5">
        <dgm:presLayoutVars>
          <dgm:chMax val="1"/>
          <dgm:chPref val="1"/>
        </dgm:presLayoutVars>
      </dgm:prSet>
      <dgm:spPr/>
    </dgm:pt>
    <dgm:pt modelId="{823E5000-7EF5-4FFB-AA3A-9CC1054262E3}" type="pres">
      <dgm:prSet presAssocID="{63AB6AD1-1A29-4EFD-9426-9FAB5F01A456}" presName="sibTrans" presStyleCnt="0"/>
      <dgm:spPr/>
    </dgm:pt>
    <dgm:pt modelId="{4FE5F91E-703D-4B29-ABA2-DFA8AE95B415}" type="pres">
      <dgm:prSet presAssocID="{83B3C093-2DC5-47F0-8883-4E06D2C00C1D}" presName="compNode" presStyleCnt="0"/>
      <dgm:spPr/>
    </dgm:pt>
    <dgm:pt modelId="{F5187DA4-8180-449B-B12C-A1F296365818}" type="pres">
      <dgm:prSet presAssocID="{83B3C093-2DC5-47F0-8883-4E06D2C00C1D}" presName="iconBgRect" presStyleLbl="bgShp" presStyleIdx="3" presStyleCnt="5"/>
      <dgm:spPr/>
    </dgm:pt>
    <dgm:pt modelId="{90E82DAF-112C-4B52-9A4E-8529CE286581}" type="pres">
      <dgm:prSet presAssocID="{83B3C093-2DC5-47F0-8883-4E06D2C00C1D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F7EEB90-BB56-41E1-A9D1-DDDB6F43D1F7}" type="pres">
      <dgm:prSet presAssocID="{83B3C093-2DC5-47F0-8883-4E06D2C00C1D}" presName="spaceRect" presStyleCnt="0"/>
      <dgm:spPr/>
    </dgm:pt>
    <dgm:pt modelId="{F83AD403-8F7F-4A5E-ABFD-92A95AF2038D}" type="pres">
      <dgm:prSet presAssocID="{83B3C093-2DC5-47F0-8883-4E06D2C00C1D}" presName="textRect" presStyleLbl="revTx" presStyleIdx="3" presStyleCnt="5">
        <dgm:presLayoutVars>
          <dgm:chMax val="1"/>
          <dgm:chPref val="1"/>
        </dgm:presLayoutVars>
      </dgm:prSet>
      <dgm:spPr/>
    </dgm:pt>
    <dgm:pt modelId="{26851FC9-5EB4-45B5-9AB4-DD585E5FCE02}" type="pres">
      <dgm:prSet presAssocID="{4D00F114-124C-4DE3-808E-CA4F119F486C}" presName="sibTrans" presStyleCnt="0"/>
      <dgm:spPr/>
    </dgm:pt>
    <dgm:pt modelId="{497234C2-FBB6-41C3-97F7-8DE9C4F04202}" type="pres">
      <dgm:prSet presAssocID="{DA836BAD-0546-4273-A5A2-63D56684C6FD}" presName="compNode" presStyleCnt="0"/>
      <dgm:spPr/>
    </dgm:pt>
    <dgm:pt modelId="{18E8CB45-1792-4884-891A-E5ACEC9FC3B9}" type="pres">
      <dgm:prSet presAssocID="{DA836BAD-0546-4273-A5A2-63D56684C6FD}" presName="iconBgRect" presStyleLbl="bgShp" presStyleIdx="4" presStyleCnt="5"/>
      <dgm:spPr/>
    </dgm:pt>
    <dgm:pt modelId="{415EB964-0C6B-443F-808D-27966FE5B7EB}" type="pres">
      <dgm:prSet presAssocID="{DA836BAD-0546-4273-A5A2-63D56684C6FD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F33D1DF-F3FC-4156-9289-430D2208747A}" type="pres">
      <dgm:prSet presAssocID="{DA836BAD-0546-4273-A5A2-63D56684C6FD}" presName="spaceRect" presStyleCnt="0"/>
      <dgm:spPr/>
    </dgm:pt>
    <dgm:pt modelId="{E7AF5B79-5180-421E-8F07-4334F381FA1C}" type="pres">
      <dgm:prSet presAssocID="{DA836BAD-0546-4273-A5A2-63D56684C6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6185707-4FDD-42CC-BEF7-D4CDA9A9D5E2}" srcId="{BDBDB5D1-2850-43CE-9B94-18338EA0A26E}" destId="{2C43C899-90B1-444A-85F8-51CE32C6BE0C}" srcOrd="1" destOrd="0" parTransId="{D40B83CD-8FAD-4165-A2C1-F43C49DF5C96}" sibTransId="{015CF1BA-52A4-43AF-A35A-1584B015324C}"/>
    <dgm:cxn modelId="{F55F160A-EB53-485D-A23C-4844812E2957}" type="presOf" srcId="{DA836BAD-0546-4273-A5A2-63D56684C6FD}" destId="{E7AF5B79-5180-421E-8F07-4334F381FA1C}" srcOrd="0" destOrd="0" presId="urn:microsoft.com/office/officeart/2018/5/layout/IconCircleLabelList"/>
    <dgm:cxn modelId="{97ED9E0B-ACEF-4B51-8698-9558B3755F77}" srcId="{BDBDB5D1-2850-43CE-9B94-18338EA0A26E}" destId="{E19707F7-31D0-4EF0-A10C-8A3DA17D9CB3}" srcOrd="2" destOrd="0" parTransId="{32316911-C5BF-4C1B-A92B-4820AA944613}" sibTransId="{63AB6AD1-1A29-4EFD-9426-9FAB5F01A456}"/>
    <dgm:cxn modelId="{C1462720-89A7-48C8-A05D-A91C9A24750A}" srcId="{BDBDB5D1-2850-43CE-9B94-18338EA0A26E}" destId="{83B3C093-2DC5-47F0-8883-4E06D2C00C1D}" srcOrd="3" destOrd="0" parTransId="{1F2DF0B9-2402-45C0-8A53-46B5917D5158}" sibTransId="{4D00F114-124C-4DE3-808E-CA4F119F486C}"/>
    <dgm:cxn modelId="{9D33572A-EB90-414C-9483-EBC4F0F3EB51}" type="presOf" srcId="{2F7B499D-2F7C-4A26-B057-827D0BDF1990}" destId="{B2FD5342-A13F-4472-9592-2B2703D5A720}" srcOrd="0" destOrd="0" presId="urn:microsoft.com/office/officeart/2018/5/layout/IconCircleLabelList"/>
    <dgm:cxn modelId="{FA8A7F2D-A9CD-4909-9DBA-9E37C3A7745A}" type="presOf" srcId="{2C43C899-90B1-444A-85F8-51CE32C6BE0C}" destId="{93F4C372-D5C8-4304-8B62-F410A2943E5C}" srcOrd="0" destOrd="0" presId="urn:microsoft.com/office/officeart/2018/5/layout/IconCircleLabelList"/>
    <dgm:cxn modelId="{4F18C83E-9EBE-42D3-A259-B884C08E78DF}" srcId="{BDBDB5D1-2850-43CE-9B94-18338EA0A26E}" destId="{2F7B499D-2F7C-4A26-B057-827D0BDF1990}" srcOrd="0" destOrd="0" parTransId="{3289F61C-1678-4F33-9906-E354222BE1E5}" sibTransId="{FED9A636-82B9-4BDC-BC3D-0FC71ED36A79}"/>
    <dgm:cxn modelId="{8F325A40-A4A4-47C5-BE83-2DA212806EB6}" type="presOf" srcId="{83B3C093-2DC5-47F0-8883-4E06D2C00C1D}" destId="{F83AD403-8F7F-4A5E-ABFD-92A95AF2038D}" srcOrd="0" destOrd="0" presId="urn:microsoft.com/office/officeart/2018/5/layout/IconCircleLabelList"/>
    <dgm:cxn modelId="{5E089470-F8BC-4D79-8A1D-02CB896C885C}" type="presOf" srcId="{BDBDB5D1-2850-43CE-9B94-18338EA0A26E}" destId="{3C1B7428-07EC-47B7-8303-6F37FBA41250}" srcOrd="0" destOrd="0" presId="urn:microsoft.com/office/officeart/2018/5/layout/IconCircleLabelList"/>
    <dgm:cxn modelId="{9209C056-70B8-4ECA-8525-A2A6ED491DCE}" srcId="{BDBDB5D1-2850-43CE-9B94-18338EA0A26E}" destId="{DA836BAD-0546-4273-A5A2-63D56684C6FD}" srcOrd="4" destOrd="0" parTransId="{A387ABD3-3069-411D-A980-0FD0BE2D0298}" sibTransId="{CA49D2D7-D057-43F0-98F2-C875E3422D4E}"/>
    <dgm:cxn modelId="{660578DB-989D-470B-AA56-A46376582A8A}" type="presOf" srcId="{E19707F7-31D0-4EF0-A10C-8A3DA17D9CB3}" destId="{E97F67EF-1762-42CA-932C-129ED1DAB2E3}" srcOrd="0" destOrd="0" presId="urn:microsoft.com/office/officeart/2018/5/layout/IconCircleLabelList"/>
    <dgm:cxn modelId="{1836BB46-1BBF-4D1F-BBBC-3346827A8BA6}" type="presParOf" srcId="{3C1B7428-07EC-47B7-8303-6F37FBA41250}" destId="{0E785221-748B-43D4-AD47-DC3FA3B2141A}" srcOrd="0" destOrd="0" presId="urn:microsoft.com/office/officeart/2018/5/layout/IconCircleLabelList"/>
    <dgm:cxn modelId="{AAE5C891-1A60-44FE-A492-CC406391D4D4}" type="presParOf" srcId="{0E785221-748B-43D4-AD47-DC3FA3B2141A}" destId="{6305E4CA-5128-4307-BC00-6906A30A2159}" srcOrd="0" destOrd="0" presId="urn:microsoft.com/office/officeart/2018/5/layout/IconCircleLabelList"/>
    <dgm:cxn modelId="{023C2538-AB89-4CDE-BD30-919DCF56D43E}" type="presParOf" srcId="{0E785221-748B-43D4-AD47-DC3FA3B2141A}" destId="{5D1B2CAC-DE5C-4646-B876-FCBC47EE63DB}" srcOrd="1" destOrd="0" presId="urn:microsoft.com/office/officeart/2018/5/layout/IconCircleLabelList"/>
    <dgm:cxn modelId="{E0E2F69A-D4EF-42E6-85B0-E1236FD8B062}" type="presParOf" srcId="{0E785221-748B-43D4-AD47-DC3FA3B2141A}" destId="{0FDD46C6-7E94-446A-97CC-A3FFB44AF4F4}" srcOrd="2" destOrd="0" presId="urn:microsoft.com/office/officeart/2018/5/layout/IconCircleLabelList"/>
    <dgm:cxn modelId="{DBC09E36-F653-4F39-B4BD-3C452FA92066}" type="presParOf" srcId="{0E785221-748B-43D4-AD47-DC3FA3B2141A}" destId="{B2FD5342-A13F-4472-9592-2B2703D5A720}" srcOrd="3" destOrd="0" presId="urn:microsoft.com/office/officeart/2018/5/layout/IconCircleLabelList"/>
    <dgm:cxn modelId="{164EF517-2227-4BE3-BB53-7C29AC0808CA}" type="presParOf" srcId="{3C1B7428-07EC-47B7-8303-6F37FBA41250}" destId="{8BC18DCD-B5EE-4ACA-A104-4463C940532C}" srcOrd="1" destOrd="0" presId="urn:microsoft.com/office/officeart/2018/5/layout/IconCircleLabelList"/>
    <dgm:cxn modelId="{88A4D6C3-5558-4F9A-BA59-B6E25515C450}" type="presParOf" srcId="{3C1B7428-07EC-47B7-8303-6F37FBA41250}" destId="{3B793EA6-1324-4AE1-AD4B-985A02077863}" srcOrd="2" destOrd="0" presId="urn:microsoft.com/office/officeart/2018/5/layout/IconCircleLabelList"/>
    <dgm:cxn modelId="{ECDCE094-CE6A-4FC9-87E7-6515190E92D4}" type="presParOf" srcId="{3B793EA6-1324-4AE1-AD4B-985A02077863}" destId="{B508569F-322A-471E-B94E-05559F1B8F67}" srcOrd="0" destOrd="0" presId="urn:microsoft.com/office/officeart/2018/5/layout/IconCircleLabelList"/>
    <dgm:cxn modelId="{1845A281-E650-4480-ABA9-1418F3FB5B74}" type="presParOf" srcId="{3B793EA6-1324-4AE1-AD4B-985A02077863}" destId="{C0DC4289-980F-4FA3-843F-E09B29DBA9BC}" srcOrd="1" destOrd="0" presId="urn:microsoft.com/office/officeart/2018/5/layout/IconCircleLabelList"/>
    <dgm:cxn modelId="{DC0D7076-DFB3-471A-A41C-64D14E694FC3}" type="presParOf" srcId="{3B793EA6-1324-4AE1-AD4B-985A02077863}" destId="{338F3244-C92C-4ACD-BA1B-70E59662923D}" srcOrd="2" destOrd="0" presId="urn:microsoft.com/office/officeart/2018/5/layout/IconCircleLabelList"/>
    <dgm:cxn modelId="{A871E0A9-9B3E-40ED-A391-2205C8B56055}" type="presParOf" srcId="{3B793EA6-1324-4AE1-AD4B-985A02077863}" destId="{93F4C372-D5C8-4304-8B62-F410A2943E5C}" srcOrd="3" destOrd="0" presId="urn:microsoft.com/office/officeart/2018/5/layout/IconCircleLabelList"/>
    <dgm:cxn modelId="{B1138597-1DF2-46EE-8E46-DE705059D609}" type="presParOf" srcId="{3C1B7428-07EC-47B7-8303-6F37FBA41250}" destId="{B32259EF-FCD9-4DE5-B562-B308B149D229}" srcOrd="3" destOrd="0" presId="urn:microsoft.com/office/officeart/2018/5/layout/IconCircleLabelList"/>
    <dgm:cxn modelId="{7688BC70-9998-4DC5-B13F-448E2C9E702D}" type="presParOf" srcId="{3C1B7428-07EC-47B7-8303-6F37FBA41250}" destId="{5B3E71CD-23BE-45C7-906C-E741CDD09F0B}" srcOrd="4" destOrd="0" presId="urn:microsoft.com/office/officeart/2018/5/layout/IconCircleLabelList"/>
    <dgm:cxn modelId="{A57AD721-575F-4D29-A172-19DD5647AB13}" type="presParOf" srcId="{5B3E71CD-23BE-45C7-906C-E741CDD09F0B}" destId="{ED56D3E6-8434-4559-9E8B-7710CA25D46C}" srcOrd="0" destOrd="0" presId="urn:microsoft.com/office/officeart/2018/5/layout/IconCircleLabelList"/>
    <dgm:cxn modelId="{C53E6639-9C14-4C93-B649-1E9ECA75C314}" type="presParOf" srcId="{5B3E71CD-23BE-45C7-906C-E741CDD09F0B}" destId="{7E401F8E-589E-4792-AA61-4A37214D8634}" srcOrd="1" destOrd="0" presId="urn:microsoft.com/office/officeart/2018/5/layout/IconCircleLabelList"/>
    <dgm:cxn modelId="{96AB0E77-E91F-4381-879F-20438EFB0105}" type="presParOf" srcId="{5B3E71CD-23BE-45C7-906C-E741CDD09F0B}" destId="{C25613EA-FBAF-44C7-8166-06E2A79BDE9C}" srcOrd="2" destOrd="0" presId="urn:microsoft.com/office/officeart/2018/5/layout/IconCircleLabelList"/>
    <dgm:cxn modelId="{A5C3536B-AE73-4E23-B00D-A44E79438D44}" type="presParOf" srcId="{5B3E71CD-23BE-45C7-906C-E741CDD09F0B}" destId="{E97F67EF-1762-42CA-932C-129ED1DAB2E3}" srcOrd="3" destOrd="0" presId="urn:microsoft.com/office/officeart/2018/5/layout/IconCircleLabelList"/>
    <dgm:cxn modelId="{6C1877BF-AB7D-49EE-9AC7-DAC69D7C1936}" type="presParOf" srcId="{3C1B7428-07EC-47B7-8303-6F37FBA41250}" destId="{823E5000-7EF5-4FFB-AA3A-9CC1054262E3}" srcOrd="5" destOrd="0" presId="urn:microsoft.com/office/officeart/2018/5/layout/IconCircleLabelList"/>
    <dgm:cxn modelId="{4962D11F-2BEE-4F4F-AD60-31464DA79D95}" type="presParOf" srcId="{3C1B7428-07EC-47B7-8303-6F37FBA41250}" destId="{4FE5F91E-703D-4B29-ABA2-DFA8AE95B415}" srcOrd="6" destOrd="0" presId="urn:microsoft.com/office/officeart/2018/5/layout/IconCircleLabelList"/>
    <dgm:cxn modelId="{90FCA935-D024-4D2D-849A-0FC2C48D6355}" type="presParOf" srcId="{4FE5F91E-703D-4B29-ABA2-DFA8AE95B415}" destId="{F5187DA4-8180-449B-B12C-A1F296365818}" srcOrd="0" destOrd="0" presId="urn:microsoft.com/office/officeart/2018/5/layout/IconCircleLabelList"/>
    <dgm:cxn modelId="{BEF0F7E9-639C-4202-9397-A7C639A0D96D}" type="presParOf" srcId="{4FE5F91E-703D-4B29-ABA2-DFA8AE95B415}" destId="{90E82DAF-112C-4B52-9A4E-8529CE286581}" srcOrd="1" destOrd="0" presId="urn:microsoft.com/office/officeart/2018/5/layout/IconCircleLabelList"/>
    <dgm:cxn modelId="{95AE59F2-1991-4E15-8BE9-1FB569F14C0F}" type="presParOf" srcId="{4FE5F91E-703D-4B29-ABA2-DFA8AE95B415}" destId="{5F7EEB90-BB56-41E1-A9D1-DDDB6F43D1F7}" srcOrd="2" destOrd="0" presId="urn:microsoft.com/office/officeart/2018/5/layout/IconCircleLabelList"/>
    <dgm:cxn modelId="{103B4A8C-6C7C-499B-98E0-A174B057DAEA}" type="presParOf" srcId="{4FE5F91E-703D-4B29-ABA2-DFA8AE95B415}" destId="{F83AD403-8F7F-4A5E-ABFD-92A95AF2038D}" srcOrd="3" destOrd="0" presId="urn:microsoft.com/office/officeart/2018/5/layout/IconCircleLabelList"/>
    <dgm:cxn modelId="{F27F1BD4-7C5C-4B1A-A8D9-71D830C6120E}" type="presParOf" srcId="{3C1B7428-07EC-47B7-8303-6F37FBA41250}" destId="{26851FC9-5EB4-45B5-9AB4-DD585E5FCE02}" srcOrd="7" destOrd="0" presId="urn:microsoft.com/office/officeart/2018/5/layout/IconCircleLabelList"/>
    <dgm:cxn modelId="{4C6F1E92-36EB-4ECB-8DA7-90B2BD315A83}" type="presParOf" srcId="{3C1B7428-07EC-47B7-8303-6F37FBA41250}" destId="{497234C2-FBB6-41C3-97F7-8DE9C4F04202}" srcOrd="8" destOrd="0" presId="urn:microsoft.com/office/officeart/2018/5/layout/IconCircleLabelList"/>
    <dgm:cxn modelId="{D2BBA9F7-D625-4061-A778-5B64F8C955E0}" type="presParOf" srcId="{497234C2-FBB6-41C3-97F7-8DE9C4F04202}" destId="{18E8CB45-1792-4884-891A-E5ACEC9FC3B9}" srcOrd="0" destOrd="0" presId="urn:microsoft.com/office/officeart/2018/5/layout/IconCircleLabelList"/>
    <dgm:cxn modelId="{940D5CDC-3439-46D9-A84B-5AE5696005DA}" type="presParOf" srcId="{497234C2-FBB6-41C3-97F7-8DE9C4F04202}" destId="{415EB964-0C6B-443F-808D-27966FE5B7EB}" srcOrd="1" destOrd="0" presId="urn:microsoft.com/office/officeart/2018/5/layout/IconCircleLabelList"/>
    <dgm:cxn modelId="{89F939E6-1285-45E1-A90F-32948A9BE1E1}" type="presParOf" srcId="{497234C2-FBB6-41C3-97F7-8DE9C4F04202}" destId="{FF33D1DF-F3FC-4156-9289-430D2208747A}" srcOrd="2" destOrd="0" presId="urn:microsoft.com/office/officeart/2018/5/layout/IconCircleLabelList"/>
    <dgm:cxn modelId="{A4A39334-8EAD-42C3-8029-C4E3C10244B4}" type="presParOf" srcId="{497234C2-FBB6-41C3-97F7-8DE9C4F04202}" destId="{E7AF5B79-5180-421E-8F07-4334F381FA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2101A-1C3E-4E86-8A04-CD39B70324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E29FA0-7F1E-42C9-89DB-827BF68CF800}">
      <dgm:prSet/>
      <dgm:spPr/>
      <dgm:t>
        <a:bodyPr/>
        <a:lstStyle/>
        <a:p>
          <a:r>
            <a:rPr lang="en-US" b="0" i="0"/>
            <a:t>The best restarants are available in Old Dutch Hospital, Fort.</a:t>
          </a:r>
          <a:endParaRPr lang="en-US"/>
        </a:p>
      </dgm:t>
    </dgm:pt>
    <dgm:pt modelId="{065310E4-12CB-40BE-BF96-4063827DCEEC}" type="parTrans" cxnId="{F3FD8C1F-35F1-4180-8F1D-16745EA11D19}">
      <dgm:prSet/>
      <dgm:spPr/>
      <dgm:t>
        <a:bodyPr/>
        <a:lstStyle/>
        <a:p>
          <a:endParaRPr lang="en-US"/>
        </a:p>
      </dgm:t>
    </dgm:pt>
    <dgm:pt modelId="{B5EE7404-C522-42C1-BC5E-696B4A32022D}" type="sibTrans" cxnId="{F3FD8C1F-35F1-4180-8F1D-16745EA11D19}">
      <dgm:prSet/>
      <dgm:spPr/>
      <dgm:t>
        <a:bodyPr/>
        <a:lstStyle/>
        <a:p>
          <a:endParaRPr lang="en-US"/>
        </a:p>
      </dgm:t>
    </dgm:pt>
    <dgm:pt modelId="{80D62A88-BC79-4BD3-8020-08F139C98F40}">
      <dgm:prSet/>
      <dgm:spPr/>
      <dgm:t>
        <a:bodyPr/>
        <a:lstStyle/>
        <a:p>
          <a:r>
            <a:rPr lang="en-US" b="0" i="0"/>
            <a:t>The worst restarants are available in Bambalapitiya, Colombo 4.</a:t>
          </a:r>
          <a:endParaRPr lang="en-US"/>
        </a:p>
      </dgm:t>
    </dgm:pt>
    <dgm:pt modelId="{5CE03641-5662-45C4-82DE-4BFD62F069E4}" type="parTrans" cxnId="{F8FDF687-ADDE-48AF-A787-BD9E98908899}">
      <dgm:prSet/>
      <dgm:spPr/>
      <dgm:t>
        <a:bodyPr/>
        <a:lstStyle/>
        <a:p>
          <a:endParaRPr lang="en-US"/>
        </a:p>
      </dgm:t>
    </dgm:pt>
    <dgm:pt modelId="{EEE35C19-ED8C-4995-97A3-AABFEDA3BDB0}" type="sibTrans" cxnId="{F8FDF687-ADDE-48AF-A787-BD9E98908899}">
      <dgm:prSet/>
      <dgm:spPr/>
      <dgm:t>
        <a:bodyPr/>
        <a:lstStyle/>
        <a:p>
          <a:endParaRPr lang="en-US"/>
        </a:p>
      </dgm:t>
    </dgm:pt>
    <dgm:pt modelId="{65F125EF-873C-4E9D-AA30-7B2A26349D03}">
      <dgm:prSet/>
      <dgm:spPr/>
      <dgm:t>
        <a:bodyPr/>
        <a:lstStyle/>
        <a:p>
          <a:r>
            <a:rPr lang="en-US" b="0" i="0"/>
            <a:t>Kollupitiya, Colombo 3 is the best place to dine in Colombo.</a:t>
          </a:r>
          <a:endParaRPr lang="en-US"/>
        </a:p>
      </dgm:t>
    </dgm:pt>
    <dgm:pt modelId="{38701F08-A44E-42ED-9C28-30E86074DDB6}" type="parTrans" cxnId="{58ABBBA7-EE4E-4E44-A620-398FD8DFA756}">
      <dgm:prSet/>
      <dgm:spPr/>
      <dgm:t>
        <a:bodyPr/>
        <a:lstStyle/>
        <a:p>
          <a:endParaRPr lang="en-US"/>
        </a:p>
      </dgm:t>
    </dgm:pt>
    <dgm:pt modelId="{AACDEB16-013D-4E70-847A-3F581F5B554B}" type="sibTrans" cxnId="{58ABBBA7-EE4E-4E44-A620-398FD8DFA756}">
      <dgm:prSet/>
      <dgm:spPr/>
      <dgm:t>
        <a:bodyPr/>
        <a:lstStyle/>
        <a:p>
          <a:endParaRPr lang="en-US"/>
        </a:p>
      </dgm:t>
    </dgm:pt>
    <dgm:pt modelId="{9B79B95B-5DEB-4699-B4D8-B84F85DD76D4}">
      <dgm:prSet/>
      <dgm:spPr/>
      <dgm:t>
        <a:bodyPr/>
        <a:lstStyle/>
        <a:p>
          <a:r>
            <a:rPr lang="en-US" b="0" i="0"/>
            <a:t>Bambalapitiya is the best place for Chinese restaurants.</a:t>
          </a:r>
          <a:endParaRPr lang="en-US"/>
        </a:p>
      </dgm:t>
    </dgm:pt>
    <dgm:pt modelId="{8BDEC957-8FE4-4693-AB68-E5DE197B1ABE}" type="parTrans" cxnId="{7B9C24C5-8918-4657-8160-2C01ED6B7CDB}">
      <dgm:prSet/>
      <dgm:spPr/>
      <dgm:t>
        <a:bodyPr/>
        <a:lstStyle/>
        <a:p>
          <a:endParaRPr lang="en-US"/>
        </a:p>
      </dgm:t>
    </dgm:pt>
    <dgm:pt modelId="{924662E5-AE65-43D2-AB7D-E8D9C4720B82}" type="sibTrans" cxnId="{7B9C24C5-8918-4657-8160-2C01ED6B7CDB}">
      <dgm:prSet/>
      <dgm:spPr/>
      <dgm:t>
        <a:bodyPr/>
        <a:lstStyle/>
        <a:p>
          <a:endParaRPr lang="en-US"/>
        </a:p>
      </dgm:t>
    </dgm:pt>
    <dgm:pt modelId="{98D4BA36-1334-4307-BC9D-24B24D42EA52}">
      <dgm:prSet/>
      <dgm:spPr/>
      <dgm:t>
        <a:bodyPr/>
        <a:lstStyle/>
        <a:p>
          <a:r>
            <a:rPr lang="en-US" b="0" i="0"/>
            <a:t>Chinese Dragon Cafe is the best Chinese resturant in Colombo.</a:t>
          </a:r>
          <a:endParaRPr lang="en-US"/>
        </a:p>
      </dgm:t>
    </dgm:pt>
    <dgm:pt modelId="{557128AF-8EBD-4096-8527-0E91C03AE8E6}" type="parTrans" cxnId="{F2B3333E-C907-470A-88DB-E26032ACE6C1}">
      <dgm:prSet/>
      <dgm:spPr/>
      <dgm:t>
        <a:bodyPr/>
        <a:lstStyle/>
        <a:p>
          <a:endParaRPr lang="en-US"/>
        </a:p>
      </dgm:t>
    </dgm:pt>
    <dgm:pt modelId="{3A325793-E3D1-46E8-8298-48F47EA3763C}" type="sibTrans" cxnId="{F2B3333E-C907-470A-88DB-E26032ACE6C1}">
      <dgm:prSet/>
      <dgm:spPr/>
      <dgm:t>
        <a:bodyPr/>
        <a:lstStyle/>
        <a:p>
          <a:endParaRPr lang="en-US"/>
        </a:p>
      </dgm:t>
    </dgm:pt>
    <dgm:pt modelId="{ADA29E84-7947-45E7-9F45-CBB583FB761D}" type="pres">
      <dgm:prSet presAssocID="{DE12101A-1C3E-4E86-8A04-CD39B703241C}" presName="diagram" presStyleCnt="0">
        <dgm:presLayoutVars>
          <dgm:dir/>
          <dgm:resizeHandles val="exact"/>
        </dgm:presLayoutVars>
      </dgm:prSet>
      <dgm:spPr/>
    </dgm:pt>
    <dgm:pt modelId="{F274F7BE-AFE4-425E-856D-57FA176EB5E1}" type="pres">
      <dgm:prSet presAssocID="{55E29FA0-7F1E-42C9-89DB-827BF68CF800}" presName="node" presStyleLbl="node1" presStyleIdx="0" presStyleCnt="5">
        <dgm:presLayoutVars>
          <dgm:bulletEnabled val="1"/>
        </dgm:presLayoutVars>
      </dgm:prSet>
      <dgm:spPr/>
    </dgm:pt>
    <dgm:pt modelId="{269E7587-7AB7-4258-9820-DA31F854CCA5}" type="pres">
      <dgm:prSet presAssocID="{B5EE7404-C522-42C1-BC5E-696B4A32022D}" presName="sibTrans" presStyleCnt="0"/>
      <dgm:spPr/>
    </dgm:pt>
    <dgm:pt modelId="{A4D0701D-2229-4231-918B-FA02CED49F83}" type="pres">
      <dgm:prSet presAssocID="{80D62A88-BC79-4BD3-8020-08F139C98F40}" presName="node" presStyleLbl="node1" presStyleIdx="1" presStyleCnt="5">
        <dgm:presLayoutVars>
          <dgm:bulletEnabled val="1"/>
        </dgm:presLayoutVars>
      </dgm:prSet>
      <dgm:spPr/>
    </dgm:pt>
    <dgm:pt modelId="{B0EE6A99-33BE-4776-BD11-FD3261C4ED4F}" type="pres">
      <dgm:prSet presAssocID="{EEE35C19-ED8C-4995-97A3-AABFEDA3BDB0}" presName="sibTrans" presStyleCnt="0"/>
      <dgm:spPr/>
    </dgm:pt>
    <dgm:pt modelId="{1FD50909-4162-4FAE-BF96-5BD195B04FD0}" type="pres">
      <dgm:prSet presAssocID="{65F125EF-873C-4E9D-AA30-7B2A26349D03}" presName="node" presStyleLbl="node1" presStyleIdx="2" presStyleCnt="5">
        <dgm:presLayoutVars>
          <dgm:bulletEnabled val="1"/>
        </dgm:presLayoutVars>
      </dgm:prSet>
      <dgm:spPr/>
    </dgm:pt>
    <dgm:pt modelId="{2928AC7F-AD51-47BD-BF6A-0BB12ADBC423}" type="pres">
      <dgm:prSet presAssocID="{AACDEB16-013D-4E70-847A-3F581F5B554B}" presName="sibTrans" presStyleCnt="0"/>
      <dgm:spPr/>
    </dgm:pt>
    <dgm:pt modelId="{3B17B3C3-7D74-4458-82AE-389AFA04A8F9}" type="pres">
      <dgm:prSet presAssocID="{9B79B95B-5DEB-4699-B4D8-B84F85DD76D4}" presName="node" presStyleLbl="node1" presStyleIdx="3" presStyleCnt="5">
        <dgm:presLayoutVars>
          <dgm:bulletEnabled val="1"/>
        </dgm:presLayoutVars>
      </dgm:prSet>
      <dgm:spPr/>
    </dgm:pt>
    <dgm:pt modelId="{F0B99366-4F3D-47F2-8452-0FC25A98CAF3}" type="pres">
      <dgm:prSet presAssocID="{924662E5-AE65-43D2-AB7D-E8D9C4720B82}" presName="sibTrans" presStyleCnt="0"/>
      <dgm:spPr/>
    </dgm:pt>
    <dgm:pt modelId="{DC7D9747-8229-428B-82EF-C154A6B69D52}" type="pres">
      <dgm:prSet presAssocID="{98D4BA36-1334-4307-BC9D-24B24D42EA52}" presName="node" presStyleLbl="node1" presStyleIdx="4" presStyleCnt="5">
        <dgm:presLayoutVars>
          <dgm:bulletEnabled val="1"/>
        </dgm:presLayoutVars>
      </dgm:prSet>
      <dgm:spPr/>
    </dgm:pt>
  </dgm:ptLst>
  <dgm:cxnLst>
    <dgm:cxn modelId="{CC5A951E-FA3E-4165-A7E1-BF4B5F178CEC}" type="presOf" srcId="{65F125EF-873C-4E9D-AA30-7B2A26349D03}" destId="{1FD50909-4162-4FAE-BF96-5BD195B04FD0}" srcOrd="0" destOrd="0" presId="urn:microsoft.com/office/officeart/2005/8/layout/default"/>
    <dgm:cxn modelId="{F3FD8C1F-35F1-4180-8F1D-16745EA11D19}" srcId="{DE12101A-1C3E-4E86-8A04-CD39B703241C}" destId="{55E29FA0-7F1E-42C9-89DB-827BF68CF800}" srcOrd="0" destOrd="0" parTransId="{065310E4-12CB-40BE-BF96-4063827DCEEC}" sibTransId="{B5EE7404-C522-42C1-BC5E-696B4A32022D}"/>
    <dgm:cxn modelId="{F2B3333E-C907-470A-88DB-E26032ACE6C1}" srcId="{DE12101A-1C3E-4E86-8A04-CD39B703241C}" destId="{98D4BA36-1334-4307-BC9D-24B24D42EA52}" srcOrd="4" destOrd="0" parTransId="{557128AF-8EBD-4096-8527-0E91C03AE8E6}" sibTransId="{3A325793-E3D1-46E8-8298-48F47EA3763C}"/>
    <dgm:cxn modelId="{88D84F7C-85C9-4156-B4A4-284126220C79}" type="presOf" srcId="{9B79B95B-5DEB-4699-B4D8-B84F85DD76D4}" destId="{3B17B3C3-7D74-4458-82AE-389AFA04A8F9}" srcOrd="0" destOrd="0" presId="urn:microsoft.com/office/officeart/2005/8/layout/default"/>
    <dgm:cxn modelId="{F8FDF687-ADDE-48AF-A787-BD9E98908899}" srcId="{DE12101A-1C3E-4E86-8A04-CD39B703241C}" destId="{80D62A88-BC79-4BD3-8020-08F139C98F40}" srcOrd="1" destOrd="0" parTransId="{5CE03641-5662-45C4-82DE-4BFD62F069E4}" sibTransId="{EEE35C19-ED8C-4995-97A3-AABFEDA3BDB0}"/>
    <dgm:cxn modelId="{58ABBBA7-EE4E-4E44-A620-398FD8DFA756}" srcId="{DE12101A-1C3E-4E86-8A04-CD39B703241C}" destId="{65F125EF-873C-4E9D-AA30-7B2A26349D03}" srcOrd="2" destOrd="0" parTransId="{38701F08-A44E-42ED-9C28-30E86074DDB6}" sibTransId="{AACDEB16-013D-4E70-847A-3F581F5B554B}"/>
    <dgm:cxn modelId="{7B9C24C5-8918-4657-8160-2C01ED6B7CDB}" srcId="{DE12101A-1C3E-4E86-8A04-CD39B703241C}" destId="{9B79B95B-5DEB-4699-B4D8-B84F85DD76D4}" srcOrd="3" destOrd="0" parTransId="{8BDEC957-8FE4-4693-AB68-E5DE197B1ABE}" sibTransId="{924662E5-AE65-43D2-AB7D-E8D9C4720B82}"/>
    <dgm:cxn modelId="{EA75F7C7-2A2B-4A82-A7C5-A6A70A2ED040}" type="presOf" srcId="{DE12101A-1C3E-4E86-8A04-CD39B703241C}" destId="{ADA29E84-7947-45E7-9F45-CBB583FB761D}" srcOrd="0" destOrd="0" presId="urn:microsoft.com/office/officeart/2005/8/layout/default"/>
    <dgm:cxn modelId="{39E073CD-3B87-42A8-9B2D-3654F3DEBE3A}" type="presOf" srcId="{80D62A88-BC79-4BD3-8020-08F139C98F40}" destId="{A4D0701D-2229-4231-918B-FA02CED49F83}" srcOrd="0" destOrd="0" presId="urn:microsoft.com/office/officeart/2005/8/layout/default"/>
    <dgm:cxn modelId="{F85CE8E8-07D9-43BC-B15F-DAF6329FB7FF}" type="presOf" srcId="{55E29FA0-7F1E-42C9-89DB-827BF68CF800}" destId="{F274F7BE-AFE4-425E-856D-57FA176EB5E1}" srcOrd="0" destOrd="0" presId="urn:microsoft.com/office/officeart/2005/8/layout/default"/>
    <dgm:cxn modelId="{2A6AFDEF-4812-47AA-A501-E959739940DE}" type="presOf" srcId="{98D4BA36-1334-4307-BC9D-24B24D42EA52}" destId="{DC7D9747-8229-428B-82EF-C154A6B69D52}" srcOrd="0" destOrd="0" presId="urn:microsoft.com/office/officeart/2005/8/layout/default"/>
    <dgm:cxn modelId="{C03D9B15-E120-4487-A1FA-BABB34271526}" type="presParOf" srcId="{ADA29E84-7947-45E7-9F45-CBB583FB761D}" destId="{F274F7BE-AFE4-425E-856D-57FA176EB5E1}" srcOrd="0" destOrd="0" presId="urn:microsoft.com/office/officeart/2005/8/layout/default"/>
    <dgm:cxn modelId="{F6ABA834-891B-4E05-B71D-8FFC2D5F54C8}" type="presParOf" srcId="{ADA29E84-7947-45E7-9F45-CBB583FB761D}" destId="{269E7587-7AB7-4258-9820-DA31F854CCA5}" srcOrd="1" destOrd="0" presId="urn:microsoft.com/office/officeart/2005/8/layout/default"/>
    <dgm:cxn modelId="{29598754-A155-4068-88F9-F315889A04D7}" type="presParOf" srcId="{ADA29E84-7947-45E7-9F45-CBB583FB761D}" destId="{A4D0701D-2229-4231-918B-FA02CED49F83}" srcOrd="2" destOrd="0" presId="urn:microsoft.com/office/officeart/2005/8/layout/default"/>
    <dgm:cxn modelId="{DEF5EAD7-8C49-4EE7-A530-5DEB601859DC}" type="presParOf" srcId="{ADA29E84-7947-45E7-9F45-CBB583FB761D}" destId="{B0EE6A99-33BE-4776-BD11-FD3261C4ED4F}" srcOrd="3" destOrd="0" presId="urn:microsoft.com/office/officeart/2005/8/layout/default"/>
    <dgm:cxn modelId="{2D7FF726-2C1E-4539-987D-96F753EAD2F5}" type="presParOf" srcId="{ADA29E84-7947-45E7-9F45-CBB583FB761D}" destId="{1FD50909-4162-4FAE-BF96-5BD195B04FD0}" srcOrd="4" destOrd="0" presId="urn:microsoft.com/office/officeart/2005/8/layout/default"/>
    <dgm:cxn modelId="{607F4DE6-F83B-44EA-A202-9ABD212F6A7F}" type="presParOf" srcId="{ADA29E84-7947-45E7-9F45-CBB583FB761D}" destId="{2928AC7F-AD51-47BD-BF6A-0BB12ADBC423}" srcOrd="5" destOrd="0" presId="urn:microsoft.com/office/officeart/2005/8/layout/default"/>
    <dgm:cxn modelId="{708B7B93-716C-4209-8398-3E1013C8804E}" type="presParOf" srcId="{ADA29E84-7947-45E7-9F45-CBB583FB761D}" destId="{3B17B3C3-7D74-4458-82AE-389AFA04A8F9}" srcOrd="6" destOrd="0" presId="urn:microsoft.com/office/officeart/2005/8/layout/default"/>
    <dgm:cxn modelId="{EB149D53-9934-413E-AC55-635F4456909E}" type="presParOf" srcId="{ADA29E84-7947-45E7-9F45-CBB583FB761D}" destId="{F0B99366-4F3D-47F2-8452-0FC25A98CAF3}" srcOrd="7" destOrd="0" presId="urn:microsoft.com/office/officeart/2005/8/layout/default"/>
    <dgm:cxn modelId="{E1116132-7542-4933-9AA5-AD2AF3D96C31}" type="presParOf" srcId="{ADA29E84-7947-45E7-9F45-CBB583FB761D}" destId="{DC7D9747-8229-428B-82EF-C154A6B69D5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5E4CA-5128-4307-BC00-6906A30A2159}">
      <dsp:nvSpPr>
        <dsp:cNvPr id="0" name=""/>
        <dsp:cNvSpPr/>
      </dsp:nvSpPr>
      <dsp:spPr>
        <a:xfrm>
          <a:off x="251232" y="776735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B2CAC-DE5C-4646-B876-FCBC47EE63DB}">
      <dsp:nvSpPr>
        <dsp:cNvPr id="0" name=""/>
        <dsp:cNvSpPr/>
      </dsp:nvSpPr>
      <dsp:spPr>
        <a:xfrm>
          <a:off x="415535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5342-A13F-4472-9592-2B2703D5A720}">
      <dsp:nvSpPr>
        <dsp:cNvPr id="0" name=""/>
        <dsp:cNvSpPr/>
      </dsp:nvSpPr>
      <dsp:spPr>
        <a:xfrm>
          <a:off x="4778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Collect the Colombo city data from </a:t>
          </a:r>
          <a:r>
            <a:rPr lang="en-US" sz="1100" b="0" i="0" kern="1200">
              <a:hlinkClick xmlns:r="http://schemas.openxmlformats.org/officeDocument/2006/relationships" r:id="rId3"/>
            </a:rPr>
            <a:t>Zomato kaggel dataset</a:t>
          </a:r>
          <a:endParaRPr lang="en-US" sz="1100" kern="1200"/>
        </a:p>
      </dsp:txBody>
      <dsp:txXfrm>
        <a:off x="4778" y="1787828"/>
        <a:ext cx="1263867" cy="505546"/>
      </dsp:txXfrm>
    </dsp:sp>
    <dsp:sp modelId="{B508569F-322A-471E-B94E-05559F1B8F67}">
      <dsp:nvSpPr>
        <dsp:cNvPr id="0" name=""/>
        <dsp:cNvSpPr/>
      </dsp:nvSpPr>
      <dsp:spPr>
        <a:xfrm>
          <a:off x="1736276" y="776735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C4289-980F-4FA3-843F-E09B29DBA9BC}">
      <dsp:nvSpPr>
        <dsp:cNvPr id="0" name=""/>
        <dsp:cNvSpPr/>
      </dsp:nvSpPr>
      <dsp:spPr>
        <a:xfrm>
          <a:off x="1900579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C372-D5C8-4304-8B62-F410A2943E5C}">
      <dsp:nvSpPr>
        <dsp:cNvPr id="0" name=""/>
        <dsp:cNvSpPr/>
      </dsp:nvSpPr>
      <dsp:spPr>
        <a:xfrm>
          <a:off x="1489822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Using FourSquare API we will find all venues for each neighborhood.</a:t>
          </a:r>
          <a:endParaRPr lang="en-US" sz="1100" kern="1200"/>
        </a:p>
      </dsp:txBody>
      <dsp:txXfrm>
        <a:off x="1489822" y="1787828"/>
        <a:ext cx="1263867" cy="505546"/>
      </dsp:txXfrm>
    </dsp:sp>
    <dsp:sp modelId="{ED56D3E6-8434-4559-9E8B-7710CA25D46C}">
      <dsp:nvSpPr>
        <dsp:cNvPr id="0" name=""/>
        <dsp:cNvSpPr/>
      </dsp:nvSpPr>
      <dsp:spPr>
        <a:xfrm>
          <a:off x="3221320" y="776735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01F8E-589E-4792-AA61-4A37214D8634}">
      <dsp:nvSpPr>
        <dsp:cNvPr id="0" name=""/>
        <dsp:cNvSpPr/>
      </dsp:nvSpPr>
      <dsp:spPr>
        <a:xfrm>
          <a:off x="3385623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F67EF-1762-42CA-932C-129ED1DAB2E3}">
      <dsp:nvSpPr>
        <dsp:cNvPr id="0" name=""/>
        <dsp:cNvSpPr/>
      </dsp:nvSpPr>
      <dsp:spPr>
        <a:xfrm>
          <a:off x="2974866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Filter out all venues that are nearby by locality.</a:t>
          </a:r>
          <a:endParaRPr lang="en-US" sz="1100" kern="1200"/>
        </a:p>
      </dsp:txBody>
      <dsp:txXfrm>
        <a:off x="2974866" y="1787828"/>
        <a:ext cx="1263867" cy="505546"/>
      </dsp:txXfrm>
    </dsp:sp>
    <dsp:sp modelId="{F5187DA4-8180-449B-B12C-A1F296365818}">
      <dsp:nvSpPr>
        <dsp:cNvPr id="0" name=""/>
        <dsp:cNvSpPr/>
      </dsp:nvSpPr>
      <dsp:spPr>
        <a:xfrm>
          <a:off x="4706364" y="776735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82DAF-112C-4B52-9A4E-8529CE286581}">
      <dsp:nvSpPr>
        <dsp:cNvPr id="0" name=""/>
        <dsp:cNvSpPr/>
      </dsp:nvSpPr>
      <dsp:spPr>
        <a:xfrm>
          <a:off x="4870667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AD403-8F7F-4A5E-ABFD-92A95AF2038D}">
      <dsp:nvSpPr>
        <dsp:cNvPr id="0" name=""/>
        <dsp:cNvSpPr/>
      </dsp:nvSpPr>
      <dsp:spPr>
        <a:xfrm>
          <a:off x="4459910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Using aggregative rating for each resturant to find the best places.</a:t>
          </a:r>
          <a:endParaRPr lang="en-US" sz="1100" kern="1200"/>
        </a:p>
      </dsp:txBody>
      <dsp:txXfrm>
        <a:off x="4459910" y="1787828"/>
        <a:ext cx="1263867" cy="505546"/>
      </dsp:txXfrm>
    </dsp:sp>
    <dsp:sp modelId="{18E8CB45-1792-4884-891A-E5ACEC9FC3B9}">
      <dsp:nvSpPr>
        <dsp:cNvPr id="0" name=""/>
        <dsp:cNvSpPr/>
      </dsp:nvSpPr>
      <dsp:spPr>
        <a:xfrm>
          <a:off x="6191408" y="776735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EB964-0C6B-443F-808D-27966FE5B7EB}">
      <dsp:nvSpPr>
        <dsp:cNvPr id="0" name=""/>
        <dsp:cNvSpPr/>
      </dsp:nvSpPr>
      <dsp:spPr>
        <a:xfrm>
          <a:off x="6355711" y="941037"/>
          <a:ext cx="442353" cy="4423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F5B79-5180-421E-8F07-4334F381FA1C}">
      <dsp:nvSpPr>
        <dsp:cNvPr id="0" name=""/>
        <dsp:cNvSpPr/>
      </dsp:nvSpPr>
      <dsp:spPr>
        <a:xfrm>
          <a:off x="5944954" y="178782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Visualize the Ranking of neighborhoods using folium library(python)</a:t>
          </a:r>
          <a:endParaRPr lang="en-US" sz="1100" kern="1200"/>
        </a:p>
      </dsp:txBody>
      <dsp:txXfrm>
        <a:off x="5944954" y="1787828"/>
        <a:ext cx="1263867" cy="50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4F7BE-AFE4-425E-856D-57FA176EB5E1}">
      <dsp:nvSpPr>
        <dsp:cNvPr id="0" name=""/>
        <dsp:cNvSpPr/>
      </dsp:nvSpPr>
      <dsp:spPr>
        <a:xfrm>
          <a:off x="0" y="69792"/>
          <a:ext cx="2254250" cy="1352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best restarants are available in Old Dutch Hospital, Fort.</a:t>
          </a:r>
          <a:endParaRPr lang="en-US" sz="1800" kern="1200"/>
        </a:p>
      </dsp:txBody>
      <dsp:txXfrm>
        <a:off x="0" y="69792"/>
        <a:ext cx="2254250" cy="1352550"/>
      </dsp:txXfrm>
    </dsp:sp>
    <dsp:sp modelId="{A4D0701D-2229-4231-918B-FA02CED49F83}">
      <dsp:nvSpPr>
        <dsp:cNvPr id="0" name=""/>
        <dsp:cNvSpPr/>
      </dsp:nvSpPr>
      <dsp:spPr>
        <a:xfrm>
          <a:off x="2479675" y="69792"/>
          <a:ext cx="2254250" cy="1352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worst restarants are available in Bambalapitiya, Colombo 4.</a:t>
          </a:r>
          <a:endParaRPr lang="en-US" sz="1800" kern="1200"/>
        </a:p>
      </dsp:txBody>
      <dsp:txXfrm>
        <a:off x="2479675" y="69792"/>
        <a:ext cx="2254250" cy="1352550"/>
      </dsp:txXfrm>
    </dsp:sp>
    <dsp:sp modelId="{1FD50909-4162-4FAE-BF96-5BD195B04FD0}">
      <dsp:nvSpPr>
        <dsp:cNvPr id="0" name=""/>
        <dsp:cNvSpPr/>
      </dsp:nvSpPr>
      <dsp:spPr>
        <a:xfrm>
          <a:off x="4959349" y="69792"/>
          <a:ext cx="2254250" cy="1352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Kollupitiya, Colombo 3 is the best place to dine in Colombo.</a:t>
          </a:r>
          <a:endParaRPr lang="en-US" sz="1800" kern="1200"/>
        </a:p>
      </dsp:txBody>
      <dsp:txXfrm>
        <a:off x="4959349" y="69792"/>
        <a:ext cx="2254250" cy="1352550"/>
      </dsp:txXfrm>
    </dsp:sp>
    <dsp:sp modelId="{3B17B3C3-7D74-4458-82AE-389AFA04A8F9}">
      <dsp:nvSpPr>
        <dsp:cNvPr id="0" name=""/>
        <dsp:cNvSpPr/>
      </dsp:nvSpPr>
      <dsp:spPr>
        <a:xfrm>
          <a:off x="1239837" y="1647768"/>
          <a:ext cx="2254250" cy="1352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Bambalapitiya is the best place for Chinese restaurants.</a:t>
          </a:r>
          <a:endParaRPr lang="en-US" sz="1800" kern="1200"/>
        </a:p>
      </dsp:txBody>
      <dsp:txXfrm>
        <a:off x="1239837" y="1647768"/>
        <a:ext cx="2254250" cy="1352550"/>
      </dsp:txXfrm>
    </dsp:sp>
    <dsp:sp modelId="{DC7D9747-8229-428B-82EF-C154A6B69D52}">
      <dsp:nvSpPr>
        <dsp:cNvPr id="0" name=""/>
        <dsp:cNvSpPr/>
      </dsp:nvSpPr>
      <dsp:spPr>
        <a:xfrm>
          <a:off x="3719512" y="1647767"/>
          <a:ext cx="2254250" cy="13525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Chinese Dragon Cafe is the best Chinese resturant in Colombo.</a:t>
          </a:r>
          <a:endParaRPr lang="en-US" sz="1800" kern="1200"/>
        </a:p>
      </dsp:txBody>
      <dsp:txXfrm>
        <a:off x="3719512" y="1647767"/>
        <a:ext cx="2254250" cy="1352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220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65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1186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775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384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3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67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980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4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32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183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659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261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42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228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191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85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1058526" y="2075036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Explore Zomato restaurants dataset of Colombo</a:t>
            </a:r>
            <a:endParaRPr lang="en-US" sz="3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/>
          <a:srcRect/>
          <a:stretch/>
        </p:blipFill>
        <p:spPr>
          <a:xfrm>
            <a:off x="1096096" y="198664"/>
            <a:ext cx="5316556" cy="47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678141" y="191407"/>
            <a:ext cx="5770752" cy="476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606922" y="254000"/>
            <a:ext cx="5995858" cy="473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0"/>
          <p:cNvSpPr txBox="1"/>
          <p:nvPr/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Conclusions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4" name="Google Shape;122;p20">
            <a:extLst>
              <a:ext uri="{FF2B5EF4-FFF2-40B4-BE49-F238E27FC236}">
                <a16:creationId xmlns:a16="http://schemas.microsoft.com/office/drawing/2014/main" id="{2C746CB7-D542-4B87-A2A8-DE0A18017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41368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Introduction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000126" y="1620442"/>
            <a:ext cx="6353174" cy="25719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Colombo is the commercial capital and largest city of Sri Lanka by population. According to the Brookings Institution, Colombo metropolitan area has a population of 5.6 million and 752,993 in the city proper.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It is also the administrative capital of the Western Province and the district capital of Colombo District. Colombo is a busy and vibrant city with a mixture of modern life, colonial buildings and monuments.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With it’s diverse culture , comes diverse food items. There are many restaurants in Colombo City, each belonging to different categories like Chinese , Italian , French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This project will find out the best </a:t>
            </a:r>
            <a:r>
              <a:rPr lang="en-US" sz="1600" dirty="0">
                <a:solidFill>
                  <a:srgbClr val="212121"/>
                </a:solidFill>
                <a:latin typeface="Roboto" panose="020B0604020202020204" pitchFamily="2" charset="0"/>
              </a:rPr>
              <a:t>C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hinese restaurants in Colombo and analyze the entire Colombo city to find out best venues.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sym typeface="Georgi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782962" y="884363"/>
            <a:ext cx="2475485" cy="334791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Objectives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3734188" y="831858"/>
            <a:ext cx="4755762" cy="3452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Questions that can be asked using the above mentioned datasets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What is best location in Colombo City for Chinese Cuisines 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Which areas have large number of Chinese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estaurants 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Which all areas have less number of restaurants 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Which is the best place to stay if you prefer Chinese Cuisines 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What places are have best restaurants in Colombo?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sym typeface="Georgi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Data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457974" y="1237110"/>
            <a:ext cx="6567906" cy="333489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algn="l"/>
            <a:r>
              <a:rPr lang="en-US" b="1" i="0" u="sng" dirty="0">
                <a:effectLst/>
                <a:latin typeface="Roboto" panose="020B0604020202020204" pitchFamily="2" charset="0"/>
              </a:rPr>
              <a:t>For this project we need the following data :</a:t>
            </a:r>
          </a:p>
          <a:p>
            <a:pPr algn="l"/>
            <a:endParaRPr lang="en-US" b="1" i="0" u="sng" dirty="0"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 Colombo Restaurants data that contains list Locality, Restaurant name, Rating along with their latitude and longitude.</a:t>
            </a:r>
          </a:p>
          <a:p>
            <a:pPr algn="l"/>
            <a:endParaRPr lang="en-US" b="0" i="0" dirty="0">
              <a:effectLst/>
              <a:latin typeface="Roboto" panose="020B06040202020202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Data source : </a:t>
            </a:r>
            <a:r>
              <a:rPr lang="en-US" b="0" i="0" dirty="0">
                <a:solidFill>
                  <a:srgbClr val="99CA3C"/>
                </a:solidFill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Zomato </a:t>
            </a:r>
            <a:r>
              <a:rPr lang="en-US" b="0" i="0" dirty="0" err="1">
                <a:solidFill>
                  <a:srgbClr val="99CA3C"/>
                </a:solidFill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kaggel</a:t>
            </a:r>
            <a:r>
              <a:rPr lang="en-US" b="0" i="0" dirty="0"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Description : This data set contains the required information. And we will use this data set to explore various locality of Colombo city.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 Nearby places in each locality of Colombo city.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B06040202020202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Data source : </a:t>
            </a:r>
            <a:r>
              <a:rPr lang="en-US" b="0" i="0" dirty="0" err="1">
                <a:solidFill>
                  <a:srgbClr val="99CA3C"/>
                </a:solidFill>
                <a:effectLst/>
                <a:latin typeface="Roboto" panose="020B06040202020202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Fousquare</a:t>
            </a:r>
            <a:r>
              <a:rPr lang="en-US" b="0" i="0" dirty="0">
                <a:effectLst/>
                <a:latin typeface="Roboto" panose="020B06040202020202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Description : By using this API we will get all the venues in each neighborhood.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"/>
              </a:rPr>
              <a:t>Approach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Google Shape;46;p7">
            <a:extLst>
              <a:ext uri="{FF2B5EF4-FFF2-40B4-BE49-F238E27FC236}">
                <a16:creationId xmlns:a16="http://schemas.microsoft.com/office/drawing/2014/main" id="{962147A1-829A-472C-BD36-1E7085C33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658834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87403" y="1041700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Roboto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Roboto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Roboto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pic>
        <p:nvPicPr>
          <p:cNvPr id="53" name="Picture 52" descr="Light bulb on yellow background with sketched light beams and cord">
            <a:extLst>
              <a:ext uri="{FF2B5EF4-FFF2-40B4-BE49-F238E27FC236}">
                <a16:creationId xmlns:a16="http://schemas.microsoft.com/office/drawing/2014/main" id="{D9920CE4-F0A6-4596-A061-D8879E1AC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0" r="3679" b="-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/>
          <a:srcRect/>
          <a:stretch/>
        </p:blipFill>
        <p:spPr>
          <a:xfrm>
            <a:off x="863868" y="319314"/>
            <a:ext cx="5464361" cy="463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1139640" y="159657"/>
            <a:ext cx="5282932" cy="471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1190438" y="231321"/>
            <a:ext cx="5152303" cy="468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401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 3</vt:lpstr>
      <vt:lpstr>Arial</vt:lpstr>
      <vt:lpstr>Roboto</vt:lpstr>
      <vt:lpstr>Wingdings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Salitha Tennakoon</cp:lastModifiedBy>
  <cp:revision>8</cp:revision>
  <dcterms:modified xsi:type="dcterms:W3CDTF">2021-07-29T15:31:34Z</dcterms:modified>
</cp:coreProperties>
</file>