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83E35-17F7-4AAA-BDA7-ACE425DBC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AA57F4-C024-4C15-8CA0-B2E9610CC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2B23B2-26EE-46AA-9A56-947F8D36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5C0D-F3D3-4369-BBF7-1E6D00AB1A7B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F38506-89F1-41E7-9A7A-BE70DBF5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FB77D9-EF0F-446C-A907-A301F390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B25C-EBF4-472D-8529-C297B2C89D7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31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9C853-5419-497C-8DB0-49F38D78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0A6457-A702-4ACE-811A-C2754A7C8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804DE6-078F-4BB7-BE43-16EA145A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5C0D-F3D3-4369-BBF7-1E6D00AB1A7B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FA8F5A-1EA0-4003-BE2C-19FCF6A1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9DC7BB-F19C-4965-8448-69998572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B25C-EBF4-472D-8529-C297B2C89D7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95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AEE2A7-6A08-4B11-B0DA-309B1000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B44525-0122-4858-AC09-B3FE83D1D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2A2B61-0DB1-4EE7-A18C-0E55F9BA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5C0D-F3D3-4369-BBF7-1E6D00AB1A7B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1708ED-DBC2-4AF9-B507-699635BA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F8ACC1-3E84-4751-BD13-C3F26C3D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B25C-EBF4-472D-8529-C297B2C89D7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40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4A185-57D1-484A-98F7-30D3DBEB1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F9AB85-E026-497E-94A5-53C95156B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7AF04-D5D6-4870-A9E7-A0083481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5C0D-F3D3-4369-BBF7-1E6D00AB1A7B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A17C1A-5668-4E3C-B23C-40453A14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8E04C8-78B4-4FD2-9CAB-777E1F34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B25C-EBF4-472D-8529-C297B2C89D7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76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797B4-5BFE-4F4A-B513-A9F05485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BAE240-1859-4C70-8A67-F49579B0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8E0CB3-80B6-448F-95BA-16842C96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5C0D-F3D3-4369-BBF7-1E6D00AB1A7B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814AE4-2AB6-4E9C-A2DF-4114CE58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8200DB-E773-40B2-916F-57BFED98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B25C-EBF4-472D-8529-C297B2C89D7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87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F4FB8-9E41-4F67-917E-C83BBA20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792727-080B-46D5-BBC0-D47D20EC4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5ADC61-73CF-49ED-BAA0-6DE1B9F31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B5F095-CBA5-42D1-BC3A-62D51C76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5C0D-F3D3-4369-BBF7-1E6D00AB1A7B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C7EE5A-E3C6-4EC6-B6C9-E9B0468A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F6D9E5-0BDB-4459-A79A-B839D46F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B25C-EBF4-472D-8529-C297B2C89D7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03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A0397-E480-4A3F-A05C-CB281A642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2CBA22-048E-4D80-95D5-EA5B2E09F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E9862C-05BE-47C5-9601-CC00B7DD8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EF2271-72B8-4FE6-AC98-E92A3BBFD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88AB2D-08C6-4004-8A8A-848A3756B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84744F-8689-417A-895B-9B9F0012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5C0D-F3D3-4369-BBF7-1E6D00AB1A7B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DEF71E3-35F0-41DF-833B-754D9F1B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8A2A9C5-579D-42D0-8D3B-C1F13216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B25C-EBF4-472D-8529-C297B2C89D7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70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5FBAA-CD39-4861-955F-FF08E5A6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17C95B-86A6-41BD-B68F-C69D8521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5C0D-F3D3-4369-BBF7-1E6D00AB1A7B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5595AE-0042-48F7-B4A8-FA067082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03055-A9B0-4D6F-BFA8-BC6245C5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B25C-EBF4-472D-8529-C297B2C89D7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92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7FCE97-1256-48F6-AB89-BD1D6F1A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5C0D-F3D3-4369-BBF7-1E6D00AB1A7B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9D7E05E-CE3B-41A0-890F-C89E8CAD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E0787B-0686-4292-B18E-FAC6FAE5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B25C-EBF4-472D-8529-C297B2C89D7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99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5E69D-70BF-42B7-B227-DE116E5B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ACC46E-5A95-4424-81E3-7ADB1CEDB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286860-379B-45D7-BEE9-E014F7B61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64F87C-71B4-415A-AB3D-802C5807D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5C0D-F3D3-4369-BBF7-1E6D00AB1A7B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FC7691-6B07-4AE7-B2BC-8BC71A1A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F16060-0516-4CDC-AD9F-D82161F9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B25C-EBF4-472D-8529-C297B2C89D7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69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DF7E6-E51A-4D2C-86C3-7594987C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1BD761-CFE2-4CDA-8B6A-BE65F9C6C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CB3387-7930-4F11-BC39-1A76387FB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E9C29E-41D1-4CC9-82D5-7BEEB486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5C0D-F3D3-4369-BBF7-1E6D00AB1A7B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074D4E-1853-41A1-80D6-C961383D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0EC848-8F09-4D4E-899F-893D50B9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B25C-EBF4-472D-8529-C297B2C89D7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05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1AB7872-9262-454B-BC05-0142B289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B34F3D-1FFB-4ADF-BECA-05EBDB48B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1FA6E-8489-4A1A-A474-0717BFC48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75C0D-F3D3-4369-BBF7-1E6D00AB1A7B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79D2DB-E297-4E9C-AE53-B430E4BB2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D298B8-4B86-4656-B022-802292494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8B25C-EBF4-472D-8529-C297B2C89D7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11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91F887F-B08B-446E-8CDF-02722AA34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" t="22933" r="5494" b="14800"/>
          <a:stretch/>
        </p:blipFill>
        <p:spPr>
          <a:xfrm>
            <a:off x="3081527" y="996696"/>
            <a:ext cx="4297681" cy="4270248"/>
          </a:xfrm>
          <a:prstGeom prst="ellipse">
            <a:avLst/>
          </a:prstGeom>
          <a:ln w="63500" cap="rnd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09768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</cp:revision>
  <dcterms:created xsi:type="dcterms:W3CDTF">2021-04-02T20:49:46Z</dcterms:created>
  <dcterms:modified xsi:type="dcterms:W3CDTF">2021-04-02T20:51:42Z</dcterms:modified>
</cp:coreProperties>
</file>