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9" r:id="rId3"/>
    <p:sldId id="288" r:id="rId4"/>
    <p:sldId id="287" r:id="rId5"/>
    <p:sldId id="286" r:id="rId6"/>
    <p:sldId id="285" r:id="rId7"/>
    <p:sldId id="284" r:id="rId8"/>
    <p:sldId id="283" r:id="rId9"/>
    <p:sldId id="279" r:id="rId10"/>
    <p:sldId id="282" r:id="rId11"/>
    <p:sldId id="281" r:id="rId12"/>
    <p:sldId id="280" r:id="rId13"/>
    <p:sldId id="264" r:id="rId14"/>
    <p:sldId id="273" r:id="rId15"/>
    <p:sldId id="278" r:id="rId16"/>
    <p:sldId id="272" r:id="rId17"/>
    <p:sldId id="274" r:id="rId18"/>
    <p:sldId id="277" r:id="rId19"/>
    <p:sldId id="271" r:id="rId20"/>
    <p:sldId id="275" r:id="rId21"/>
    <p:sldId id="276" r:id="rId22"/>
    <p:sldId id="256" r:id="rId23"/>
    <p:sldId id="257" r:id="rId24"/>
    <p:sldId id="258" r:id="rId25"/>
    <p:sldId id="262" r:id="rId26"/>
    <p:sldId id="259" r:id="rId27"/>
    <p:sldId id="260" r:id="rId28"/>
    <p:sldId id="261" r:id="rId29"/>
    <p:sldId id="263" r:id="rId30"/>
    <p:sldId id="267" r:id="rId31"/>
    <p:sldId id="268" r:id="rId32"/>
    <p:sldId id="270" r:id="rId33"/>
    <p:sldId id="269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1" autoAdjust="0"/>
    <p:restoredTop sz="95861" autoAdjust="0"/>
  </p:normalViewPr>
  <p:slideViewPr>
    <p:cSldViewPr snapToGrid="0">
      <p:cViewPr varScale="1">
        <p:scale>
          <a:sx n="99" d="100"/>
          <a:sy n="99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</c:spPr>
          <c:invertIfNegative val="0"/>
          <c:val>
            <c:numRef>
              <c:f>[Book1]Sheet1!$A$1:$A$5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0E-4860-8C53-C693C84836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674880"/>
        <c:axId val="261676416"/>
      </c:barChart>
      <c:catAx>
        <c:axId val="2616748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ja-JP"/>
          </a:p>
        </c:txPr>
        <c:crossAx val="261676416"/>
        <c:crosses val="autoZero"/>
        <c:auto val="1"/>
        <c:lblAlgn val="ctr"/>
        <c:lblOffset val="100"/>
        <c:noMultiLvlLbl val="0"/>
      </c:catAx>
      <c:valAx>
        <c:axId val="261676416"/>
        <c:scaling>
          <c:orientation val="minMax"/>
          <c:max val="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16748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3661074705628317E-2"/>
          <c:y val="7.862645914983192E-2"/>
          <c:w val="0.87190271289319399"/>
          <c:h val="0.7840066480124522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</c:spPr>
          <c:invertIfNegative val="0"/>
          <c:val>
            <c:numRef>
              <c:f>[Book1]Sheet1!$B$1:$B$5</c:f>
              <c:numCache>
                <c:formatCode>General</c:formatCode>
                <c:ptCount val="5"/>
                <c:pt idx="0">
                  <c:v>0.4</c:v>
                </c:pt>
                <c:pt idx="1">
                  <c:v>0.2</c:v>
                </c:pt>
                <c:pt idx="2">
                  <c:v>0.1</c:v>
                </c:pt>
                <c:pt idx="3">
                  <c:v>0.2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D9-4FDA-B610-3B687F92DA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337344"/>
        <c:axId val="17349632"/>
      </c:barChart>
      <c:catAx>
        <c:axId val="173373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ja-JP"/>
          </a:p>
        </c:txPr>
        <c:crossAx val="17349632"/>
        <c:crosses val="autoZero"/>
        <c:auto val="1"/>
        <c:lblAlgn val="ctr"/>
        <c:lblOffset val="100"/>
        <c:noMultiLvlLbl val="0"/>
      </c:catAx>
      <c:valAx>
        <c:axId val="17349632"/>
        <c:scaling>
          <c:orientation val="minMax"/>
          <c:max val="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3373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</c:spPr>
          <c:invertIfNegative val="0"/>
          <c:val>
            <c:numRef>
              <c:f>[Book1]Sheet1!$B$1:$B$5</c:f>
              <c:numCache>
                <c:formatCode>General</c:formatCode>
                <c:ptCount val="5"/>
                <c:pt idx="0">
                  <c:v>0.8</c:v>
                </c:pt>
                <c:pt idx="1">
                  <c:v>0.1</c:v>
                </c:pt>
                <c:pt idx="2">
                  <c:v>0</c:v>
                </c:pt>
                <c:pt idx="3">
                  <c:v>0.1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77-471D-9C20-DD9AF27C2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968320"/>
        <c:axId val="209736832"/>
      </c:barChart>
      <c:catAx>
        <c:axId val="2089683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ja-JP"/>
          </a:p>
        </c:txPr>
        <c:crossAx val="209736832"/>
        <c:crosses val="autoZero"/>
        <c:auto val="1"/>
        <c:lblAlgn val="ctr"/>
        <c:lblOffset val="100"/>
        <c:noMultiLvlLbl val="0"/>
      </c:catAx>
      <c:valAx>
        <c:axId val="209736832"/>
        <c:scaling>
          <c:orientation val="minMax"/>
          <c:max val="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9683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D1E359-6D29-49DB-950D-8506FC394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231DB25-6194-4756-86FA-E2A73F458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B5557D-0C8A-4C84-840E-AAF61ABE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A810-C74E-4763-A2B5-2E739C143456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9C0114-D00C-4D6D-86BC-1560AFFD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19F41F-44F5-4639-B0CA-E64FE4F7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5836-5677-46DD-ABC4-8B531EC24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16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02741-40E9-420A-A4E1-9852406F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6592AB-90C9-477F-8F55-D8430F5E2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86D7E-22FA-435B-860A-7D1BB573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A810-C74E-4763-A2B5-2E739C143456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D4D7E6-80C7-4AF4-B5ED-657CBFC0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CE96AC-CEDB-4E50-8C21-02D4F76C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5836-5677-46DD-ABC4-8B531EC24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93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12ABB9-EAA6-40FB-94E7-598CFA283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A0D2A2-FDE7-4ACF-80ED-BA331AD1C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4A632F-6160-4454-8A6C-1553851A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A810-C74E-4763-A2B5-2E739C143456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BAB592-5591-4358-80AD-E19352EF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03D29D-4715-44D5-A5AC-D05F3487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5836-5677-46DD-ABC4-8B531EC24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05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25A732-3AA6-43DC-8649-EA3459B9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A22332-702D-48B0-9ABD-F9C38996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DF1CE0-BD1D-439F-8DB9-2708A3C8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A810-C74E-4763-A2B5-2E739C143456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5FB046-7734-4F16-9A95-2BCDF2DB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C6F0E0-83C7-4D84-8184-D071F33C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5836-5677-46DD-ABC4-8B531EC24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41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0A8D8-21C1-4892-B68A-38DAFAF7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89D6B3-7BDE-4EE6-AA6C-EFBB3AA0C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CB125B-BEEC-4793-93B4-EC94386F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A810-C74E-4763-A2B5-2E739C143456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77744-2BB4-49D3-96A4-F903AC63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9063F-443A-424B-8306-563C1D3A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5836-5677-46DD-ABC4-8B531EC24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42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87FAA-B4A7-4A7B-BB7D-3F40A44E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170C28-7C33-4867-A933-07029A6A0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CD6ED7-1C21-4956-9E0E-75DA53601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63E0E4-61C5-451A-B98F-28A7A5E8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A810-C74E-4763-A2B5-2E739C143456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1619FA-CF43-4086-AA41-1484BAF5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73A0DA-369D-491E-9F95-7781386A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5836-5677-46DD-ABC4-8B531EC24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4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BC9DB-63C6-40D1-ACF9-6873CC2F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F84608-3FA8-4E1B-A02C-15A756FA5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218498-4877-4A61-8032-740AFDBBF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59F530-9820-4348-9C7A-7CF6D169C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90E3FF-086A-474D-B931-D318D8B6B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5798AF-7C2A-48BA-95DC-A3E5D398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A810-C74E-4763-A2B5-2E739C143456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CC1F9B-1A16-4A14-AE07-37371CA4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95F891-17BC-498A-B44C-33DEC127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5836-5677-46DD-ABC4-8B531EC24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59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EB510C-A0B9-447E-89FE-6B353807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4A0A41-22A3-4CD2-843E-05929A01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A810-C74E-4763-A2B5-2E739C143456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382692-EEE0-4B4B-980F-49A5D462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77D0AF-EDD0-47BE-8623-5ACE9DBD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5836-5677-46DD-ABC4-8B531EC24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FBF128-3D55-4491-9DF5-A066CE08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A810-C74E-4763-A2B5-2E739C143456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C4D50E-9181-416C-8624-329C7CB9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AADE29-CFAA-4FFA-B2C2-97007700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5836-5677-46DD-ABC4-8B531EC24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23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0D7A5F-AEF7-494D-A2A2-8DFDA3DC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C942A0-1D24-442F-A996-EB2ADAC32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058AA2-55E1-47BB-A307-D03C377BB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B731BF-5CE0-4853-888A-C539ABF3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A810-C74E-4763-A2B5-2E739C143456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46A6DD-4AB0-4B59-8252-CD83CA50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20535C-EDD4-4F50-8BC8-8657DFB4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5836-5677-46DD-ABC4-8B531EC24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62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4BDAF-3252-4436-814C-59A74E18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6512D1-3B3B-4611-8760-C1782B714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68F395-2848-47D1-8ED7-2602D059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66AA39-0C1F-4E05-82A8-2BA5FBF4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A810-C74E-4763-A2B5-2E739C143456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0E013D-557B-41AF-A0EE-4F45470D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D05107-FED7-4087-9B03-E3435C3D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5836-5677-46DD-ABC4-8B531EC24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50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219375-FCD1-4182-A6C6-C40CE6D3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B4398A-F016-4E8F-8E51-F6C8E038F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C8D3D1-8C8A-424A-92D4-531B5C36D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EA810-C74E-4763-A2B5-2E739C143456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E8CA11-E01D-4F98-A797-AE89E51AD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E96102-DA3B-4C3D-B6E1-DD9EB8110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35836-5677-46DD-ABC4-8B531EC242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04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.png"/><Relationship Id="rId7" Type="http://schemas.openxmlformats.org/officeDocument/2006/relationships/image" Target="../media/image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2.png"/><Relationship Id="rId9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6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6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6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8.png"/><Relationship Id="rId4" Type="http://schemas.openxmlformats.org/officeDocument/2006/relationships/image" Target="../media/image3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6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6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6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0.svg"/><Relationship Id="rId4" Type="http://schemas.openxmlformats.org/officeDocument/2006/relationships/image" Target="../media/image28.png"/><Relationship Id="rId9" Type="http://schemas.openxmlformats.org/officeDocument/2006/relationships/image" Target="../media/image42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211.pn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56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10.png"/><Relationship Id="rId7" Type="http://schemas.openxmlformats.org/officeDocument/2006/relationships/image" Target="../media/image6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9.png"/><Relationship Id="rId7" Type="http://schemas.openxmlformats.org/officeDocument/2006/relationships/image" Target="../media/image6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10.png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C0A2D54-F42F-4537-B82D-B52FBA7D0418}"/>
              </a:ext>
            </a:extLst>
          </p:cNvPr>
          <p:cNvSpPr/>
          <p:nvPr/>
        </p:nvSpPr>
        <p:spPr>
          <a:xfrm>
            <a:off x="222701" y="855023"/>
            <a:ext cx="11842629" cy="5228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789435FD-0ACF-4966-B761-4F77899A2F0B}"/>
              </a:ext>
            </a:extLst>
          </p:cNvPr>
          <p:cNvGrpSpPr/>
          <p:nvPr/>
        </p:nvGrpSpPr>
        <p:grpSpPr>
          <a:xfrm>
            <a:off x="2642230" y="2572965"/>
            <a:ext cx="2368375" cy="1612674"/>
            <a:chOff x="3287485" y="1229097"/>
            <a:chExt cx="5415153" cy="3687286"/>
          </a:xfrm>
        </p:grpSpPr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9EF47622-B197-455F-B07A-7780AEC58E9F}"/>
                </a:ext>
              </a:extLst>
            </p:cNvPr>
            <p:cNvSpPr/>
            <p:nvPr/>
          </p:nvSpPr>
          <p:spPr>
            <a:xfrm>
              <a:off x="3287485" y="1780310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E35A2805-B267-40F5-AA64-0F3B1F5FFFE8}"/>
                </a:ext>
              </a:extLst>
            </p:cNvPr>
            <p:cNvSpPr/>
            <p:nvPr/>
          </p:nvSpPr>
          <p:spPr>
            <a:xfrm>
              <a:off x="3287485" y="2799608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A9DCA10C-AF79-4344-A107-5EC954F1515B}"/>
                </a:ext>
              </a:extLst>
            </p:cNvPr>
            <p:cNvSpPr/>
            <p:nvPr/>
          </p:nvSpPr>
          <p:spPr>
            <a:xfrm>
              <a:off x="3287485" y="3818906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77F4D3D2-2618-4800-B42B-955C4429781C}"/>
                </a:ext>
              </a:extLst>
            </p:cNvPr>
            <p:cNvSpPr/>
            <p:nvPr/>
          </p:nvSpPr>
          <p:spPr>
            <a:xfrm>
              <a:off x="4950032" y="1229097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7DD46087-80C7-4E23-A6C0-42C0F210CAE2}"/>
                </a:ext>
              </a:extLst>
            </p:cNvPr>
            <p:cNvSpPr/>
            <p:nvPr/>
          </p:nvSpPr>
          <p:spPr>
            <a:xfrm>
              <a:off x="4950032" y="2248395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8850DFC0-F614-4290-91BE-8E461D629B25}"/>
                </a:ext>
              </a:extLst>
            </p:cNvPr>
            <p:cNvSpPr/>
            <p:nvPr/>
          </p:nvSpPr>
          <p:spPr>
            <a:xfrm>
              <a:off x="4950032" y="3267693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4E6D8A5-BB12-4309-9FB9-5B834CDAAFFD}"/>
                </a:ext>
              </a:extLst>
            </p:cNvPr>
            <p:cNvSpPr/>
            <p:nvPr/>
          </p:nvSpPr>
          <p:spPr>
            <a:xfrm>
              <a:off x="4950032" y="4286991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DA09151F-B22F-4C91-8B17-64F8097A55FD}"/>
                </a:ext>
              </a:extLst>
            </p:cNvPr>
            <p:cNvSpPr/>
            <p:nvPr/>
          </p:nvSpPr>
          <p:spPr>
            <a:xfrm>
              <a:off x="6612578" y="1229097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F01DE7BF-AEE5-4360-8E18-87579284B45A}"/>
                </a:ext>
              </a:extLst>
            </p:cNvPr>
            <p:cNvSpPr/>
            <p:nvPr/>
          </p:nvSpPr>
          <p:spPr>
            <a:xfrm>
              <a:off x="6612578" y="2248395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2860CB71-A093-4D18-9E59-588FCC45A745}"/>
                </a:ext>
              </a:extLst>
            </p:cNvPr>
            <p:cNvSpPr/>
            <p:nvPr/>
          </p:nvSpPr>
          <p:spPr>
            <a:xfrm>
              <a:off x="6612578" y="3267693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570BA48C-A5F7-4615-B148-DD1E5812769E}"/>
                </a:ext>
              </a:extLst>
            </p:cNvPr>
            <p:cNvSpPr/>
            <p:nvPr/>
          </p:nvSpPr>
          <p:spPr>
            <a:xfrm>
              <a:off x="6612578" y="4286991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EB21A2EC-FCE0-4A2E-B5D6-3339711399F3}"/>
                </a:ext>
              </a:extLst>
            </p:cNvPr>
            <p:cNvCxnSpPr>
              <a:cxnSpLocks/>
              <a:stCxn id="62" idx="6"/>
              <a:endCxn id="69" idx="2"/>
            </p:cNvCxnSpPr>
            <p:nvPr/>
          </p:nvCxnSpPr>
          <p:spPr>
            <a:xfrm flipV="1">
              <a:off x="3916877" y="1543793"/>
              <a:ext cx="1033155" cy="55121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FAE950BB-60C7-412F-BC2A-216120E8B35D}"/>
                </a:ext>
              </a:extLst>
            </p:cNvPr>
            <p:cNvCxnSpPr>
              <a:cxnSpLocks/>
              <a:stCxn id="67" idx="6"/>
              <a:endCxn id="70" idx="2"/>
            </p:cNvCxnSpPr>
            <p:nvPr/>
          </p:nvCxnSpPr>
          <p:spPr>
            <a:xfrm flipV="1">
              <a:off x="3916877" y="2563091"/>
              <a:ext cx="1033155" cy="55121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21510471-9B37-4887-A394-F90983D241B0}"/>
                </a:ext>
              </a:extLst>
            </p:cNvPr>
            <p:cNvCxnSpPr>
              <a:cxnSpLocks/>
              <a:stCxn id="68" idx="6"/>
              <a:endCxn id="71" idx="2"/>
            </p:cNvCxnSpPr>
            <p:nvPr/>
          </p:nvCxnSpPr>
          <p:spPr>
            <a:xfrm flipV="1">
              <a:off x="3916877" y="3582389"/>
              <a:ext cx="1033155" cy="55121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1DB9D7F2-83FA-4363-942F-EF65E2025E29}"/>
                </a:ext>
              </a:extLst>
            </p:cNvPr>
            <p:cNvCxnSpPr>
              <a:cxnSpLocks/>
              <a:stCxn id="62" idx="6"/>
              <a:endCxn id="70" idx="2"/>
            </p:cNvCxnSpPr>
            <p:nvPr/>
          </p:nvCxnSpPr>
          <p:spPr>
            <a:xfrm>
              <a:off x="3916877" y="2095006"/>
              <a:ext cx="1033155" cy="46808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A5825486-9EFA-4D21-AA53-31515EB48F0A}"/>
                </a:ext>
              </a:extLst>
            </p:cNvPr>
            <p:cNvCxnSpPr>
              <a:cxnSpLocks/>
            </p:cNvCxnSpPr>
            <p:nvPr/>
          </p:nvCxnSpPr>
          <p:spPr>
            <a:xfrm>
              <a:off x="3916876" y="3120241"/>
              <a:ext cx="1033155" cy="46808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3E574037-9D08-4138-BE85-45EF93486FA4}"/>
                </a:ext>
              </a:extLst>
            </p:cNvPr>
            <p:cNvCxnSpPr>
              <a:cxnSpLocks/>
              <a:stCxn id="68" idx="6"/>
              <a:endCxn id="72" idx="2"/>
            </p:cNvCxnSpPr>
            <p:nvPr/>
          </p:nvCxnSpPr>
          <p:spPr>
            <a:xfrm>
              <a:off x="3916877" y="4133602"/>
              <a:ext cx="1033155" cy="46808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CFD7DA00-CC69-4E43-BEFB-56BE519BD0C5}"/>
                </a:ext>
              </a:extLst>
            </p:cNvPr>
            <p:cNvCxnSpPr>
              <a:cxnSpLocks/>
              <a:stCxn id="62" idx="6"/>
              <a:endCxn id="71" idx="2"/>
            </p:cNvCxnSpPr>
            <p:nvPr/>
          </p:nvCxnSpPr>
          <p:spPr>
            <a:xfrm>
              <a:off x="3916877" y="2095006"/>
              <a:ext cx="1033155" cy="148738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F66B7F4D-6103-411D-B321-D4EFF4E8EC6E}"/>
                </a:ext>
              </a:extLst>
            </p:cNvPr>
            <p:cNvCxnSpPr>
              <a:cxnSpLocks/>
              <a:stCxn id="67" idx="6"/>
              <a:endCxn id="72" idx="2"/>
            </p:cNvCxnSpPr>
            <p:nvPr/>
          </p:nvCxnSpPr>
          <p:spPr>
            <a:xfrm>
              <a:off x="3916877" y="3114304"/>
              <a:ext cx="1033155" cy="148738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91F1C317-0038-44C2-8CB7-B2263061519F}"/>
                </a:ext>
              </a:extLst>
            </p:cNvPr>
            <p:cNvCxnSpPr>
              <a:cxnSpLocks/>
              <a:stCxn id="67" idx="6"/>
              <a:endCxn id="69" idx="2"/>
            </p:cNvCxnSpPr>
            <p:nvPr/>
          </p:nvCxnSpPr>
          <p:spPr>
            <a:xfrm flipV="1">
              <a:off x="3916877" y="1543793"/>
              <a:ext cx="1033155" cy="157051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979CE029-4B66-4F58-974B-72FE6E8B691F}"/>
                </a:ext>
              </a:extLst>
            </p:cNvPr>
            <p:cNvCxnSpPr>
              <a:cxnSpLocks/>
              <a:stCxn id="68" idx="6"/>
              <a:endCxn id="70" idx="2"/>
            </p:cNvCxnSpPr>
            <p:nvPr/>
          </p:nvCxnSpPr>
          <p:spPr>
            <a:xfrm flipV="1">
              <a:off x="3916877" y="2563091"/>
              <a:ext cx="1033155" cy="157051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CC35E9D5-350C-4352-BDC9-354EB980EF65}"/>
                </a:ext>
              </a:extLst>
            </p:cNvPr>
            <p:cNvCxnSpPr>
              <a:cxnSpLocks/>
              <a:stCxn id="69" idx="6"/>
              <a:endCxn id="74" idx="2"/>
            </p:cNvCxnSpPr>
            <p:nvPr/>
          </p:nvCxnSpPr>
          <p:spPr>
            <a:xfrm>
              <a:off x="5579424" y="1543793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F8DA6ED9-10F8-4C1F-83D0-608F495D0182}"/>
                </a:ext>
              </a:extLst>
            </p:cNvPr>
            <p:cNvCxnSpPr>
              <a:cxnSpLocks/>
              <a:stCxn id="70" idx="6"/>
              <a:endCxn id="75" idx="2"/>
            </p:cNvCxnSpPr>
            <p:nvPr/>
          </p:nvCxnSpPr>
          <p:spPr>
            <a:xfrm>
              <a:off x="5579424" y="2563091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F86DDBB8-6D7A-446C-8834-AACDDB3D61E4}"/>
                </a:ext>
              </a:extLst>
            </p:cNvPr>
            <p:cNvCxnSpPr>
              <a:cxnSpLocks/>
              <a:stCxn id="71" idx="6"/>
              <a:endCxn id="76" idx="2"/>
            </p:cNvCxnSpPr>
            <p:nvPr/>
          </p:nvCxnSpPr>
          <p:spPr>
            <a:xfrm>
              <a:off x="5579424" y="3582389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1C190128-DBF9-4520-85A1-049DCB5BC27F}"/>
                </a:ext>
              </a:extLst>
            </p:cNvPr>
            <p:cNvCxnSpPr>
              <a:cxnSpLocks/>
              <a:stCxn id="69" idx="6"/>
              <a:endCxn id="75" idx="2"/>
            </p:cNvCxnSpPr>
            <p:nvPr/>
          </p:nvCxnSpPr>
          <p:spPr>
            <a:xfrm>
              <a:off x="5579424" y="1543793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7DC2D97-AB00-4872-A8A7-0B783AB74829}"/>
                </a:ext>
              </a:extLst>
            </p:cNvPr>
            <p:cNvCxnSpPr>
              <a:cxnSpLocks/>
              <a:stCxn id="70" idx="6"/>
              <a:endCxn id="76" idx="2"/>
            </p:cNvCxnSpPr>
            <p:nvPr/>
          </p:nvCxnSpPr>
          <p:spPr>
            <a:xfrm>
              <a:off x="5579424" y="2563091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F6E626EC-E5B4-4B11-A7E6-A554F77AEDB5}"/>
                </a:ext>
              </a:extLst>
            </p:cNvPr>
            <p:cNvCxnSpPr>
              <a:cxnSpLocks/>
              <a:stCxn id="69" idx="6"/>
              <a:endCxn id="76" idx="2"/>
            </p:cNvCxnSpPr>
            <p:nvPr/>
          </p:nvCxnSpPr>
          <p:spPr>
            <a:xfrm>
              <a:off x="5579424" y="1543793"/>
              <a:ext cx="1033154" cy="305789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D78C9A42-B8D8-4340-A037-1CB705053B83}"/>
                </a:ext>
              </a:extLst>
            </p:cNvPr>
            <p:cNvCxnSpPr>
              <a:cxnSpLocks/>
              <a:stCxn id="72" idx="6"/>
              <a:endCxn id="75" idx="2"/>
            </p:cNvCxnSpPr>
            <p:nvPr/>
          </p:nvCxnSpPr>
          <p:spPr>
            <a:xfrm flipV="1">
              <a:off x="5579424" y="3582389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6C9F7934-5BA4-4C17-96C5-64CB24F7913F}"/>
                </a:ext>
              </a:extLst>
            </p:cNvPr>
            <p:cNvCxnSpPr>
              <a:cxnSpLocks/>
              <a:stCxn id="71" idx="6"/>
              <a:endCxn id="74" idx="2"/>
            </p:cNvCxnSpPr>
            <p:nvPr/>
          </p:nvCxnSpPr>
          <p:spPr>
            <a:xfrm flipV="1">
              <a:off x="5579424" y="2563091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3C88B0DA-D05F-48F4-A0E4-F398380275A4}"/>
                </a:ext>
              </a:extLst>
            </p:cNvPr>
            <p:cNvCxnSpPr>
              <a:cxnSpLocks/>
              <a:stCxn id="70" idx="6"/>
              <a:endCxn id="73" idx="2"/>
            </p:cNvCxnSpPr>
            <p:nvPr/>
          </p:nvCxnSpPr>
          <p:spPr>
            <a:xfrm flipV="1">
              <a:off x="5579424" y="1543793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95C155BD-7F7F-42FB-A69D-BEF5E964D599}"/>
                </a:ext>
              </a:extLst>
            </p:cNvPr>
            <p:cNvCxnSpPr>
              <a:cxnSpLocks/>
              <a:stCxn id="72" idx="6"/>
              <a:endCxn id="74" idx="2"/>
            </p:cNvCxnSpPr>
            <p:nvPr/>
          </p:nvCxnSpPr>
          <p:spPr>
            <a:xfrm flipV="1">
              <a:off x="5579424" y="2563091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E78762B5-B3AD-4594-ABE7-D53F7A52AD71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 flipV="1">
              <a:off x="5579424" y="1543793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8B403FBA-F3C2-4A63-8DA8-A2A7EC3DE9ED}"/>
                </a:ext>
              </a:extLst>
            </p:cNvPr>
            <p:cNvCxnSpPr>
              <a:cxnSpLocks/>
              <a:stCxn id="72" idx="6"/>
              <a:endCxn id="73" idx="2"/>
            </p:cNvCxnSpPr>
            <p:nvPr/>
          </p:nvCxnSpPr>
          <p:spPr>
            <a:xfrm flipV="1">
              <a:off x="5579424" y="1543793"/>
              <a:ext cx="1033154" cy="305789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>
              <a:extLst>
                <a:ext uri="{FF2B5EF4-FFF2-40B4-BE49-F238E27FC236}">
                  <a16:creationId xmlns:a16="http://schemas.microsoft.com/office/drawing/2014/main" id="{44530E6A-E473-4FDA-9ECD-1DC81CEECED3}"/>
                </a:ext>
              </a:extLst>
            </p:cNvPr>
            <p:cNvCxnSpPr>
              <a:cxnSpLocks/>
              <a:stCxn id="69" idx="6"/>
              <a:endCxn id="73" idx="2"/>
            </p:cNvCxnSpPr>
            <p:nvPr/>
          </p:nvCxnSpPr>
          <p:spPr>
            <a:xfrm>
              <a:off x="5579424" y="1543793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CC205C42-0660-4DBA-875E-88FCAD3B3D95}"/>
                </a:ext>
              </a:extLst>
            </p:cNvPr>
            <p:cNvCxnSpPr>
              <a:cxnSpLocks/>
              <a:stCxn id="70" idx="6"/>
              <a:endCxn id="74" idx="2"/>
            </p:cNvCxnSpPr>
            <p:nvPr/>
          </p:nvCxnSpPr>
          <p:spPr>
            <a:xfrm>
              <a:off x="5579424" y="2563091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A59754DD-641E-4891-A6C0-FABED6DFE83A}"/>
                </a:ext>
              </a:extLst>
            </p:cNvPr>
            <p:cNvCxnSpPr>
              <a:cxnSpLocks/>
              <a:stCxn id="71" idx="6"/>
              <a:endCxn id="75" idx="2"/>
            </p:cNvCxnSpPr>
            <p:nvPr/>
          </p:nvCxnSpPr>
          <p:spPr>
            <a:xfrm>
              <a:off x="5579424" y="3582389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7BA0DC29-618E-4DA4-89E4-F90F98FDC981}"/>
                </a:ext>
              </a:extLst>
            </p:cNvPr>
            <p:cNvCxnSpPr>
              <a:cxnSpLocks/>
              <a:stCxn id="72" idx="6"/>
              <a:endCxn id="76" idx="2"/>
            </p:cNvCxnSpPr>
            <p:nvPr/>
          </p:nvCxnSpPr>
          <p:spPr>
            <a:xfrm>
              <a:off x="5579424" y="4601687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1451C36D-CC11-426B-B604-A90160B51AF2}"/>
                </a:ext>
              </a:extLst>
            </p:cNvPr>
            <p:cNvCxnSpPr>
              <a:cxnSpLocks/>
              <a:stCxn id="62" idx="6"/>
              <a:endCxn id="72" idx="2"/>
            </p:cNvCxnSpPr>
            <p:nvPr/>
          </p:nvCxnSpPr>
          <p:spPr>
            <a:xfrm>
              <a:off x="3916877" y="2095006"/>
              <a:ext cx="1033155" cy="250668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4E869C36-6183-4653-BDEA-7349AE1DEC23}"/>
                </a:ext>
              </a:extLst>
            </p:cNvPr>
            <p:cNvCxnSpPr>
              <a:cxnSpLocks/>
              <a:stCxn id="68" idx="6"/>
              <a:endCxn id="69" idx="2"/>
            </p:cNvCxnSpPr>
            <p:nvPr/>
          </p:nvCxnSpPr>
          <p:spPr>
            <a:xfrm flipV="1">
              <a:off x="3916877" y="1543793"/>
              <a:ext cx="1033155" cy="2589809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16B18ACC-9391-4835-92BE-27C885345368}"/>
                </a:ext>
              </a:extLst>
            </p:cNvPr>
            <p:cNvSpPr/>
            <p:nvPr/>
          </p:nvSpPr>
          <p:spPr>
            <a:xfrm flipH="1">
              <a:off x="8073246" y="1778827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FB101126-46B8-454F-9FE3-8AE0A89C1B91}"/>
                </a:ext>
              </a:extLst>
            </p:cNvPr>
            <p:cNvSpPr/>
            <p:nvPr/>
          </p:nvSpPr>
          <p:spPr>
            <a:xfrm flipH="1">
              <a:off x="8073246" y="2798125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8D409A30-9F9E-49EA-9A8A-F24591899588}"/>
                </a:ext>
              </a:extLst>
            </p:cNvPr>
            <p:cNvSpPr/>
            <p:nvPr/>
          </p:nvSpPr>
          <p:spPr>
            <a:xfrm flipH="1">
              <a:off x="8073246" y="3817423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5930EA22-8578-40AF-9112-AEABB542B478}"/>
                </a:ext>
              </a:extLst>
            </p:cNvPr>
            <p:cNvCxnSpPr>
              <a:cxnSpLocks/>
              <a:stCxn id="75" idx="6"/>
              <a:endCxn id="107" idx="6"/>
            </p:cNvCxnSpPr>
            <p:nvPr/>
          </p:nvCxnSpPr>
          <p:spPr>
            <a:xfrm flipV="1">
              <a:off x="7241970" y="2093523"/>
              <a:ext cx="831276" cy="148886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FEAD0264-D2D8-4A5A-A109-60D3D9A19555}"/>
                </a:ext>
              </a:extLst>
            </p:cNvPr>
            <p:cNvCxnSpPr>
              <a:cxnSpLocks/>
              <a:stCxn id="73" idx="6"/>
              <a:endCxn id="107" idx="6"/>
            </p:cNvCxnSpPr>
            <p:nvPr/>
          </p:nvCxnSpPr>
          <p:spPr>
            <a:xfrm>
              <a:off x="7241970" y="1543793"/>
              <a:ext cx="831276" cy="54973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D59E3548-D337-4853-B9D2-DA80197FB3EC}"/>
                </a:ext>
              </a:extLst>
            </p:cNvPr>
            <p:cNvCxnSpPr>
              <a:cxnSpLocks/>
              <a:stCxn id="74" idx="6"/>
              <a:endCxn id="108" idx="6"/>
            </p:cNvCxnSpPr>
            <p:nvPr/>
          </p:nvCxnSpPr>
          <p:spPr>
            <a:xfrm>
              <a:off x="7241970" y="2563091"/>
              <a:ext cx="831276" cy="54973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2F3AAE88-987A-4CCF-9E5C-149368089F2F}"/>
                </a:ext>
              </a:extLst>
            </p:cNvPr>
            <p:cNvCxnSpPr>
              <a:cxnSpLocks/>
              <a:stCxn id="75" idx="6"/>
              <a:endCxn id="108" idx="6"/>
            </p:cNvCxnSpPr>
            <p:nvPr/>
          </p:nvCxnSpPr>
          <p:spPr>
            <a:xfrm flipV="1">
              <a:off x="7241970" y="3112821"/>
              <a:ext cx="831276" cy="46956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F69742F5-067C-446E-81AA-D28222B51AA2}"/>
                </a:ext>
              </a:extLst>
            </p:cNvPr>
            <p:cNvCxnSpPr>
              <a:cxnSpLocks/>
              <a:stCxn id="73" idx="6"/>
              <a:endCxn id="108" idx="6"/>
            </p:cNvCxnSpPr>
            <p:nvPr/>
          </p:nvCxnSpPr>
          <p:spPr>
            <a:xfrm>
              <a:off x="7241970" y="1543793"/>
              <a:ext cx="831276" cy="156902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矢印コネクタ 114">
              <a:extLst>
                <a:ext uri="{FF2B5EF4-FFF2-40B4-BE49-F238E27FC236}">
                  <a16:creationId xmlns:a16="http://schemas.microsoft.com/office/drawing/2014/main" id="{FD3CB564-0B1A-4C67-A08B-E24C862EFAE8}"/>
                </a:ext>
              </a:extLst>
            </p:cNvPr>
            <p:cNvCxnSpPr>
              <a:cxnSpLocks/>
              <a:stCxn id="74" idx="6"/>
              <a:endCxn id="109" idx="6"/>
            </p:cNvCxnSpPr>
            <p:nvPr/>
          </p:nvCxnSpPr>
          <p:spPr>
            <a:xfrm>
              <a:off x="7241970" y="2563091"/>
              <a:ext cx="831276" cy="156902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04E1C034-94FC-4B63-BA45-A03B016CAF80}"/>
                </a:ext>
              </a:extLst>
            </p:cNvPr>
            <p:cNvCxnSpPr>
              <a:cxnSpLocks/>
              <a:stCxn id="75" idx="6"/>
              <a:endCxn id="109" idx="6"/>
            </p:cNvCxnSpPr>
            <p:nvPr/>
          </p:nvCxnSpPr>
          <p:spPr>
            <a:xfrm>
              <a:off x="7241970" y="3582389"/>
              <a:ext cx="831276" cy="54973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703B74C2-3ED4-4D92-BA9E-1096F40665AD}"/>
                </a:ext>
              </a:extLst>
            </p:cNvPr>
            <p:cNvCxnSpPr>
              <a:cxnSpLocks/>
              <a:stCxn id="73" idx="6"/>
              <a:endCxn id="109" idx="6"/>
            </p:cNvCxnSpPr>
            <p:nvPr/>
          </p:nvCxnSpPr>
          <p:spPr>
            <a:xfrm>
              <a:off x="7241970" y="1543793"/>
              <a:ext cx="831276" cy="258832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7F3348DC-617F-4686-B30B-1693D1C18DCD}"/>
                </a:ext>
              </a:extLst>
            </p:cNvPr>
            <p:cNvCxnSpPr>
              <a:cxnSpLocks/>
              <a:stCxn id="76" idx="6"/>
              <a:endCxn id="107" idx="6"/>
            </p:cNvCxnSpPr>
            <p:nvPr/>
          </p:nvCxnSpPr>
          <p:spPr>
            <a:xfrm flipV="1">
              <a:off x="7241970" y="2093523"/>
              <a:ext cx="831276" cy="250816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5D17BC97-AE31-4C81-B944-B15480D2708F}"/>
                </a:ext>
              </a:extLst>
            </p:cNvPr>
            <p:cNvCxnSpPr>
              <a:cxnSpLocks/>
              <a:stCxn id="74" idx="6"/>
              <a:endCxn id="107" idx="6"/>
            </p:cNvCxnSpPr>
            <p:nvPr/>
          </p:nvCxnSpPr>
          <p:spPr>
            <a:xfrm flipV="1">
              <a:off x="7241970" y="2093523"/>
              <a:ext cx="831276" cy="46956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03BEA718-6FFF-4484-AEB7-DF86CC422D7B}"/>
                </a:ext>
              </a:extLst>
            </p:cNvPr>
            <p:cNvCxnSpPr>
              <a:cxnSpLocks/>
              <a:stCxn id="76" idx="6"/>
              <a:endCxn id="109" idx="6"/>
            </p:cNvCxnSpPr>
            <p:nvPr/>
          </p:nvCxnSpPr>
          <p:spPr>
            <a:xfrm flipV="1">
              <a:off x="7241970" y="4132119"/>
              <a:ext cx="831276" cy="46956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119BDF57-DA93-4BE6-BCB3-E62E08E3813B}"/>
                </a:ext>
              </a:extLst>
            </p:cNvPr>
            <p:cNvCxnSpPr>
              <a:cxnSpLocks/>
              <a:stCxn id="76" idx="6"/>
              <a:endCxn id="108" idx="6"/>
            </p:cNvCxnSpPr>
            <p:nvPr/>
          </p:nvCxnSpPr>
          <p:spPr>
            <a:xfrm flipV="1">
              <a:off x="7241970" y="3112821"/>
              <a:ext cx="831276" cy="148886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フリーフォーム: 図形 121">
            <a:extLst>
              <a:ext uri="{FF2B5EF4-FFF2-40B4-BE49-F238E27FC236}">
                <a16:creationId xmlns:a16="http://schemas.microsoft.com/office/drawing/2014/main" id="{3682064F-27D9-42EF-8A32-C9249E207D1E}"/>
              </a:ext>
            </a:extLst>
          </p:cNvPr>
          <p:cNvSpPr/>
          <p:nvPr/>
        </p:nvSpPr>
        <p:spPr>
          <a:xfrm rot="5400000">
            <a:off x="2096656" y="1943312"/>
            <a:ext cx="3646159" cy="2971376"/>
          </a:xfrm>
          <a:custGeom>
            <a:avLst/>
            <a:gdLst>
              <a:gd name="connsiteX0" fmla="*/ 799375 w 3942607"/>
              <a:gd name="connsiteY0" fmla="*/ 1676800 h 3182587"/>
              <a:gd name="connsiteX1" fmla="*/ 1957219 w 3942607"/>
              <a:gd name="connsiteY1" fmla="*/ 2834644 h 3182587"/>
              <a:gd name="connsiteX2" fmla="*/ 3115063 w 3942607"/>
              <a:gd name="connsiteY2" fmla="*/ 1676800 h 3182587"/>
              <a:gd name="connsiteX3" fmla="*/ 1957219 w 3942607"/>
              <a:gd name="connsiteY3" fmla="*/ 518956 h 3182587"/>
              <a:gd name="connsiteX4" fmla="*/ 799375 w 3942607"/>
              <a:gd name="connsiteY4" fmla="*/ 1676800 h 3182587"/>
              <a:gd name="connsiteX5" fmla="*/ 0 w 3942607"/>
              <a:gd name="connsiteY5" fmla="*/ 3182587 h 3182587"/>
              <a:gd name="connsiteX6" fmla="*/ 795647 w 3942607"/>
              <a:gd name="connsiteY6" fmla="*/ 0 h 3182587"/>
              <a:gd name="connsiteX7" fmla="*/ 3146960 w 3942607"/>
              <a:gd name="connsiteY7" fmla="*/ 0 h 3182587"/>
              <a:gd name="connsiteX8" fmla="*/ 3942607 w 3942607"/>
              <a:gd name="connsiteY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2607" h="3182587">
                <a:moveTo>
                  <a:pt x="799375" y="1676800"/>
                </a:moveTo>
                <a:cubicBezTo>
                  <a:pt x="799375" y="2316260"/>
                  <a:pt x="1317759" y="2834644"/>
                  <a:pt x="1957219" y="2834644"/>
                </a:cubicBezTo>
                <a:cubicBezTo>
                  <a:pt x="2596679" y="2834644"/>
                  <a:pt x="3115063" y="2316260"/>
                  <a:pt x="3115063" y="1676800"/>
                </a:cubicBezTo>
                <a:cubicBezTo>
                  <a:pt x="3115063" y="1037340"/>
                  <a:pt x="2596679" y="518956"/>
                  <a:pt x="1957219" y="518956"/>
                </a:cubicBezTo>
                <a:cubicBezTo>
                  <a:pt x="1317759" y="518956"/>
                  <a:pt x="799375" y="1037340"/>
                  <a:pt x="799375" y="1676800"/>
                </a:cubicBezTo>
                <a:close/>
                <a:moveTo>
                  <a:pt x="0" y="3182587"/>
                </a:moveTo>
                <a:lnTo>
                  <a:pt x="795647" y="0"/>
                </a:lnTo>
                <a:lnTo>
                  <a:pt x="3146960" y="0"/>
                </a:lnTo>
                <a:lnTo>
                  <a:pt x="3942607" y="318258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8724708E-3F7D-44EF-AC94-3C3C4C3E310E}"/>
              </a:ext>
            </a:extLst>
          </p:cNvPr>
          <p:cNvGrpSpPr/>
          <p:nvPr/>
        </p:nvGrpSpPr>
        <p:grpSpPr>
          <a:xfrm>
            <a:off x="545944" y="2717042"/>
            <a:ext cx="1266498" cy="1266497"/>
            <a:chOff x="1686283" y="3846555"/>
            <a:chExt cx="2017952" cy="2017951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BD0A5E1E-A732-4D2A-9ACD-92A4ECD02F1C}"/>
                </a:ext>
              </a:extLst>
            </p:cNvPr>
            <p:cNvSpPr/>
            <p:nvPr/>
          </p:nvSpPr>
          <p:spPr>
            <a:xfrm>
              <a:off x="1686283" y="4114615"/>
              <a:ext cx="2017951" cy="17498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C7E7AC11-151E-40FA-845F-5F448A5DCDBB}"/>
                </a:ext>
              </a:extLst>
            </p:cNvPr>
            <p:cNvGrpSpPr/>
            <p:nvPr/>
          </p:nvGrpSpPr>
          <p:grpSpPr>
            <a:xfrm>
              <a:off x="1686283" y="3846555"/>
              <a:ext cx="2017952" cy="2017951"/>
              <a:chOff x="971483" y="270730"/>
              <a:chExt cx="2017952" cy="2017951"/>
            </a:xfrm>
          </p:grpSpPr>
          <p:pic>
            <p:nvPicPr>
              <p:cNvPr id="126" name="図 125" descr="記号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451C245-D213-4830-9F8A-2C992923F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484" y="270730"/>
                <a:ext cx="2017951" cy="2017951"/>
              </a:xfrm>
              <a:prstGeom prst="rect">
                <a:avLst/>
              </a:prstGeom>
            </p:spPr>
          </p:pic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45AD8962-1EB6-40E3-A8E0-E1D6C2301B0F}"/>
                  </a:ext>
                </a:extLst>
              </p:cNvPr>
              <p:cNvSpPr/>
              <p:nvPr/>
            </p:nvSpPr>
            <p:spPr>
              <a:xfrm>
                <a:off x="971483" y="538790"/>
                <a:ext cx="2017951" cy="1749891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28" name="矢印: 下 127">
            <a:extLst>
              <a:ext uri="{FF2B5EF4-FFF2-40B4-BE49-F238E27FC236}">
                <a16:creationId xmlns:a16="http://schemas.microsoft.com/office/drawing/2014/main" id="{92924654-5D6B-422B-B607-3B5C34F40B02}"/>
              </a:ext>
            </a:extLst>
          </p:cNvPr>
          <p:cNvSpPr/>
          <p:nvPr/>
        </p:nvSpPr>
        <p:spPr>
          <a:xfrm rot="16200000">
            <a:off x="1552654" y="3172792"/>
            <a:ext cx="1145950" cy="41301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54AC76D6-2E70-450D-BA5B-ADFB4C56DB10}"/>
              </a:ext>
            </a:extLst>
          </p:cNvPr>
          <p:cNvSpPr txBox="1"/>
          <p:nvPr/>
        </p:nvSpPr>
        <p:spPr>
          <a:xfrm>
            <a:off x="2642230" y="1131568"/>
            <a:ext cx="248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ベクトル変換器</a:t>
            </a:r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74BAB1B7-C450-4D76-A1A3-52A321E86BDF}"/>
              </a:ext>
            </a:extLst>
          </p:cNvPr>
          <p:cNvSpPr txBox="1"/>
          <p:nvPr/>
        </p:nvSpPr>
        <p:spPr>
          <a:xfrm>
            <a:off x="413842" y="2449403"/>
            <a:ext cx="155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入力データ</a:t>
            </a:r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89384F9B-D3B8-4443-94C2-4AD1E357F4FE}"/>
              </a:ext>
            </a:extLst>
          </p:cNvPr>
          <p:cNvSpPr txBox="1"/>
          <p:nvPr/>
        </p:nvSpPr>
        <p:spPr>
          <a:xfrm>
            <a:off x="6078448" y="4449966"/>
            <a:ext cx="237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Full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Connection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Layer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859B27D-6DA7-479C-AC21-CA96EB57B40A}"/>
              </a:ext>
            </a:extLst>
          </p:cNvPr>
          <p:cNvGrpSpPr/>
          <p:nvPr/>
        </p:nvGrpSpPr>
        <p:grpSpPr>
          <a:xfrm>
            <a:off x="5473278" y="1745241"/>
            <a:ext cx="315849" cy="3197592"/>
            <a:chOff x="5945020" y="1767195"/>
            <a:chExt cx="315849" cy="3197592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A96A8F64-452F-45A2-9640-1B32C1F3BE27}"/>
                </a:ext>
              </a:extLst>
            </p:cNvPr>
            <p:cNvSpPr/>
            <p:nvPr/>
          </p:nvSpPr>
          <p:spPr>
            <a:xfrm>
              <a:off x="5945020" y="1767195"/>
              <a:ext cx="315849" cy="31975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C80C2818-7F59-4D03-A30F-0EA065B3E8CF}"/>
                    </a:ext>
                  </a:extLst>
                </p:cNvPr>
                <p:cNvSpPr txBox="1"/>
                <p:nvPr/>
              </p:nvSpPr>
              <p:spPr>
                <a:xfrm>
                  <a:off x="6012763" y="3258269"/>
                  <a:ext cx="1635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JP Black" panose="020B0A00000000000000" pitchFamily="34" charset="-128"/>
                            <a:cs typeface="Aharoni" panose="02010803020104030203" pitchFamily="2" charset="-79"/>
                          </a:rPr>
                          <m:t>𝒁</m:t>
                        </m:r>
                      </m:oMath>
                    </m:oMathPara>
                  </a14:m>
                  <a:endParaRPr kumimoji="1" lang="ja-JP" altLang="en-US" sz="14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Noto Sans CJK JP Black" panose="020B0A00000000000000" pitchFamily="34" charset="-128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C80C2818-7F59-4D03-A30F-0EA065B3E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763" y="3258269"/>
                  <a:ext cx="163506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2222" r="-18519" b="-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テキスト ボックス 135">
                  <a:extLst>
                    <a:ext uri="{FF2B5EF4-FFF2-40B4-BE49-F238E27FC236}">
                      <a16:creationId xmlns:a16="http://schemas.microsoft.com/office/drawing/2014/main" id="{EFF873FA-D8B0-414F-9384-679065B13067}"/>
                    </a:ext>
                  </a:extLst>
                </p:cNvPr>
                <p:cNvSpPr txBox="1"/>
                <p:nvPr/>
              </p:nvSpPr>
              <p:spPr>
                <a:xfrm>
                  <a:off x="6103448" y="3325134"/>
                  <a:ext cx="1170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JP Black" panose="020B0A00000000000000" pitchFamily="34" charset="-128"/>
                            <a:cs typeface="Aharoni" panose="02010803020104030203" pitchFamily="2" charset="-79"/>
                          </a:rPr>
                          <m:t>𝒊</m:t>
                        </m:r>
                      </m:oMath>
                    </m:oMathPara>
                  </a14:m>
                  <a:endParaRPr kumimoji="1" lang="ja-JP" altLang="en-US" sz="14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Noto Sans CJK JP Black" panose="020B0A00000000000000" pitchFamily="34" charset="-128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136" name="テキスト ボックス 135">
                  <a:extLst>
                    <a:ext uri="{FF2B5EF4-FFF2-40B4-BE49-F238E27FC236}">
                      <a16:creationId xmlns:a16="http://schemas.microsoft.com/office/drawing/2014/main" id="{EFF873FA-D8B0-414F-9384-679065B130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3448" y="3325134"/>
                  <a:ext cx="117019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36842" r="-31579" b="-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DA5F19BC-B697-4072-B72D-33FF788EBBF5}"/>
              </a:ext>
            </a:extLst>
          </p:cNvPr>
          <p:cNvSpPr/>
          <p:nvPr/>
        </p:nvSpPr>
        <p:spPr>
          <a:xfrm>
            <a:off x="9472137" y="1532566"/>
            <a:ext cx="779565" cy="385243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4BE78E2F-8A32-43EF-9ED0-2C7A8AB8820F}"/>
              </a:ext>
            </a:extLst>
          </p:cNvPr>
          <p:cNvSpPr txBox="1"/>
          <p:nvPr/>
        </p:nvSpPr>
        <p:spPr>
          <a:xfrm>
            <a:off x="10721058" y="3104840"/>
            <a:ext cx="1248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クラス毎</a:t>
            </a:r>
            <a:endParaRPr kumimoji="1" lang="en-US" altLang="ja-JP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pPr algn="ctr"/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確率値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6FF712F6-8CAC-4706-93BC-F4D189E5DAB8}"/>
              </a:ext>
            </a:extLst>
          </p:cNvPr>
          <p:cNvSpPr txBox="1"/>
          <p:nvPr/>
        </p:nvSpPr>
        <p:spPr>
          <a:xfrm rot="16200000">
            <a:off x="8905215" y="3195054"/>
            <a:ext cx="1929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Softmax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C99D58D-C845-494B-801B-7477FD53117D}"/>
              </a:ext>
            </a:extLst>
          </p:cNvPr>
          <p:cNvGrpSpPr/>
          <p:nvPr/>
        </p:nvGrpSpPr>
        <p:grpSpPr>
          <a:xfrm>
            <a:off x="6357447" y="2417604"/>
            <a:ext cx="2007150" cy="1935836"/>
            <a:chOff x="6402875" y="2321760"/>
            <a:chExt cx="2007150" cy="1935836"/>
          </a:xfrm>
        </p:grpSpPr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597DED0C-5E20-4CBB-B3A8-568E1603C273}"/>
                </a:ext>
              </a:extLst>
            </p:cNvPr>
            <p:cNvGrpSpPr/>
            <p:nvPr/>
          </p:nvGrpSpPr>
          <p:grpSpPr>
            <a:xfrm>
              <a:off x="6672150" y="2789678"/>
              <a:ext cx="1468600" cy="999999"/>
              <a:chOff x="3287485" y="1229097"/>
              <a:chExt cx="5415153" cy="3687286"/>
            </a:xfrm>
          </p:grpSpPr>
          <p:sp>
            <p:nvSpPr>
              <p:cNvPr id="145" name="楕円 144">
                <a:extLst>
                  <a:ext uri="{FF2B5EF4-FFF2-40B4-BE49-F238E27FC236}">
                    <a16:creationId xmlns:a16="http://schemas.microsoft.com/office/drawing/2014/main" id="{11BE3F93-4E5E-4DE0-B0F6-4A588D78C15E}"/>
                  </a:ext>
                </a:extLst>
              </p:cNvPr>
              <p:cNvSpPr/>
              <p:nvPr/>
            </p:nvSpPr>
            <p:spPr>
              <a:xfrm>
                <a:off x="3287485" y="1780310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楕円 145">
                <a:extLst>
                  <a:ext uri="{FF2B5EF4-FFF2-40B4-BE49-F238E27FC236}">
                    <a16:creationId xmlns:a16="http://schemas.microsoft.com/office/drawing/2014/main" id="{E26A6858-ABE1-441D-A8B5-53F64396BC07}"/>
                  </a:ext>
                </a:extLst>
              </p:cNvPr>
              <p:cNvSpPr/>
              <p:nvPr/>
            </p:nvSpPr>
            <p:spPr>
              <a:xfrm>
                <a:off x="3287485" y="2799608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楕円 146">
                <a:extLst>
                  <a:ext uri="{FF2B5EF4-FFF2-40B4-BE49-F238E27FC236}">
                    <a16:creationId xmlns:a16="http://schemas.microsoft.com/office/drawing/2014/main" id="{5CFFAA05-65AB-4D3C-B435-F263B935DD71}"/>
                  </a:ext>
                </a:extLst>
              </p:cNvPr>
              <p:cNvSpPr/>
              <p:nvPr/>
            </p:nvSpPr>
            <p:spPr>
              <a:xfrm>
                <a:off x="3287485" y="3818906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楕円 147">
                <a:extLst>
                  <a:ext uri="{FF2B5EF4-FFF2-40B4-BE49-F238E27FC236}">
                    <a16:creationId xmlns:a16="http://schemas.microsoft.com/office/drawing/2014/main" id="{8F4446E1-A93C-4B6C-A3B1-1721E87AE5F6}"/>
                  </a:ext>
                </a:extLst>
              </p:cNvPr>
              <p:cNvSpPr/>
              <p:nvPr/>
            </p:nvSpPr>
            <p:spPr>
              <a:xfrm>
                <a:off x="4950032" y="1229097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楕円 148">
                <a:extLst>
                  <a:ext uri="{FF2B5EF4-FFF2-40B4-BE49-F238E27FC236}">
                    <a16:creationId xmlns:a16="http://schemas.microsoft.com/office/drawing/2014/main" id="{C4276DE1-9307-4CBD-8CE6-D023B208820E}"/>
                  </a:ext>
                </a:extLst>
              </p:cNvPr>
              <p:cNvSpPr/>
              <p:nvPr/>
            </p:nvSpPr>
            <p:spPr>
              <a:xfrm>
                <a:off x="4950032" y="2248395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楕円 149">
                <a:extLst>
                  <a:ext uri="{FF2B5EF4-FFF2-40B4-BE49-F238E27FC236}">
                    <a16:creationId xmlns:a16="http://schemas.microsoft.com/office/drawing/2014/main" id="{CAC2C471-DBD9-40BB-9490-57E4924E6948}"/>
                  </a:ext>
                </a:extLst>
              </p:cNvPr>
              <p:cNvSpPr/>
              <p:nvPr/>
            </p:nvSpPr>
            <p:spPr>
              <a:xfrm>
                <a:off x="4950032" y="3267693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楕円 150">
                <a:extLst>
                  <a:ext uri="{FF2B5EF4-FFF2-40B4-BE49-F238E27FC236}">
                    <a16:creationId xmlns:a16="http://schemas.microsoft.com/office/drawing/2014/main" id="{1DA6D7FA-E9AA-4323-B905-C35A50414E1D}"/>
                  </a:ext>
                </a:extLst>
              </p:cNvPr>
              <p:cNvSpPr/>
              <p:nvPr/>
            </p:nvSpPr>
            <p:spPr>
              <a:xfrm>
                <a:off x="4950032" y="4286991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楕円 151">
                <a:extLst>
                  <a:ext uri="{FF2B5EF4-FFF2-40B4-BE49-F238E27FC236}">
                    <a16:creationId xmlns:a16="http://schemas.microsoft.com/office/drawing/2014/main" id="{3F45F01C-F991-43B6-8AF3-8B7B98CB2F93}"/>
                  </a:ext>
                </a:extLst>
              </p:cNvPr>
              <p:cNvSpPr/>
              <p:nvPr/>
            </p:nvSpPr>
            <p:spPr>
              <a:xfrm>
                <a:off x="6612578" y="1229097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楕円 152">
                <a:extLst>
                  <a:ext uri="{FF2B5EF4-FFF2-40B4-BE49-F238E27FC236}">
                    <a16:creationId xmlns:a16="http://schemas.microsoft.com/office/drawing/2014/main" id="{9EE6A5BA-76FF-47A6-93E4-CE547F0B800D}"/>
                  </a:ext>
                </a:extLst>
              </p:cNvPr>
              <p:cNvSpPr/>
              <p:nvPr/>
            </p:nvSpPr>
            <p:spPr>
              <a:xfrm>
                <a:off x="6612578" y="2248395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楕円 153">
                <a:extLst>
                  <a:ext uri="{FF2B5EF4-FFF2-40B4-BE49-F238E27FC236}">
                    <a16:creationId xmlns:a16="http://schemas.microsoft.com/office/drawing/2014/main" id="{5DAFD638-E04C-4556-8974-30C57582170D}"/>
                  </a:ext>
                </a:extLst>
              </p:cNvPr>
              <p:cNvSpPr/>
              <p:nvPr/>
            </p:nvSpPr>
            <p:spPr>
              <a:xfrm>
                <a:off x="6612578" y="3267693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楕円 154">
                <a:extLst>
                  <a:ext uri="{FF2B5EF4-FFF2-40B4-BE49-F238E27FC236}">
                    <a16:creationId xmlns:a16="http://schemas.microsoft.com/office/drawing/2014/main" id="{E8D0BF87-224B-4015-BCA3-CAE431AAACFA}"/>
                  </a:ext>
                </a:extLst>
              </p:cNvPr>
              <p:cNvSpPr/>
              <p:nvPr/>
            </p:nvSpPr>
            <p:spPr>
              <a:xfrm>
                <a:off x="6612578" y="4286991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6" name="直線矢印コネクタ 155">
                <a:extLst>
                  <a:ext uri="{FF2B5EF4-FFF2-40B4-BE49-F238E27FC236}">
                    <a16:creationId xmlns:a16="http://schemas.microsoft.com/office/drawing/2014/main" id="{74E55BA7-3F4D-4D3B-9EC6-216C57FC39ED}"/>
                  </a:ext>
                </a:extLst>
              </p:cNvPr>
              <p:cNvCxnSpPr>
                <a:cxnSpLocks/>
                <a:stCxn id="145" idx="6"/>
                <a:endCxn id="148" idx="2"/>
              </p:cNvCxnSpPr>
              <p:nvPr/>
            </p:nvCxnSpPr>
            <p:spPr>
              <a:xfrm flipV="1">
                <a:off x="3916877" y="1543793"/>
                <a:ext cx="1033155" cy="551213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矢印コネクタ 156">
                <a:extLst>
                  <a:ext uri="{FF2B5EF4-FFF2-40B4-BE49-F238E27FC236}">
                    <a16:creationId xmlns:a16="http://schemas.microsoft.com/office/drawing/2014/main" id="{358F5A8F-22D3-49C2-9934-75BEA22F7A50}"/>
                  </a:ext>
                </a:extLst>
              </p:cNvPr>
              <p:cNvCxnSpPr>
                <a:cxnSpLocks/>
                <a:stCxn id="146" idx="6"/>
                <a:endCxn id="149" idx="2"/>
              </p:cNvCxnSpPr>
              <p:nvPr/>
            </p:nvCxnSpPr>
            <p:spPr>
              <a:xfrm flipV="1">
                <a:off x="3916877" y="2563091"/>
                <a:ext cx="1033155" cy="551213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矢印コネクタ 157">
                <a:extLst>
                  <a:ext uri="{FF2B5EF4-FFF2-40B4-BE49-F238E27FC236}">
                    <a16:creationId xmlns:a16="http://schemas.microsoft.com/office/drawing/2014/main" id="{04FF92FE-3CFD-4FA1-873F-9A30383250C9}"/>
                  </a:ext>
                </a:extLst>
              </p:cNvPr>
              <p:cNvCxnSpPr>
                <a:cxnSpLocks/>
                <a:stCxn id="147" idx="6"/>
                <a:endCxn id="150" idx="2"/>
              </p:cNvCxnSpPr>
              <p:nvPr/>
            </p:nvCxnSpPr>
            <p:spPr>
              <a:xfrm flipV="1">
                <a:off x="3916877" y="3582389"/>
                <a:ext cx="1033155" cy="551213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矢印コネクタ 158">
                <a:extLst>
                  <a:ext uri="{FF2B5EF4-FFF2-40B4-BE49-F238E27FC236}">
                    <a16:creationId xmlns:a16="http://schemas.microsoft.com/office/drawing/2014/main" id="{CD2A2F35-77ED-4B62-9BA0-8FAF19E8CDE0}"/>
                  </a:ext>
                </a:extLst>
              </p:cNvPr>
              <p:cNvCxnSpPr>
                <a:cxnSpLocks/>
                <a:stCxn id="145" idx="6"/>
                <a:endCxn id="149" idx="2"/>
              </p:cNvCxnSpPr>
              <p:nvPr/>
            </p:nvCxnSpPr>
            <p:spPr>
              <a:xfrm>
                <a:off x="3916877" y="2095006"/>
                <a:ext cx="1033155" cy="468085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矢印コネクタ 159">
                <a:extLst>
                  <a:ext uri="{FF2B5EF4-FFF2-40B4-BE49-F238E27FC236}">
                    <a16:creationId xmlns:a16="http://schemas.microsoft.com/office/drawing/2014/main" id="{0F20DE6E-D4D2-4E28-8272-EAC2477D2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6876" y="3120241"/>
                <a:ext cx="1033155" cy="468085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矢印コネクタ 160">
                <a:extLst>
                  <a:ext uri="{FF2B5EF4-FFF2-40B4-BE49-F238E27FC236}">
                    <a16:creationId xmlns:a16="http://schemas.microsoft.com/office/drawing/2014/main" id="{F5A059E3-7816-4985-83D1-6266679F96DC}"/>
                  </a:ext>
                </a:extLst>
              </p:cNvPr>
              <p:cNvCxnSpPr>
                <a:cxnSpLocks/>
                <a:stCxn id="147" idx="6"/>
                <a:endCxn id="151" idx="2"/>
              </p:cNvCxnSpPr>
              <p:nvPr/>
            </p:nvCxnSpPr>
            <p:spPr>
              <a:xfrm>
                <a:off x="3916877" y="4133602"/>
                <a:ext cx="1033155" cy="468085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矢印コネクタ 161">
                <a:extLst>
                  <a:ext uri="{FF2B5EF4-FFF2-40B4-BE49-F238E27FC236}">
                    <a16:creationId xmlns:a16="http://schemas.microsoft.com/office/drawing/2014/main" id="{35B1184D-BC6B-4344-ABFD-98558BC936BD}"/>
                  </a:ext>
                </a:extLst>
              </p:cNvPr>
              <p:cNvCxnSpPr>
                <a:cxnSpLocks/>
                <a:stCxn id="145" idx="6"/>
                <a:endCxn id="150" idx="2"/>
              </p:cNvCxnSpPr>
              <p:nvPr/>
            </p:nvCxnSpPr>
            <p:spPr>
              <a:xfrm>
                <a:off x="3916877" y="2095006"/>
                <a:ext cx="1033155" cy="1487383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線矢印コネクタ 162">
                <a:extLst>
                  <a:ext uri="{FF2B5EF4-FFF2-40B4-BE49-F238E27FC236}">
                    <a16:creationId xmlns:a16="http://schemas.microsoft.com/office/drawing/2014/main" id="{58972EEE-D528-4F77-AD8F-2B720DB72FE9}"/>
                  </a:ext>
                </a:extLst>
              </p:cNvPr>
              <p:cNvCxnSpPr>
                <a:cxnSpLocks/>
                <a:stCxn id="146" idx="6"/>
                <a:endCxn id="151" idx="2"/>
              </p:cNvCxnSpPr>
              <p:nvPr/>
            </p:nvCxnSpPr>
            <p:spPr>
              <a:xfrm>
                <a:off x="3916877" y="3114304"/>
                <a:ext cx="1033155" cy="1487383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線矢印コネクタ 163">
                <a:extLst>
                  <a:ext uri="{FF2B5EF4-FFF2-40B4-BE49-F238E27FC236}">
                    <a16:creationId xmlns:a16="http://schemas.microsoft.com/office/drawing/2014/main" id="{DC18EF8D-3580-49C2-9008-84C15B307E75}"/>
                  </a:ext>
                </a:extLst>
              </p:cNvPr>
              <p:cNvCxnSpPr>
                <a:cxnSpLocks/>
                <a:stCxn id="146" idx="6"/>
                <a:endCxn id="148" idx="2"/>
              </p:cNvCxnSpPr>
              <p:nvPr/>
            </p:nvCxnSpPr>
            <p:spPr>
              <a:xfrm flipV="1">
                <a:off x="3916877" y="1543793"/>
                <a:ext cx="1033155" cy="1570511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矢印コネクタ 164">
                <a:extLst>
                  <a:ext uri="{FF2B5EF4-FFF2-40B4-BE49-F238E27FC236}">
                    <a16:creationId xmlns:a16="http://schemas.microsoft.com/office/drawing/2014/main" id="{B51A6993-DAF9-436B-9019-CE37E4C62C36}"/>
                  </a:ext>
                </a:extLst>
              </p:cNvPr>
              <p:cNvCxnSpPr>
                <a:cxnSpLocks/>
                <a:stCxn id="147" idx="6"/>
                <a:endCxn id="149" idx="2"/>
              </p:cNvCxnSpPr>
              <p:nvPr/>
            </p:nvCxnSpPr>
            <p:spPr>
              <a:xfrm flipV="1">
                <a:off x="3916877" y="2563091"/>
                <a:ext cx="1033155" cy="1570511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矢印コネクタ 165">
                <a:extLst>
                  <a:ext uri="{FF2B5EF4-FFF2-40B4-BE49-F238E27FC236}">
                    <a16:creationId xmlns:a16="http://schemas.microsoft.com/office/drawing/2014/main" id="{3C1E6B6C-1A76-4ECD-B1AE-B1E478563A3F}"/>
                  </a:ext>
                </a:extLst>
              </p:cNvPr>
              <p:cNvCxnSpPr>
                <a:cxnSpLocks/>
                <a:stCxn id="148" idx="6"/>
                <a:endCxn id="153" idx="2"/>
              </p:cNvCxnSpPr>
              <p:nvPr/>
            </p:nvCxnSpPr>
            <p:spPr>
              <a:xfrm>
                <a:off x="5579424" y="1543793"/>
                <a:ext cx="1033154" cy="101929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矢印コネクタ 166">
                <a:extLst>
                  <a:ext uri="{FF2B5EF4-FFF2-40B4-BE49-F238E27FC236}">
                    <a16:creationId xmlns:a16="http://schemas.microsoft.com/office/drawing/2014/main" id="{2CE7DDD5-A6AD-4EC5-AE17-E9BE15D1528A}"/>
                  </a:ext>
                </a:extLst>
              </p:cNvPr>
              <p:cNvCxnSpPr>
                <a:cxnSpLocks/>
                <a:stCxn id="149" idx="6"/>
                <a:endCxn id="154" idx="2"/>
              </p:cNvCxnSpPr>
              <p:nvPr/>
            </p:nvCxnSpPr>
            <p:spPr>
              <a:xfrm>
                <a:off x="5579424" y="2563091"/>
                <a:ext cx="1033154" cy="101929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矢印コネクタ 167">
                <a:extLst>
                  <a:ext uri="{FF2B5EF4-FFF2-40B4-BE49-F238E27FC236}">
                    <a16:creationId xmlns:a16="http://schemas.microsoft.com/office/drawing/2014/main" id="{C2AB2944-D216-4859-8EDF-9B2F85612BF6}"/>
                  </a:ext>
                </a:extLst>
              </p:cNvPr>
              <p:cNvCxnSpPr>
                <a:cxnSpLocks/>
                <a:stCxn id="150" idx="6"/>
                <a:endCxn id="155" idx="2"/>
              </p:cNvCxnSpPr>
              <p:nvPr/>
            </p:nvCxnSpPr>
            <p:spPr>
              <a:xfrm>
                <a:off x="5579424" y="3582389"/>
                <a:ext cx="1033154" cy="101929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矢印コネクタ 168">
                <a:extLst>
                  <a:ext uri="{FF2B5EF4-FFF2-40B4-BE49-F238E27FC236}">
                    <a16:creationId xmlns:a16="http://schemas.microsoft.com/office/drawing/2014/main" id="{F3F41E78-5B57-43CB-8DA0-8549829EB043}"/>
                  </a:ext>
                </a:extLst>
              </p:cNvPr>
              <p:cNvCxnSpPr>
                <a:cxnSpLocks/>
                <a:stCxn id="148" idx="6"/>
                <a:endCxn id="154" idx="2"/>
              </p:cNvCxnSpPr>
              <p:nvPr/>
            </p:nvCxnSpPr>
            <p:spPr>
              <a:xfrm>
                <a:off x="5579424" y="1543793"/>
                <a:ext cx="1033154" cy="2038596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矢印コネクタ 169">
                <a:extLst>
                  <a:ext uri="{FF2B5EF4-FFF2-40B4-BE49-F238E27FC236}">
                    <a16:creationId xmlns:a16="http://schemas.microsoft.com/office/drawing/2014/main" id="{EED36CC9-5AA0-435B-AE03-C3B20F613F06}"/>
                  </a:ext>
                </a:extLst>
              </p:cNvPr>
              <p:cNvCxnSpPr>
                <a:cxnSpLocks/>
                <a:stCxn id="149" idx="6"/>
                <a:endCxn id="155" idx="2"/>
              </p:cNvCxnSpPr>
              <p:nvPr/>
            </p:nvCxnSpPr>
            <p:spPr>
              <a:xfrm>
                <a:off x="5579424" y="2563091"/>
                <a:ext cx="1033154" cy="2038596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矢印コネクタ 170">
                <a:extLst>
                  <a:ext uri="{FF2B5EF4-FFF2-40B4-BE49-F238E27FC236}">
                    <a16:creationId xmlns:a16="http://schemas.microsoft.com/office/drawing/2014/main" id="{C8E33F20-E9B6-449A-9DCC-567DF897AC7D}"/>
                  </a:ext>
                </a:extLst>
              </p:cNvPr>
              <p:cNvCxnSpPr>
                <a:cxnSpLocks/>
                <a:stCxn id="148" idx="6"/>
                <a:endCxn id="155" idx="2"/>
              </p:cNvCxnSpPr>
              <p:nvPr/>
            </p:nvCxnSpPr>
            <p:spPr>
              <a:xfrm>
                <a:off x="5579424" y="1543793"/>
                <a:ext cx="1033154" cy="3057894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矢印コネクタ 171">
                <a:extLst>
                  <a:ext uri="{FF2B5EF4-FFF2-40B4-BE49-F238E27FC236}">
                    <a16:creationId xmlns:a16="http://schemas.microsoft.com/office/drawing/2014/main" id="{632E7706-FFBB-4AD7-961B-FB7FB93F57A9}"/>
                  </a:ext>
                </a:extLst>
              </p:cNvPr>
              <p:cNvCxnSpPr>
                <a:cxnSpLocks/>
                <a:stCxn id="151" idx="6"/>
                <a:endCxn id="154" idx="2"/>
              </p:cNvCxnSpPr>
              <p:nvPr/>
            </p:nvCxnSpPr>
            <p:spPr>
              <a:xfrm flipV="1">
                <a:off x="5579424" y="3582389"/>
                <a:ext cx="1033154" cy="101929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矢印コネクタ 172">
                <a:extLst>
                  <a:ext uri="{FF2B5EF4-FFF2-40B4-BE49-F238E27FC236}">
                    <a16:creationId xmlns:a16="http://schemas.microsoft.com/office/drawing/2014/main" id="{CC652C7B-D631-4931-A271-92088A31E08B}"/>
                  </a:ext>
                </a:extLst>
              </p:cNvPr>
              <p:cNvCxnSpPr>
                <a:cxnSpLocks/>
                <a:stCxn id="150" idx="6"/>
                <a:endCxn id="153" idx="2"/>
              </p:cNvCxnSpPr>
              <p:nvPr/>
            </p:nvCxnSpPr>
            <p:spPr>
              <a:xfrm flipV="1">
                <a:off x="5579424" y="2563091"/>
                <a:ext cx="1033154" cy="101929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矢印コネクタ 173">
                <a:extLst>
                  <a:ext uri="{FF2B5EF4-FFF2-40B4-BE49-F238E27FC236}">
                    <a16:creationId xmlns:a16="http://schemas.microsoft.com/office/drawing/2014/main" id="{E46B8835-163B-46DF-A8AE-EFCB81DF11D6}"/>
                  </a:ext>
                </a:extLst>
              </p:cNvPr>
              <p:cNvCxnSpPr>
                <a:cxnSpLocks/>
                <a:stCxn id="149" idx="6"/>
                <a:endCxn id="152" idx="2"/>
              </p:cNvCxnSpPr>
              <p:nvPr/>
            </p:nvCxnSpPr>
            <p:spPr>
              <a:xfrm flipV="1">
                <a:off x="5579424" y="1543793"/>
                <a:ext cx="1033154" cy="101929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矢印コネクタ 174">
                <a:extLst>
                  <a:ext uri="{FF2B5EF4-FFF2-40B4-BE49-F238E27FC236}">
                    <a16:creationId xmlns:a16="http://schemas.microsoft.com/office/drawing/2014/main" id="{E044BFDD-9CA3-4B98-8B20-57112DFC0BD4}"/>
                  </a:ext>
                </a:extLst>
              </p:cNvPr>
              <p:cNvCxnSpPr>
                <a:cxnSpLocks/>
                <a:stCxn id="151" idx="6"/>
                <a:endCxn id="153" idx="2"/>
              </p:cNvCxnSpPr>
              <p:nvPr/>
            </p:nvCxnSpPr>
            <p:spPr>
              <a:xfrm flipV="1">
                <a:off x="5579424" y="2563091"/>
                <a:ext cx="1033154" cy="2038596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矢印コネクタ 175">
                <a:extLst>
                  <a:ext uri="{FF2B5EF4-FFF2-40B4-BE49-F238E27FC236}">
                    <a16:creationId xmlns:a16="http://schemas.microsoft.com/office/drawing/2014/main" id="{890C9E02-12AB-48DA-8E39-CFF1F32C8C4A}"/>
                  </a:ext>
                </a:extLst>
              </p:cNvPr>
              <p:cNvCxnSpPr>
                <a:cxnSpLocks/>
                <a:stCxn id="150" idx="6"/>
                <a:endCxn id="152" idx="2"/>
              </p:cNvCxnSpPr>
              <p:nvPr/>
            </p:nvCxnSpPr>
            <p:spPr>
              <a:xfrm flipV="1">
                <a:off x="5579424" y="1543793"/>
                <a:ext cx="1033154" cy="2038596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矢印コネクタ 176">
                <a:extLst>
                  <a:ext uri="{FF2B5EF4-FFF2-40B4-BE49-F238E27FC236}">
                    <a16:creationId xmlns:a16="http://schemas.microsoft.com/office/drawing/2014/main" id="{356F3B9E-8846-419C-BC0E-8F81D2F31383}"/>
                  </a:ext>
                </a:extLst>
              </p:cNvPr>
              <p:cNvCxnSpPr>
                <a:cxnSpLocks/>
                <a:stCxn id="151" idx="6"/>
                <a:endCxn id="152" idx="2"/>
              </p:cNvCxnSpPr>
              <p:nvPr/>
            </p:nvCxnSpPr>
            <p:spPr>
              <a:xfrm flipV="1">
                <a:off x="5579424" y="1543793"/>
                <a:ext cx="1033154" cy="3057894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518F443C-1F34-448F-903B-C4A94E7650D4}"/>
                  </a:ext>
                </a:extLst>
              </p:cNvPr>
              <p:cNvCxnSpPr>
                <a:cxnSpLocks/>
                <a:stCxn id="148" idx="6"/>
                <a:endCxn id="152" idx="2"/>
              </p:cNvCxnSpPr>
              <p:nvPr/>
            </p:nvCxnSpPr>
            <p:spPr>
              <a:xfrm>
                <a:off x="5579424" y="1543793"/>
                <a:ext cx="1033154" cy="0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DEB8DC15-AA14-4ECE-B3EE-5102F2EE1EA0}"/>
                  </a:ext>
                </a:extLst>
              </p:cNvPr>
              <p:cNvCxnSpPr>
                <a:cxnSpLocks/>
                <a:stCxn id="149" idx="6"/>
                <a:endCxn id="153" idx="2"/>
              </p:cNvCxnSpPr>
              <p:nvPr/>
            </p:nvCxnSpPr>
            <p:spPr>
              <a:xfrm>
                <a:off x="5579424" y="2563091"/>
                <a:ext cx="1033154" cy="0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矢印コネクタ 179">
                <a:extLst>
                  <a:ext uri="{FF2B5EF4-FFF2-40B4-BE49-F238E27FC236}">
                    <a16:creationId xmlns:a16="http://schemas.microsoft.com/office/drawing/2014/main" id="{F17C0EFE-F052-4E28-9A80-A04BFAF4A3EE}"/>
                  </a:ext>
                </a:extLst>
              </p:cNvPr>
              <p:cNvCxnSpPr>
                <a:cxnSpLocks/>
                <a:stCxn id="150" idx="6"/>
                <a:endCxn id="154" idx="2"/>
              </p:cNvCxnSpPr>
              <p:nvPr/>
            </p:nvCxnSpPr>
            <p:spPr>
              <a:xfrm>
                <a:off x="5579424" y="3582389"/>
                <a:ext cx="1033154" cy="0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矢印コネクタ 180">
                <a:extLst>
                  <a:ext uri="{FF2B5EF4-FFF2-40B4-BE49-F238E27FC236}">
                    <a16:creationId xmlns:a16="http://schemas.microsoft.com/office/drawing/2014/main" id="{5554EA7A-E8D2-440F-8373-F12C024D8917}"/>
                  </a:ext>
                </a:extLst>
              </p:cNvPr>
              <p:cNvCxnSpPr>
                <a:cxnSpLocks/>
                <a:stCxn id="151" idx="6"/>
                <a:endCxn id="155" idx="2"/>
              </p:cNvCxnSpPr>
              <p:nvPr/>
            </p:nvCxnSpPr>
            <p:spPr>
              <a:xfrm>
                <a:off x="5579424" y="4601687"/>
                <a:ext cx="1033154" cy="0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矢印コネクタ 181">
                <a:extLst>
                  <a:ext uri="{FF2B5EF4-FFF2-40B4-BE49-F238E27FC236}">
                    <a16:creationId xmlns:a16="http://schemas.microsoft.com/office/drawing/2014/main" id="{390883CC-E3DF-400B-A8DC-A141584ADDD2}"/>
                  </a:ext>
                </a:extLst>
              </p:cNvPr>
              <p:cNvCxnSpPr>
                <a:cxnSpLocks/>
                <a:stCxn id="145" idx="6"/>
                <a:endCxn id="151" idx="2"/>
              </p:cNvCxnSpPr>
              <p:nvPr/>
            </p:nvCxnSpPr>
            <p:spPr>
              <a:xfrm>
                <a:off x="3916877" y="2095006"/>
                <a:ext cx="1033155" cy="2506681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矢印コネクタ 182">
                <a:extLst>
                  <a:ext uri="{FF2B5EF4-FFF2-40B4-BE49-F238E27FC236}">
                    <a16:creationId xmlns:a16="http://schemas.microsoft.com/office/drawing/2014/main" id="{BD356908-1F45-4AB7-AB0D-62F1DB28ED14}"/>
                  </a:ext>
                </a:extLst>
              </p:cNvPr>
              <p:cNvCxnSpPr>
                <a:cxnSpLocks/>
                <a:stCxn id="147" idx="6"/>
                <a:endCxn id="148" idx="2"/>
              </p:cNvCxnSpPr>
              <p:nvPr/>
            </p:nvCxnSpPr>
            <p:spPr>
              <a:xfrm flipV="1">
                <a:off x="3916877" y="1543793"/>
                <a:ext cx="1033155" cy="2589809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楕円 183">
                <a:extLst>
                  <a:ext uri="{FF2B5EF4-FFF2-40B4-BE49-F238E27FC236}">
                    <a16:creationId xmlns:a16="http://schemas.microsoft.com/office/drawing/2014/main" id="{763EC657-5BB0-44C7-8346-04393470482F}"/>
                  </a:ext>
                </a:extLst>
              </p:cNvPr>
              <p:cNvSpPr/>
              <p:nvPr/>
            </p:nvSpPr>
            <p:spPr>
              <a:xfrm flipH="1">
                <a:off x="8073246" y="1778827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楕円 184">
                <a:extLst>
                  <a:ext uri="{FF2B5EF4-FFF2-40B4-BE49-F238E27FC236}">
                    <a16:creationId xmlns:a16="http://schemas.microsoft.com/office/drawing/2014/main" id="{B690613D-2D8F-440A-BAEA-8704FACB0370}"/>
                  </a:ext>
                </a:extLst>
              </p:cNvPr>
              <p:cNvSpPr/>
              <p:nvPr/>
            </p:nvSpPr>
            <p:spPr>
              <a:xfrm flipH="1">
                <a:off x="8073246" y="2798125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楕円 185">
                <a:extLst>
                  <a:ext uri="{FF2B5EF4-FFF2-40B4-BE49-F238E27FC236}">
                    <a16:creationId xmlns:a16="http://schemas.microsoft.com/office/drawing/2014/main" id="{4229E0AB-9A0C-4D95-9392-BA78898A39AC}"/>
                  </a:ext>
                </a:extLst>
              </p:cNvPr>
              <p:cNvSpPr/>
              <p:nvPr/>
            </p:nvSpPr>
            <p:spPr>
              <a:xfrm flipH="1">
                <a:off x="8073246" y="3817423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7" name="直線矢印コネクタ 186">
                <a:extLst>
                  <a:ext uri="{FF2B5EF4-FFF2-40B4-BE49-F238E27FC236}">
                    <a16:creationId xmlns:a16="http://schemas.microsoft.com/office/drawing/2014/main" id="{22E406A9-0EC5-4F89-A636-1E730D5EDACC}"/>
                  </a:ext>
                </a:extLst>
              </p:cNvPr>
              <p:cNvCxnSpPr>
                <a:cxnSpLocks/>
                <a:stCxn id="154" idx="6"/>
                <a:endCxn id="184" idx="6"/>
              </p:cNvCxnSpPr>
              <p:nvPr/>
            </p:nvCxnSpPr>
            <p:spPr>
              <a:xfrm flipV="1">
                <a:off x="7241970" y="2093523"/>
                <a:ext cx="831276" cy="1488866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9EEE498-301F-4BCF-A693-0906227B5BBC}"/>
                  </a:ext>
                </a:extLst>
              </p:cNvPr>
              <p:cNvCxnSpPr>
                <a:cxnSpLocks/>
                <a:stCxn id="152" idx="6"/>
                <a:endCxn id="184" idx="6"/>
              </p:cNvCxnSpPr>
              <p:nvPr/>
            </p:nvCxnSpPr>
            <p:spPr>
              <a:xfrm>
                <a:off x="7241970" y="1543793"/>
                <a:ext cx="831276" cy="549730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6A9D941B-9B0E-4893-B2E7-D3904CF936E5}"/>
                  </a:ext>
                </a:extLst>
              </p:cNvPr>
              <p:cNvCxnSpPr>
                <a:cxnSpLocks/>
                <a:stCxn id="153" idx="6"/>
                <a:endCxn id="185" idx="6"/>
              </p:cNvCxnSpPr>
              <p:nvPr/>
            </p:nvCxnSpPr>
            <p:spPr>
              <a:xfrm>
                <a:off x="7241970" y="2563091"/>
                <a:ext cx="831276" cy="549730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矢印コネクタ 189">
                <a:extLst>
                  <a:ext uri="{FF2B5EF4-FFF2-40B4-BE49-F238E27FC236}">
                    <a16:creationId xmlns:a16="http://schemas.microsoft.com/office/drawing/2014/main" id="{C2167743-A8E0-4D5F-825C-E31B7AE9C2CC}"/>
                  </a:ext>
                </a:extLst>
              </p:cNvPr>
              <p:cNvCxnSpPr>
                <a:cxnSpLocks/>
                <a:stCxn id="154" idx="6"/>
                <a:endCxn id="185" idx="6"/>
              </p:cNvCxnSpPr>
              <p:nvPr/>
            </p:nvCxnSpPr>
            <p:spPr>
              <a:xfrm flipV="1">
                <a:off x="7241970" y="3112821"/>
                <a:ext cx="831276" cy="46956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矢印コネクタ 190">
                <a:extLst>
                  <a:ext uri="{FF2B5EF4-FFF2-40B4-BE49-F238E27FC236}">
                    <a16:creationId xmlns:a16="http://schemas.microsoft.com/office/drawing/2014/main" id="{10246FCE-F63D-439B-9578-98AB3E2913A0}"/>
                  </a:ext>
                </a:extLst>
              </p:cNvPr>
              <p:cNvCxnSpPr>
                <a:cxnSpLocks/>
                <a:stCxn id="152" idx="6"/>
                <a:endCxn id="185" idx="6"/>
              </p:cNvCxnSpPr>
              <p:nvPr/>
            </p:nvCxnSpPr>
            <p:spPr>
              <a:xfrm>
                <a:off x="7241970" y="1543793"/>
                <a:ext cx="831276" cy="156902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矢印コネクタ 191">
                <a:extLst>
                  <a:ext uri="{FF2B5EF4-FFF2-40B4-BE49-F238E27FC236}">
                    <a16:creationId xmlns:a16="http://schemas.microsoft.com/office/drawing/2014/main" id="{5B4FEF20-9768-41DB-A94D-2D53165DAAE1}"/>
                  </a:ext>
                </a:extLst>
              </p:cNvPr>
              <p:cNvCxnSpPr>
                <a:cxnSpLocks/>
                <a:stCxn id="153" idx="6"/>
                <a:endCxn id="186" idx="6"/>
              </p:cNvCxnSpPr>
              <p:nvPr/>
            </p:nvCxnSpPr>
            <p:spPr>
              <a:xfrm>
                <a:off x="7241970" y="2563091"/>
                <a:ext cx="831276" cy="156902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矢印コネクタ 192">
                <a:extLst>
                  <a:ext uri="{FF2B5EF4-FFF2-40B4-BE49-F238E27FC236}">
                    <a16:creationId xmlns:a16="http://schemas.microsoft.com/office/drawing/2014/main" id="{13D71501-0465-49CF-B08D-D6D1ADDF5442}"/>
                  </a:ext>
                </a:extLst>
              </p:cNvPr>
              <p:cNvCxnSpPr>
                <a:cxnSpLocks/>
                <a:stCxn id="154" idx="6"/>
                <a:endCxn id="186" idx="6"/>
              </p:cNvCxnSpPr>
              <p:nvPr/>
            </p:nvCxnSpPr>
            <p:spPr>
              <a:xfrm>
                <a:off x="7241970" y="3582389"/>
                <a:ext cx="831276" cy="549730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矢印コネクタ 193">
                <a:extLst>
                  <a:ext uri="{FF2B5EF4-FFF2-40B4-BE49-F238E27FC236}">
                    <a16:creationId xmlns:a16="http://schemas.microsoft.com/office/drawing/2014/main" id="{0CA95772-6197-45CC-87C9-5EF3DC2F21DF}"/>
                  </a:ext>
                </a:extLst>
              </p:cNvPr>
              <p:cNvCxnSpPr>
                <a:cxnSpLocks/>
                <a:stCxn id="152" idx="6"/>
                <a:endCxn id="186" idx="6"/>
              </p:cNvCxnSpPr>
              <p:nvPr/>
            </p:nvCxnSpPr>
            <p:spPr>
              <a:xfrm>
                <a:off x="7241970" y="1543793"/>
                <a:ext cx="831276" cy="2588326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矢印コネクタ 194">
                <a:extLst>
                  <a:ext uri="{FF2B5EF4-FFF2-40B4-BE49-F238E27FC236}">
                    <a16:creationId xmlns:a16="http://schemas.microsoft.com/office/drawing/2014/main" id="{DA77D6FB-433F-4C85-8B57-4087A067A33E}"/>
                  </a:ext>
                </a:extLst>
              </p:cNvPr>
              <p:cNvCxnSpPr>
                <a:cxnSpLocks/>
                <a:stCxn id="155" idx="6"/>
                <a:endCxn id="184" idx="6"/>
              </p:cNvCxnSpPr>
              <p:nvPr/>
            </p:nvCxnSpPr>
            <p:spPr>
              <a:xfrm flipV="1">
                <a:off x="7241970" y="2093523"/>
                <a:ext cx="831276" cy="2508164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矢印コネクタ 195">
                <a:extLst>
                  <a:ext uri="{FF2B5EF4-FFF2-40B4-BE49-F238E27FC236}">
                    <a16:creationId xmlns:a16="http://schemas.microsoft.com/office/drawing/2014/main" id="{64FCC337-A0E1-4902-BA45-1A340382C92C}"/>
                  </a:ext>
                </a:extLst>
              </p:cNvPr>
              <p:cNvCxnSpPr>
                <a:cxnSpLocks/>
                <a:stCxn id="153" idx="6"/>
                <a:endCxn id="184" idx="6"/>
              </p:cNvCxnSpPr>
              <p:nvPr/>
            </p:nvCxnSpPr>
            <p:spPr>
              <a:xfrm flipV="1">
                <a:off x="7241970" y="2093523"/>
                <a:ext cx="831276" cy="46956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矢印コネクタ 196">
                <a:extLst>
                  <a:ext uri="{FF2B5EF4-FFF2-40B4-BE49-F238E27FC236}">
                    <a16:creationId xmlns:a16="http://schemas.microsoft.com/office/drawing/2014/main" id="{0D1646ED-C563-464D-9E6C-C5801CBE3859}"/>
                  </a:ext>
                </a:extLst>
              </p:cNvPr>
              <p:cNvCxnSpPr>
                <a:cxnSpLocks/>
                <a:stCxn id="155" idx="6"/>
                <a:endCxn id="186" idx="6"/>
              </p:cNvCxnSpPr>
              <p:nvPr/>
            </p:nvCxnSpPr>
            <p:spPr>
              <a:xfrm flipV="1">
                <a:off x="7241970" y="4132119"/>
                <a:ext cx="831276" cy="46956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矢印コネクタ 197">
                <a:extLst>
                  <a:ext uri="{FF2B5EF4-FFF2-40B4-BE49-F238E27FC236}">
                    <a16:creationId xmlns:a16="http://schemas.microsoft.com/office/drawing/2014/main" id="{9A1263A4-EB3F-4CBB-946F-E0E52DD148D3}"/>
                  </a:ext>
                </a:extLst>
              </p:cNvPr>
              <p:cNvCxnSpPr>
                <a:cxnSpLocks/>
                <a:stCxn id="155" idx="6"/>
                <a:endCxn id="185" idx="6"/>
              </p:cNvCxnSpPr>
              <p:nvPr/>
            </p:nvCxnSpPr>
            <p:spPr>
              <a:xfrm flipV="1">
                <a:off x="7241970" y="3112821"/>
                <a:ext cx="831276" cy="1488866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フリーフォーム: 図形 143">
              <a:extLst>
                <a:ext uri="{FF2B5EF4-FFF2-40B4-BE49-F238E27FC236}">
                  <a16:creationId xmlns:a16="http://schemas.microsoft.com/office/drawing/2014/main" id="{AB1A17B2-47F9-4931-9547-B558C7D392D3}"/>
                </a:ext>
              </a:extLst>
            </p:cNvPr>
            <p:cNvSpPr/>
            <p:nvPr/>
          </p:nvSpPr>
          <p:spPr>
            <a:xfrm>
              <a:off x="6402875" y="2321760"/>
              <a:ext cx="2007150" cy="1935836"/>
            </a:xfrm>
            <a:custGeom>
              <a:avLst/>
              <a:gdLst>
                <a:gd name="connsiteX0" fmla="*/ 1794579 w 3586795"/>
                <a:gd name="connsiteY0" fmla="*/ 440946 h 3459356"/>
                <a:gd name="connsiteX1" fmla="*/ 499629 w 3586795"/>
                <a:gd name="connsiteY1" fmla="*/ 1735896 h 3459356"/>
                <a:gd name="connsiteX2" fmla="*/ 1794579 w 3586795"/>
                <a:gd name="connsiteY2" fmla="*/ 3030846 h 3459356"/>
                <a:gd name="connsiteX3" fmla="*/ 3089529 w 3586795"/>
                <a:gd name="connsiteY3" fmla="*/ 1735896 h 3459356"/>
                <a:gd name="connsiteX4" fmla="*/ 1794579 w 3586795"/>
                <a:gd name="connsiteY4" fmla="*/ 440946 h 3459356"/>
                <a:gd name="connsiteX5" fmla="*/ 0 w 3586795"/>
                <a:gd name="connsiteY5" fmla="*/ 0 h 3459356"/>
                <a:gd name="connsiteX6" fmla="*/ 3586795 w 3586795"/>
                <a:gd name="connsiteY6" fmla="*/ 0 h 3459356"/>
                <a:gd name="connsiteX7" fmla="*/ 3586795 w 3586795"/>
                <a:gd name="connsiteY7" fmla="*/ 3459356 h 3459356"/>
                <a:gd name="connsiteX8" fmla="*/ 0 w 3586795"/>
                <a:gd name="connsiteY8" fmla="*/ 3459356 h 345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86795" h="3459356">
                  <a:moveTo>
                    <a:pt x="1794579" y="440946"/>
                  </a:moveTo>
                  <a:cubicBezTo>
                    <a:pt x="1079398" y="440946"/>
                    <a:pt x="499629" y="1020715"/>
                    <a:pt x="499629" y="1735896"/>
                  </a:cubicBezTo>
                  <a:cubicBezTo>
                    <a:pt x="499629" y="2451077"/>
                    <a:pt x="1079398" y="3030846"/>
                    <a:pt x="1794579" y="3030846"/>
                  </a:cubicBezTo>
                  <a:cubicBezTo>
                    <a:pt x="2509760" y="3030846"/>
                    <a:pt x="3089529" y="2451077"/>
                    <a:pt x="3089529" y="1735896"/>
                  </a:cubicBezTo>
                  <a:cubicBezTo>
                    <a:pt x="3089529" y="1020715"/>
                    <a:pt x="2509760" y="440946"/>
                    <a:pt x="1794579" y="440946"/>
                  </a:cubicBezTo>
                  <a:close/>
                  <a:moveTo>
                    <a:pt x="0" y="0"/>
                  </a:moveTo>
                  <a:lnTo>
                    <a:pt x="3586795" y="0"/>
                  </a:lnTo>
                  <a:lnTo>
                    <a:pt x="3586795" y="3459356"/>
                  </a:lnTo>
                  <a:lnTo>
                    <a:pt x="0" y="345935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B829397-9861-43F2-89F4-67610300D1A4}"/>
              </a:ext>
            </a:extLst>
          </p:cNvPr>
          <p:cNvGrpSpPr/>
          <p:nvPr/>
        </p:nvGrpSpPr>
        <p:grpSpPr>
          <a:xfrm>
            <a:off x="8438562" y="2146630"/>
            <a:ext cx="342886" cy="2467907"/>
            <a:chOff x="9733843" y="2203493"/>
            <a:chExt cx="342886" cy="2467907"/>
          </a:xfrm>
        </p:grpSpPr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9E8516B5-F176-47B4-93B5-1F9D8B27BE63}"/>
                </a:ext>
              </a:extLst>
            </p:cNvPr>
            <p:cNvSpPr/>
            <p:nvPr/>
          </p:nvSpPr>
          <p:spPr>
            <a:xfrm>
              <a:off x="9760685" y="2203493"/>
              <a:ext cx="305755" cy="246790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テキスト ボックス 226">
                  <a:extLst>
                    <a:ext uri="{FF2B5EF4-FFF2-40B4-BE49-F238E27FC236}">
                      <a16:creationId xmlns:a16="http://schemas.microsoft.com/office/drawing/2014/main" id="{DE0D2594-049D-4552-B20B-1F118E2396CA}"/>
                    </a:ext>
                  </a:extLst>
                </p:cNvPr>
                <p:cNvSpPr txBox="1"/>
                <p:nvPr/>
              </p:nvSpPr>
              <p:spPr>
                <a:xfrm>
                  <a:off x="9733843" y="3283557"/>
                  <a:ext cx="27791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JP Black" panose="020B0A00000000000000" pitchFamily="34" charset="-128"/>
                            <a:cs typeface="Aharoni" panose="02010803020104030203" pitchFamily="2" charset="-79"/>
                          </a:rPr>
                          <m:t>𝒂</m:t>
                        </m:r>
                      </m:oMath>
                    </m:oMathPara>
                  </a14:m>
                  <a:endParaRPr kumimoji="1" lang="ja-JP" altLang="en-US" sz="20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Noto Sans CJK JP Black" panose="020B0A00000000000000" pitchFamily="34" charset="-128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227" name="テキスト ボックス 226">
                  <a:extLst>
                    <a:ext uri="{FF2B5EF4-FFF2-40B4-BE49-F238E27FC236}">
                      <a16:creationId xmlns:a16="http://schemas.microsoft.com/office/drawing/2014/main" id="{DE0D2594-049D-4552-B20B-1F118E239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3843" y="3283557"/>
                  <a:ext cx="277910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222" r="-444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D3511C86-D3D4-44CE-A2C3-C04A77597AD0}"/>
                    </a:ext>
                  </a:extLst>
                </p:cNvPr>
                <p:cNvSpPr txBox="1"/>
                <p:nvPr/>
              </p:nvSpPr>
              <p:spPr>
                <a:xfrm>
                  <a:off x="9916429" y="3400178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JP Black" panose="020B0A00000000000000" pitchFamily="34" charset="-128"/>
                            <a:cs typeface="Aharoni" panose="02010803020104030203" pitchFamily="2" charset="-79"/>
                          </a:rPr>
                          <m:t>𝒌</m:t>
                        </m:r>
                      </m:oMath>
                    </m:oMathPara>
                  </a14:m>
                  <a:endParaRPr kumimoji="1" lang="ja-JP" altLang="en-US" sz="14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Noto Sans CJK JP Black" panose="020B0A00000000000000" pitchFamily="34" charset="-128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D3511C86-D3D4-44CE-A2C3-C04A77597A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429" y="3400178"/>
                  <a:ext cx="160300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26923" t="-2778" r="-26923" b="-2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0BF3C910-8AA6-476E-880A-BBFE1899DF72}"/>
              </a:ext>
            </a:extLst>
          </p:cNvPr>
          <p:cNvSpPr txBox="1"/>
          <p:nvPr/>
        </p:nvSpPr>
        <p:spPr>
          <a:xfrm>
            <a:off x="6116494" y="1128758"/>
            <a:ext cx="2555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クラス代表ベクトル</a:t>
            </a:r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pPr algn="ctr"/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内積計算器</a:t>
            </a:r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90C2DE44-CA5E-4627-AA76-6E4D458F68D0}"/>
              </a:ext>
            </a:extLst>
          </p:cNvPr>
          <p:cNvSpPr txBox="1"/>
          <p:nvPr/>
        </p:nvSpPr>
        <p:spPr>
          <a:xfrm>
            <a:off x="3542854" y="4998791"/>
            <a:ext cx="65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CNN</a:t>
            </a:r>
          </a:p>
        </p:txBody>
      </p:sp>
      <p:sp>
        <p:nvSpPr>
          <p:cNvPr id="199" name="矢印: 下 198">
            <a:extLst>
              <a:ext uri="{FF2B5EF4-FFF2-40B4-BE49-F238E27FC236}">
                <a16:creationId xmlns:a16="http://schemas.microsoft.com/office/drawing/2014/main" id="{34C97D0B-ABF8-470B-96F7-653EC16040F8}"/>
              </a:ext>
            </a:extLst>
          </p:cNvPr>
          <p:cNvSpPr/>
          <p:nvPr/>
        </p:nvSpPr>
        <p:spPr>
          <a:xfrm rot="16200000">
            <a:off x="5526526" y="3202686"/>
            <a:ext cx="1145950" cy="41301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矢印: 下 199">
            <a:extLst>
              <a:ext uri="{FF2B5EF4-FFF2-40B4-BE49-F238E27FC236}">
                <a16:creationId xmlns:a16="http://schemas.microsoft.com/office/drawing/2014/main" id="{9C13BD93-BC47-4E3B-85AE-E671C458870B}"/>
              </a:ext>
            </a:extLst>
          </p:cNvPr>
          <p:cNvSpPr/>
          <p:nvPr/>
        </p:nvSpPr>
        <p:spPr>
          <a:xfrm rot="16200000">
            <a:off x="8545897" y="3131907"/>
            <a:ext cx="1145950" cy="550771"/>
          </a:xfrm>
          <a:prstGeom prst="downArrow">
            <a:avLst>
              <a:gd name="adj1" fmla="val 50000"/>
              <a:gd name="adj2" fmla="val 4028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矢印: 下 200">
            <a:extLst>
              <a:ext uri="{FF2B5EF4-FFF2-40B4-BE49-F238E27FC236}">
                <a16:creationId xmlns:a16="http://schemas.microsoft.com/office/drawing/2014/main" id="{B6AF7491-60BB-4241-8667-2DB4DCAF482C}"/>
              </a:ext>
            </a:extLst>
          </p:cNvPr>
          <p:cNvSpPr/>
          <p:nvPr/>
        </p:nvSpPr>
        <p:spPr>
          <a:xfrm rot="16200000">
            <a:off x="9961133" y="3207822"/>
            <a:ext cx="1145950" cy="41301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矢印: 下 201">
            <a:extLst>
              <a:ext uri="{FF2B5EF4-FFF2-40B4-BE49-F238E27FC236}">
                <a16:creationId xmlns:a16="http://schemas.microsoft.com/office/drawing/2014/main" id="{FC3D343F-78F6-420C-9E81-D2B51752F59D}"/>
              </a:ext>
            </a:extLst>
          </p:cNvPr>
          <p:cNvSpPr/>
          <p:nvPr/>
        </p:nvSpPr>
        <p:spPr>
          <a:xfrm>
            <a:off x="8868427" y="3661957"/>
            <a:ext cx="305755" cy="1861104"/>
          </a:xfrm>
          <a:prstGeom prst="downArrow">
            <a:avLst>
              <a:gd name="adj1" fmla="val 50000"/>
              <a:gd name="adj2" fmla="val 4028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48926B9F-3AE5-4148-96D8-6C9ACC0A2448}"/>
              </a:ext>
            </a:extLst>
          </p:cNvPr>
          <p:cNvSpPr txBox="1"/>
          <p:nvPr/>
        </p:nvSpPr>
        <p:spPr>
          <a:xfrm>
            <a:off x="7429037" y="5501621"/>
            <a:ext cx="2574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改良型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SCE Loss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の計算へ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016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円弧 7">
            <a:extLst>
              <a:ext uri="{FF2B5EF4-FFF2-40B4-BE49-F238E27FC236}">
                <a16:creationId xmlns:a16="http://schemas.microsoft.com/office/drawing/2014/main" id="{E87BC85F-973C-45A4-9B50-42BDBED46B6D}"/>
              </a:ext>
            </a:extLst>
          </p:cNvPr>
          <p:cNvSpPr/>
          <p:nvPr/>
        </p:nvSpPr>
        <p:spPr>
          <a:xfrm rot="3857804">
            <a:off x="2272971" y="5798873"/>
            <a:ext cx="572680" cy="537811"/>
          </a:xfrm>
          <a:prstGeom prst="arc">
            <a:avLst>
              <a:gd name="adj1" fmla="val 16200000"/>
              <a:gd name="adj2" fmla="val 194455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2D366E-810F-4BD7-B8D9-A57C0DF459D8}"/>
              </a:ext>
            </a:extLst>
          </p:cNvPr>
          <p:cNvSpPr txBox="1"/>
          <p:nvPr/>
        </p:nvSpPr>
        <p:spPr>
          <a:xfrm>
            <a:off x="1328678" y="1043603"/>
            <a:ext cx="258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「近い」ベクトル</a:t>
            </a:r>
            <a:endParaRPr kumimoji="1" lang="ja-JP" altLang="en-US" sz="2000" dirty="0">
              <a:solidFill>
                <a:srgbClr val="C00000"/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449AC48-5489-43DB-8915-D9DC0D9762F5}"/>
              </a:ext>
            </a:extLst>
          </p:cNvPr>
          <p:cNvSpPr txBox="1"/>
          <p:nvPr/>
        </p:nvSpPr>
        <p:spPr>
          <a:xfrm>
            <a:off x="6749609" y="1044142"/>
            <a:ext cx="2508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「遠い」ベクトル</a:t>
            </a:r>
            <a:endParaRPr kumimoji="1" lang="ja-JP" altLang="en-US" sz="2000" dirty="0">
              <a:solidFill>
                <a:srgbClr val="C00000"/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5DBFB7E-85A8-4927-B118-C5D59622147C}"/>
              </a:ext>
            </a:extLst>
          </p:cNvPr>
          <p:cNvSpPr txBox="1"/>
          <p:nvPr/>
        </p:nvSpPr>
        <p:spPr>
          <a:xfrm>
            <a:off x="3541716" y="493629"/>
            <a:ext cx="4530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ユークリッド距離</a:t>
            </a:r>
            <a:r>
              <a:rPr kumimoji="1"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系ベクトル類似度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11BFE36-22CC-42B9-A354-F37322BFC4FB}"/>
              </a:ext>
            </a:extLst>
          </p:cNvPr>
          <p:cNvCxnSpPr>
            <a:cxnSpLocks/>
          </p:cNvCxnSpPr>
          <p:nvPr/>
        </p:nvCxnSpPr>
        <p:spPr>
          <a:xfrm flipH="1">
            <a:off x="6604964" y="3030131"/>
            <a:ext cx="3422097" cy="0"/>
          </a:xfrm>
          <a:prstGeom prst="line">
            <a:avLst/>
          </a:prstGeom>
          <a:ln w="63500" cap="rnd">
            <a:bevel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1040264F-6482-4DE7-A3B5-AF0A65243C5D}"/>
              </a:ext>
            </a:extLst>
          </p:cNvPr>
          <p:cNvCxnSpPr>
            <a:cxnSpLocks/>
          </p:cNvCxnSpPr>
          <p:nvPr/>
        </p:nvCxnSpPr>
        <p:spPr>
          <a:xfrm rot="-1800000" flipH="1">
            <a:off x="6375726" y="2174606"/>
            <a:ext cx="3422097" cy="0"/>
          </a:xfrm>
          <a:prstGeom prst="line">
            <a:avLst/>
          </a:prstGeom>
          <a:ln w="63500" cap="rnd">
            <a:bevel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7583733-8A12-455D-AF40-8AF458DA234A}"/>
                  </a:ext>
                </a:extLst>
              </p:cNvPr>
              <p:cNvSpPr txBox="1"/>
              <p:nvPr/>
            </p:nvSpPr>
            <p:spPr>
              <a:xfrm>
                <a:off x="2454743" y="2212053"/>
                <a:ext cx="109504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7583733-8A12-455D-AF40-8AF458DA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743" y="2212053"/>
                <a:ext cx="1095040" cy="298415"/>
              </a:xfrm>
              <a:prstGeom prst="rect">
                <a:avLst/>
              </a:prstGeom>
              <a:blipFill>
                <a:blip r:embed="rId2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0C382311-3D0F-4B60-8B74-550AAC36BD8B}"/>
                  </a:ext>
                </a:extLst>
              </p:cNvPr>
              <p:cNvSpPr txBox="1"/>
              <p:nvPr/>
            </p:nvSpPr>
            <p:spPr>
              <a:xfrm>
                <a:off x="7937164" y="3179012"/>
                <a:ext cx="10950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0C382311-3D0F-4B60-8B74-550AAC36B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164" y="3179012"/>
                <a:ext cx="1095040" cy="276999"/>
              </a:xfrm>
              <a:prstGeom prst="rect">
                <a:avLst/>
              </a:prstGeom>
              <a:blipFill>
                <a:blip r:embed="rId3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5C5EA18-1D15-426A-82C2-B7CE7226763F}"/>
                  </a:ext>
                </a:extLst>
              </p:cNvPr>
              <p:cNvSpPr txBox="1"/>
              <p:nvPr/>
            </p:nvSpPr>
            <p:spPr>
              <a:xfrm>
                <a:off x="7309202" y="1711868"/>
                <a:ext cx="10950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5C5EA18-1D15-426A-82C2-B7CE72267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202" y="1711868"/>
                <a:ext cx="1095040" cy="2769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6446CDE-E89D-4255-B5DF-6E8CC2872AD4}"/>
              </a:ext>
            </a:extLst>
          </p:cNvPr>
          <p:cNvSpPr txBox="1"/>
          <p:nvPr/>
        </p:nvSpPr>
        <p:spPr>
          <a:xfrm>
            <a:off x="4243852" y="1811290"/>
            <a:ext cx="254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ユークリッド距離：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小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C5DA422-6202-4BF0-AD00-33BF796E8CDE}"/>
              </a:ext>
            </a:extLst>
          </p:cNvPr>
          <p:cNvCxnSpPr>
            <a:cxnSpLocks/>
          </p:cNvCxnSpPr>
          <p:nvPr/>
        </p:nvCxnSpPr>
        <p:spPr>
          <a:xfrm flipH="1">
            <a:off x="4730365" y="2149455"/>
            <a:ext cx="835449" cy="52337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2538CB3-9A4A-47BB-B6D9-0486121A4D4D}"/>
              </a:ext>
            </a:extLst>
          </p:cNvPr>
          <p:cNvSpPr txBox="1"/>
          <p:nvPr/>
        </p:nvSpPr>
        <p:spPr>
          <a:xfrm>
            <a:off x="9425566" y="851553"/>
            <a:ext cx="254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ユークリッド距離：大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1A64926-4565-484D-8C15-5FC451BECED0}"/>
              </a:ext>
            </a:extLst>
          </p:cNvPr>
          <p:cNvCxnSpPr>
            <a:cxnSpLocks/>
          </p:cNvCxnSpPr>
          <p:nvPr/>
        </p:nvCxnSpPr>
        <p:spPr>
          <a:xfrm flipH="1">
            <a:off x="9903317" y="1170201"/>
            <a:ext cx="797145" cy="10502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16C9311-EC1D-474B-A0FA-9AAF10FDF10F}"/>
              </a:ext>
            </a:extLst>
          </p:cNvPr>
          <p:cNvCxnSpPr>
            <a:cxnSpLocks/>
          </p:cNvCxnSpPr>
          <p:nvPr/>
        </p:nvCxnSpPr>
        <p:spPr>
          <a:xfrm>
            <a:off x="9568586" y="1319081"/>
            <a:ext cx="458475" cy="1723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8E7A51F-3A2D-487B-B4DC-702FE17CB666}"/>
              </a:ext>
            </a:extLst>
          </p:cNvPr>
          <p:cNvCxnSpPr>
            <a:cxnSpLocks/>
          </p:cNvCxnSpPr>
          <p:nvPr/>
        </p:nvCxnSpPr>
        <p:spPr>
          <a:xfrm flipH="1">
            <a:off x="1291215" y="2998751"/>
            <a:ext cx="3422097" cy="0"/>
          </a:xfrm>
          <a:prstGeom prst="line">
            <a:avLst/>
          </a:prstGeom>
          <a:ln w="63500" cap="rnd">
            <a:bevel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7C82FA65-BB03-47A3-A69F-AE9E7F1A16A6}"/>
              </a:ext>
            </a:extLst>
          </p:cNvPr>
          <p:cNvCxnSpPr>
            <a:cxnSpLocks/>
          </p:cNvCxnSpPr>
          <p:nvPr/>
        </p:nvCxnSpPr>
        <p:spPr>
          <a:xfrm rot="21000000" flipH="1">
            <a:off x="1265219" y="2699755"/>
            <a:ext cx="3422097" cy="0"/>
          </a:xfrm>
          <a:prstGeom prst="line">
            <a:avLst/>
          </a:prstGeom>
          <a:ln w="63500" cap="rnd">
            <a:bevel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6A37CEF-3EC5-4CA5-84F6-EB27AE5C093A}"/>
                  </a:ext>
                </a:extLst>
              </p:cNvPr>
              <p:cNvSpPr txBox="1"/>
              <p:nvPr/>
            </p:nvSpPr>
            <p:spPr>
              <a:xfrm>
                <a:off x="2623415" y="3147632"/>
                <a:ext cx="10950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6A37CEF-3EC5-4CA5-84F6-EB27AE5C0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415" y="3147632"/>
                <a:ext cx="1095040" cy="276999"/>
              </a:xfrm>
              <a:prstGeom prst="rect">
                <a:avLst/>
              </a:prstGeom>
              <a:blipFill>
                <a:blip r:embed="rId5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93A7152-F1E4-4E85-AA9C-C67EC83F6BC9}"/>
              </a:ext>
            </a:extLst>
          </p:cNvPr>
          <p:cNvCxnSpPr>
            <a:cxnSpLocks/>
          </p:cNvCxnSpPr>
          <p:nvPr/>
        </p:nvCxnSpPr>
        <p:spPr>
          <a:xfrm>
            <a:off x="4637486" y="2402634"/>
            <a:ext cx="75826" cy="6081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DE96E44-FCFB-4E77-8861-662455C41FCA}"/>
              </a:ext>
            </a:extLst>
          </p:cNvPr>
          <p:cNvSpPr txBox="1"/>
          <p:nvPr/>
        </p:nvSpPr>
        <p:spPr>
          <a:xfrm>
            <a:off x="1322393" y="4131828"/>
            <a:ext cx="258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「近い」ベクトル</a:t>
            </a:r>
            <a:endParaRPr kumimoji="1" lang="ja-JP" altLang="en-US" sz="2000" dirty="0">
              <a:solidFill>
                <a:srgbClr val="C00000"/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F7E8D0D-1E2D-468A-9B8B-2CC1C26D3E3A}"/>
              </a:ext>
            </a:extLst>
          </p:cNvPr>
          <p:cNvSpPr txBox="1"/>
          <p:nvPr/>
        </p:nvSpPr>
        <p:spPr>
          <a:xfrm>
            <a:off x="6832478" y="4145765"/>
            <a:ext cx="2508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「遠い」ベクトル</a:t>
            </a:r>
            <a:endParaRPr kumimoji="1" lang="ja-JP" altLang="en-US" sz="2000" dirty="0">
              <a:solidFill>
                <a:srgbClr val="C00000"/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F1804E1-47A4-48AF-BCE4-6AE28849A617}"/>
              </a:ext>
            </a:extLst>
          </p:cNvPr>
          <p:cNvSpPr txBox="1"/>
          <p:nvPr/>
        </p:nvSpPr>
        <p:spPr>
          <a:xfrm>
            <a:off x="4371815" y="3694541"/>
            <a:ext cx="2869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角度系ベクトル類似度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B072C5ED-6D1C-49A7-9BFD-FBEBF2CDC3BC}"/>
              </a:ext>
            </a:extLst>
          </p:cNvPr>
          <p:cNvCxnSpPr>
            <a:cxnSpLocks/>
          </p:cNvCxnSpPr>
          <p:nvPr/>
        </p:nvCxnSpPr>
        <p:spPr>
          <a:xfrm flipH="1">
            <a:off x="6636144" y="6229610"/>
            <a:ext cx="3422097" cy="0"/>
          </a:xfrm>
          <a:prstGeom prst="line">
            <a:avLst/>
          </a:prstGeom>
          <a:ln w="63500" cap="rnd">
            <a:bevel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7C8DD37-473D-4A36-9F4A-0526C1E72368}"/>
              </a:ext>
            </a:extLst>
          </p:cNvPr>
          <p:cNvCxnSpPr>
            <a:cxnSpLocks/>
          </p:cNvCxnSpPr>
          <p:nvPr/>
        </p:nvCxnSpPr>
        <p:spPr>
          <a:xfrm rot="19800000" flipH="1">
            <a:off x="6406906" y="5374085"/>
            <a:ext cx="3422097" cy="0"/>
          </a:xfrm>
          <a:prstGeom prst="line">
            <a:avLst/>
          </a:prstGeom>
          <a:ln w="63500" cap="rnd">
            <a:bevel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9A2E5C5-5D53-477D-BFC0-583F277B2990}"/>
                  </a:ext>
                </a:extLst>
              </p:cNvPr>
              <p:cNvSpPr txBox="1"/>
              <p:nvPr/>
            </p:nvSpPr>
            <p:spPr>
              <a:xfrm>
                <a:off x="2485923" y="5411532"/>
                <a:ext cx="109504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9A2E5C5-5D53-477D-BFC0-583F277B2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923" y="5411532"/>
                <a:ext cx="1095040" cy="298415"/>
              </a:xfrm>
              <a:prstGeom prst="rect">
                <a:avLst/>
              </a:prstGeom>
              <a:blipFill>
                <a:blip r:embed="rId6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3F806EF-C4AF-45DB-8B07-C4DF85AAB212}"/>
                  </a:ext>
                </a:extLst>
              </p:cNvPr>
              <p:cNvSpPr txBox="1"/>
              <p:nvPr/>
            </p:nvSpPr>
            <p:spPr>
              <a:xfrm>
                <a:off x="7968344" y="6378491"/>
                <a:ext cx="10950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3F806EF-C4AF-45DB-8B07-C4DF85AAB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344" y="6378491"/>
                <a:ext cx="1095040" cy="276999"/>
              </a:xfrm>
              <a:prstGeom prst="rect">
                <a:avLst/>
              </a:prstGeom>
              <a:blipFill>
                <a:blip r:embed="rId7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62F57CC-C502-4408-BB67-E2DF1E03EBD2}"/>
                  </a:ext>
                </a:extLst>
              </p:cNvPr>
              <p:cNvSpPr txBox="1"/>
              <p:nvPr/>
            </p:nvSpPr>
            <p:spPr>
              <a:xfrm>
                <a:off x="7340382" y="4911347"/>
                <a:ext cx="10950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62F57CC-C502-4408-BB67-E2DF1E03E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382" y="4911347"/>
                <a:ext cx="1095040" cy="276999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E28D82D-AF85-4626-84F0-7AAF79C7A61B}"/>
              </a:ext>
            </a:extLst>
          </p:cNvPr>
          <p:cNvSpPr txBox="1"/>
          <p:nvPr/>
        </p:nvSpPr>
        <p:spPr>
          <a:xfrm>
            <a:off x="5249008" y="5602113"/>
            <a:ext cx="128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角度：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小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F06C4E0-567B-43A1-A364-39FBBAE36509}"/>
              </a:ext>
            </a:extLst>
          </p:cNvPr>
          <p:cNvCxnSpPr>
            <a:cxnSpLocks/>
          </p:cNvCxnSpPr>
          <p:nvPr/>
        </p:nvCxnSpPr>
        <p:spPr>
          <a:xfrm flipH="1">
            <a:off x="2844775" y="5800978"/>
            <a:ext cx="2427724" cy="266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7D96009-D6DF-489A-BC3A-2772944E0E2C}"/>
              </a:ext>
            </a:extLst>
          </p:cNvPr>
          <p:cNvSpPr txBox="1"/>
          <p:nvPr/>
        </p:nvSpPr>
        <p:spPr>
          <a:xfrm>
            <a:off x="10058241" y="5188346"/>
            <a:ext cx="124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角度：大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0D47D99-4F14-492F-8288-6681FEFD51E9}"/>
              </a:ext>
            </a:extLst>
          </p:cNvPr>
          <p:cNvCxnSpPr>
            <a:cxnSpLocks/>
          </p:cNvCxnSpPr>
          <p:nvPr/>
        </p:nvCxnSpPr>
        <p:spPr>
          <a:xfrm flipH="1">
            <a:off x="7775102" y="5374085"/>
            <a:ext cx="2251960" cy="5247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E6DC11C-3EE8-40C0-884D-1AB94699EF45}"/>
              </a:ext>
            </a:extLst>
          </p:cNvPr>
          <p:cNvCxnSpPr>
            <a:cxnSpLocks/>
          </p:cNvCxnSpPr>
          <p:nvPr/>
        </p:nvCxnSpPr>
        <p:spPr>
          <a:xfrm flipH="1">
            <a:off x="1322395" y="6198230"/>
            <a:ext cx="3422097" cy="0"/>
          </a:xfrm>
          <a:prstGeom prst="line">
            <a:avLst/>
          </a:prstGeom>
          <a:ln w="63500" cap="rnd">
            <a:bevel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210595AA-9584-4CC6-81ED-E28FEB2CDEEB}"/>
              </a:ext>
            </a:extLst>
          </p:cNvPr>
          <p:cNvCxnSpPr>
            <a:cxnSpLocks/>
          </p:cNvCxnSpPr>
          <p:nvPr/>
        </p:nvCxnSpPr>
        <p:spPr>
          <a:xfrm rot="21000000" flipH="1">
            <a:off x="1296399" y="5899234"/>
            <a:ext cx="3422097" cy="0"/>
          </a:xfrm>
          <a:prstGeom prst="line">
            <a:avLst/>
          </a:prstGeom>
          <a:ln w="63500" cap="rnd">
            <a:bevel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FF1936B-2529-44B1-A938-5772140F9EBD}"/>
                  </a:ext>
                </a:extLst>
              </p:cNvPr>
              <p:cNvSpPr txBox="1"/>
              <p:nvPr/>
            </p:nvSpPr>
            <p:spPr>
              <a:xfrm>
                <a:off x="2654595" y="6347111"/>
                <a:ext cx="10950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FF1936B-2529-44B1-A938-5772140F9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595" y="6347111"/>
                <a:ext cx="1095040" cy="276999"/>
              </a:xfrm>
              <a:prstGeom prst="rect">
                <a:avLst/>
              </a:prstGeom>
              <a:blipFill>
                <a:blip r:embed="rId9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円弧 55">
            <a:extLst>
              <a:ext uri="{FF2B5EF4-FFF2-40B4-BE49-F238E27FC236}">
                <a16:creationId xmlns:a16="http://schemas.microsoft.com/office/drawing/2014/main" id="{2B34104C-4377-4753-B292-D76771BBE2B3}"/>
              </a:ext>
            </a:extLst>
          </p:cNvPr>
          <p:cNvSpPr/>
          <p:nvPr/>
        </p:nvSpPr>
        <p:spPr>
          <a:xfrm rot="2773960">
            <a:off x="6693025" y="5544319"/>
            <a:ext cx="1097395" cy="1018880"/>
          </a:xfrm>
          <a:prstGeom prst="arc">
            <a:avLst>
              <a:gd name="adj1" fmla="val 16200000"/>
              <a:gd name="adj2" fmla="val 20037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C0A2D54-F42F-4537-B82D-B52FBA7D0418}"/>
              </a:ext>
            </a:extLst>
          </p:cNvPr>
          <p:cNvSpPr/>
          <p:nvPr/>
        </p:nvSpPr>
        <p:spPr>
          <a:xfrm>
            <a:off x="216641" y="320634"/>
            <a:ext cx="11884315" cy="6481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835E129-BB9A-499D-A40E-B4017A612D5D}"/>
              </a:ext>
            </a:extLst>
          </p:cNvPr>
          <p:cNvCxnSpPr>
            <a:cxnSpLocks/>
          </p:cNvCxnSpPr>
          <p:nvPr/>
        </p:nvCxnSpPr>
        <p:spPr>
          <a:xfrm>
            <a:off x="570016" y="3610099"/>
            <a:ext cx="11293433" cy="47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4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C1031A2-0C04-4413-8DBF-2B00F7106F67}"/>
              </a:ext>
            </a:extLst>
          </p:cNvPr>
          <p:cNvSpPr/>
          <p:nvPr/>
        </p:nvSpPr>
        <p:spPr>
          <a:xfrm>
            <a:off x="102359" y="185194"/>
            <a:ext cx="11989558" cy="543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2D366E-810F-4BD7-B8D9-A57C0DF459D8}"/>
              </a:ext>
            </a:extLst>
          </p:cNvPr>
          <p:cNvSpPr txBox="1"/>
          <p:nvPr/>
        </p:nvSpPr>
        <p:spPr>
          <a:xfrm>
            <a:off x="2072444" y="1207039"/>
            <a:ext cx="258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「近い」ベクトル</a:t>
            </a:r>
            <a:endParaRPr kumimoji="1" lang="ja-JP" altLang="en-US" sz="2000" dirty="0">
              <a:solidFill>
                <a:srgbClr val="C00000"/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449AC48-5489-43DB-8915-D9DC0D9762F5}"/>
              </a:ext>
            </a:extLst>
          </p:cNvPr>
          <p:cNvSpPr txBox="1"/>
          <p:nvPr/>
        </p:nvSpPr>
        <p:spPr>
          <a:xfrm>
            <a:off x="7295061" y="1233362"/>
            <a:ext cx="2508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「遠い」ベクトル</a:t>
            </a:r>
            <a:endParaRPr kumimoji="1" lang="ja-JP" altLang="en-US" sz="2000" dirty="0">
              <a:solidFill>
                <a:srgbClr val="C00000"/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5DBFB7E-85A8-4927-B118-C5D59622147C}"/>
              </a:ext>
            </a:extLst>
          </p:cNvPr>
          <p:cNvSpPr txBox="1"/>
          <p:nvPr/>
        </p:nvSpPr>
        <p:spPr>
          <a:xfrm>
            <a:off x="3901146" y="495401"/>
            <a:ext cx="4530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ユークリッド距離</a:t>
            </a:r>
            <a:r>
              <a:rPr kumimoji="1"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系ベクトル類似度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AC4B503-2834-4152-80A0-926B34A3C167}"/>
              </a:ext>
            </a:extLst>
          </p:cNvPr>
          <p:cNvCxnSpPr>
            <a:cxnSpLocks/>
          </p:cNvCxnSpPr>
          <p:nvPr/>
        </p:nvCxnSpPr>
        <p:spPr>
          <a:xfrm flipH="1">
            <a:off x="1533606" y="3434415"/>
            <a:ext cx="3268752" cy="1544073"/>
          </a:xfrm>
          <a:prstGeom prst="line">
            <a:avLst/>
          </a:prstGeom>
          <a:ln w="63500" cap="rnd">
            <a:bevel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DB11211-C6FD-48F8-928E-221D8EF1A036}"/>
              </a:ext>
            </a:extLst>
          </p:cNvPr>
          <p:cNvCxnSpPr>
            <a:cxnSpLocks/>
          </p:cNvCxnSpPr>
          <p:nvPr/>
        </p:nvCxnSpPr>
        <p:spPr>
          <a:xfrm flipH="1">
            <a:off x="1533607" y="5001168"/>
            <a:ext cx="3618288" cy="0"/>
          </a:xfrm>
          <a:prstGeom prst="line">
            <a:avLst/>
          </a:prstGeom>
          <a:ln w="63500" cap="rnd">
            <a:bevel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11BFE36-22CC-42B9-A354-F37322BFC4FB}"/>
              </a:ext>
            </a:extLst>
          </p:cNvPr>
          <p:cNvCxnSpPr>
            <a:cxnSpLocks/>
          </p:cNvCxnSpPr>
          <p:nvPr/>
        </p:nvCxnSpPr>
        <p:spPr>
          <a:xfrm flipH="1">
            <a:off x="6826308" y="2434243"/>
            <a:ext cx="2373354" cy="2544245"/>
          </a:xfrm>
          <a:prstGeom prst="line">
            <a:avLst/>
          </a:prstGeom>
          <a:ln w="63500" cap="rnd">
            <a:bevel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1040264F-6482-4DE7-A3B5-AF0A65243C5D}"/>
              </a:ext>
            </a:extLst>
          </p:cNvPr>
          <p:cNvCxnSpPr>
            <a:cxnSpLocks/>
          </p:cNvCxnSpPr>
          <p:nvPr/>
        </p:nvCxnSpPr>
        <p:spPr>
          <a:xfrm flipH="1">
            <a:off x="6826308" y="5001168"/>
            <a:ext cx="3422097" cy="0"/>
          </a:xfrm>
          <a:prstGeom prst="line">
            <a:avLst/>
          </a:prstGeom>
          <a:ln w="63500" cap="rnd">
            <a:bevel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DFB0915-F8E6-4244-A906-CED862C685D9}"/>
                  </a:ext>
                </a:extLst>
              </p:cNvPr>
              <p:cNvSpPr txBox="1"/>
              <p:nvPr/>
            </p:nvSpPr>
            <p:spPr>
              <a:xfrm>
                <a:off x="2752871" y="5155317"/>
                <a:ext cx="10950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DFB0915-F8E6-4244-A906-CED862C68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71" y="5155317"/>
                <a:ext cx="1095040" cy="276999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7583733-8A12-455D-AF40-8AF458DA234A}"/>
                  </a:ext>
                </a:extLst>
              </p:cNvPr>
              <p:cNvSpPr txBox="1"/>
              <p:nvPr/>
            </p:nvSpPr>
            <p:spPr>
              <a:xfrm>
                <a:off x="2478282" y="3715564"/>
                <a:ext cx="109504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7583733-8A12-455D-AF40-8AF458DA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82" y="3715564"/>
                <a:ext cx="1095040" cy="298415"/>
              </a:xfrm>
              <a:prstGeom prst="rect">
                <a:avLst/>
              </a:prstGeom>
              <a:blipFill>
                <a:blip r:embed="rId3"/>
                <a:stretch>
                  <a:fillRect b="-22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0C382311-3D0F-4B60-8B74-550AAC36BD8B}"/>
                  </a:ext>
                </a:extLst>
              </p:cNvPr>
              <p:cNvSpPr txBox="1"/>
              <p:nvPr/>
            </p:nvSpPr>
            <p:spPr>
              <a:xfrm>
                <a:off x="8158508" y="5127369"/>
                <a:ext cx="10950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0C382311-3D0F-4B60-8B74-550AAC36B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508" y="5127369"/>
                <a:ext cx="1095040" cy="276999"/>
              </a:xfrm>
              <a:prstGeom prst="rect">
                <a:avLst/>
              </a:prstGeom>
              <a:blipFill>
                <a:blip r:embed="rId4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5C5EA18-1D15-426A-82C2-B7CE7226763F}"/>
                  </a:ext>
                </a:extLst>
              </p:cNvPr>
              <p:cNvSpPr txBox="1"/>
              <p:nvPr/>
            </p:nvSpPr>
            <p:spPr>
              <a:xfrm>
                <a:off x="7362188" y="3202518"/>
                <a:ext cx="10950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5C5EA18-1D15-426A-82C2-B7CE72267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188" y="3202518"/>
                <a:ext cx="1095040" cy="276999"/>
              </a:xfrm>
              <a:prstGeom prst="rect">
                <a:avLst/>
              </a:prstGeom>
              <a:blipFill>
                <a:blip r:embed="rId5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6446CDE-E89D-4255-B5DF-6E8CC2872AD4}"/>
              </a:ext>
            </a:extLst>
          </p:cNvPr>
          <p:cNvSpPr txBox="1"/>
          <p:nvPr/>
        </p:nvSpPr>
        <p:spPr>
          <a:xfrm>
            <a:off x="4162049" y="2660799"/>
            <a:ext cx="254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ユークリッド距離：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小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C5DA422-6202-4BF0-AD00-33BF796E8CDE}"/>
              </a:ext>
            </a:extLst>
          </p:cNvPr>
          <p:cNvCxnSpPr>
            <a:cxnSpLocks/>
          </p:cNvCxnSpPr>
          <p:nvPr/>
        </p:nvCxnSpPr>
        <p:spPr>
          <a:xfrm flipH="1">
            <a:off x="5007033" y="3046520"/>
            <a:ext cx="320389" cy="113320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AC5D1BB2-60DC-41E5-B695-D6E7A804D641}"/>
              </a:ext>
            </a:extLst>
          </p:cNvPr>
          <p:cNvCxnSpPr>
            <a:cxnSpLocks/>
          </p:cNvCxnSpPr>
          <p:nvPr/>
        </p:nvCxnSpPr>
        <p:spPr>
          <a:xfrm>
            <a:off x="4823590" y="3468869"/>
            <a:ext cx="347571" cy="1521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2538CB3-9A4A-47BB-B6D9-0486121A4D4D}"/>
              </a:ext>
            </a:extLst>
          </p:cNvPr>
          <p:cNvSpPr txBox="1"/>
          <p:nvPr/>
        </p:nvSpPr>
        <p:spPr>
          <a:xfrm>
            <a:off x="9199662" y="1980992"/>
            <a:ext cx="254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ユークリッド距離：大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1A64926-4565-484D-8C15-5FC451BECED0}"/>
              </a:ext>
            </a:extLst>
          </p:cNvPr>
          <p:cNvCxnSpPr>
            <a:cxnSpLocks/>
          </p:cNvCxnSpPr>
          <p:nvPr/>
        </p:nvCxnSpPr>
        <p:spPr>
          <a:xfrm flipH="1">
            <a:off x="9735542" y="2392605"/>
            <a:ext cx="739017" cy="13229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16C9311-EC1D-474B-A0FA-9AAF10FDF10F}"/>
              </a:ext>
            </a:extLst>
          </p:cNvPr>
          <p:cNvCxnSpPr>
            <a:cxnSpLocks/>
          </p:cNvCxnSpPr>
          <p:nvPr/>
        </p:nvCxnSpPr>
        <p:spPr>
          <a:xfrm>
            <a:off x="9199662" y="2476524"/>
            <a:ext cx="1048743" cy="2513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74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C1031A2-0C04-4413-8DBF-2B00F7106F67}"/>
              </a:ext>
            </a:extLst>
          </p:cNvPr>
          <p:cNvSpPr/>
          <p:nvPr/>
        </p:nvSpPr>
        <p:spPr>
          <a:xfrm>
            <a:off x="878774" y="185194"/>
            <a:ext cx="10114194" cy="505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2D366E-810F-4BD7-B8D9-A57C0DF459D8}"/>
              </a:ext>
            </a:extLst>
          </p:cNvPr>
          <p:cNvSpPr txBox="1"/>
          <p:nvPr/>
        </p:nvSpPr>
        <p:spPr>
          <a:xfrm>
            <a:off x="2072444" y="1207039"/>
            <a:ext cx="258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「近い」ベクトル</a:t>
            </a:r>
            <a:endParaRPr kumimoji="1" lang="ja-JP" altLang="en-US" sz="2000" dirty="0">
              <a:solidFill>
                <a:srgbClr val="C00000"/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449AC48-5489-43DB-8915-D9DC0D9762F5}"/>
              </a:ext>
            </a:extLst>
          </p:cNvPr>
          <p:cNvSpPr txBox="1"/>
          <p:nvPr/>
        </p:nvSpPr>
        <p:spPr>
          <a:xfrm>
            <a:off x="7295061" y="1233362"/>
            <a:ext cx="2508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「遠い」ベクトル</a:t>
            </a:r>
            <a:endParaRPr kumimoji="1" lang="ja-JP" altLang="en-US" sz="2000" dirty="0">
              <a:solidFill>
                <a:srgbClr val="C00000"/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5DBFB7E-85A8-4927-B118-C5D59622147C}"/>
              </a:ext>
            </a:extLst>
          </p:cNvPr>
          <p:cNvSpPr txBox="1"/>
          <p:nvPr/>
        </p:nvSpPr>
        <p:spPr>
          <a:xfrm>
            <a:off x="4536894" y="431183"/>
            <a:ext cx="296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角度系ベクトル類似度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2AFC6ED-171E-4464-AB39-22E22FDE6FE8}"/>
              </a:ext>
            </a:extLst>
          </p:cNvPr>
          <p:cNvGrpSpPr/>
          <p:nvPr/>
        </p:nvGrpSpPr>
        <p:grpSpPr>
          <a:xfrm>
            <a:off x="137276" y="1907123"/>
            <a:ext cx="10075503" cy="4593901"/>
            <a:chOff x="137276" y="1907123"/>
            <a:chExt cx="10075503" cy="4593901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73C9BE1-2D46-4682-8570-C6D717FFAB4D}"/>
                </a:ext>
              </a:extLst>
            </p:cNvPr>
            <p:cNvSpPr/>
            <p:nvPr/>
          </p:nvSpPr>
          <p:spPr>
            <a:xfrm>
              <a:off x="391899" y="3367207"/>
              <a:ext cx="2212159" cy="22121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A79886FA-413E-4418-836E-B7AF614AE084}"/>
                </a:ext>
              </a:extLst>
            </p:cNvPr>
            <p:cNvSpPr/>
            <p:nvPr/>
          </p:nvSpPr>
          <p:spPr>
            <a:xfrm>
              <a:off x="294578" y="3269886"/>
              <a:ext cx="2406799" cy="24067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E109E1F-3B60-49CD-A48A-19221B0154A7}"/>
                </a:ext>
              </a:extLst>
            </p:cNvPr>
            <p:cNvSpPr/>
            <p:nvPr/>
          </p:nvSpPr>
          <p:spPr>
            <a:xfrm>
              <a:off x="137276" y="1907123"/>
              <a:ext cx="1332043" cy="4593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3DE6C7AD-7F42-4948-960F-C44004C5FE8C}"/>
                </a:ext>
              </a:extLst>
            </p:cNvPr>
            <p:cNvSpPr/>
            <p:nvPr/>
          </p:nvSpPr>
          <p:spPr>
            <a:xfrm rot="2017930">
              <a:off x="1520838" y="2464868"/>
              <a:ext cx="1525890" cy="116946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59E408C3-2399-44D4-B4DC-FF50B20762C4}"/>
                </a:ext>
              </a:extLst>
            </p:cNvPr>
            <p:cNvSpPr/>
            <p:nvPr/>
          </p:nvSpPr>
          <p:spPr>
            <a:xfrm rot="1472248">
              <a:off x="1288629" y="2405409"/>
              <a:ext cx="1566590" cy="1330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1AC4B503-2834-4152-80A0-926B34A3C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7980" y="2929214"/>
              <a:ext cx="3268752" cy="1544073"/>
            </a:xfrm>
            <a:prstGeom prst="line">
              <a:avLst/>
            </a:prstGeom>
            <a:ln w="63500" cap="rnd">
              <a:bevel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4BEDB912-04D0-4068-AA2C-36E7EDB6E247}"/>
                </a:ext>
              </a:extLst>
            </p:cNvPr>
            <p:cNvSpPr/>
            <p:nvPr/>
          </p:nvSpPr>
          <p:spPr>
            <a:xfrm>
              <a:off x="1941728" y="4518648"/>
              <a:ext cx="1525890" cy="116946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344424BB-5618-4556-976A-23FF120EDE3F}"/>
                </a:ext>
              </a:extLst>
            </p:cNvPr>
            <p:cNvSpPr/>
            <p:nvPr/>
          </p:nvSpPr>
          <p:spPr>
            <a:xfrm>
              <a:off x="1199032" y="4508449"/>
              <a:ext cx="2834254" cy="13179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DB11211-C6FD-48F8-928E-221D8EF1A0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7981" y="4495967"/>
              <a:ext cx="3618288" cy="0"/>
            </a:xfrm>
            <a:prstGeom prst="line">
              <a:avLst/>
            </a:prstGeom>
            <a:ln w="63500" cap="rnd">
              <a:bevel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D01B88F5-35C1-4C8D-B8A2-E5DACA7FD4D8}"/>
                </a:ext>
              </a:extLst>
            </p:cNvPr>
            <p:cNvSpPr/>
            <p:nvPr/>
          </p:nvSpPr>
          <p:spPr>
            <a:xfrm>
              <a:off x="5684601" y="3367207"/>
              <a:ext cx="2212159" cy="22121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008DA6EB-C251-4A61-8B49-908926547F72}"/>
                </a:ext>
              </a:extLst>
            </p:cNvPr>
            <p:cNvSpPr/>
            <p:nvPr/>
          </p:nvSpPr>
          <p:spPr>
            <a:xfrm>
              <a:off x="5587280" y="3269886"/>
              <a:ext cx="2406799" cy="24067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0CB668D9-AE28-4B04-808F-E60C46543842}"/>
                </a:ext>
              </a:extLst>
            </p:cNvPr>
            <p:cNvSpPr/>
            <p:nvPr/>
          </p:nvSpPr>
          <p:spPr>
            <a:xfrm>
              <a:off x="5502387" y="1907123"/>
              <a:ext cx="1190976" cy="4593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二等辺三角形 44">
              <a:extLst>
                <a:ext uri="{FF2B5EF4-FFF2-40B4-BE49-F238E27FC236}">
                  <a16:creationId xmlns:a16="http://schemas.microsoft.com/office/drawing/2014/main" id="{638A53D4-56B8-4F68-8510-458D1C7FADA4}"/>
                </a:ext>
              </a:extLst>
            </p:cNvPr>
            <p:cNvSpPr/>
            <p:nvPr/>
          </p:nvSpPr>
          <p:spPr>
            <a:xfrm rot="2017930">
              <a:off x="6532116" y="2130473"/>
              <a:ext cx="1525890" cy="116946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E5EE0516-77EB-4222-9852-08784E43A33F}"/>
                </a:ext>
              </a:extLst>
            </p:cNvPr>
            <p:cNvSpPr/>
            <p:nvPr/>
          </p:nvSpPr>
          <p:spPr>
            <a:xfrm rot="770637">
              <a:off x="6145654" y="2184058"/>
              <a:ext cx="1566590" cy="1330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11BFE36-22CC-42B9-A354-F37322BFC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682" y="1929042"/>
              <a:ext cx="2373354" cy="2544245"/>
            </a:xfrm>
            <a:prstGeom prst="line">
              <a:avLst/>
            </a:prstGeom>
            <a:ln w="63500" cap="rnd">
              <a:bevel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2ACA4446-66DD-40EB-B2AD-C026A2020574}"/>
                </a:ext>
              </a:extLst>
            </p:cNvPr>
            <p:cNvSpPr/>
            <p:nvPr/>
          </p:nvSpPr>
          <p:spPr>
            <a:xfrm>
              <a:off x="7234430" y="4518648"/>
              <a:ext cx="1525890" cy="116946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A5F63139-CED2-4221-B301-4E85A49DE2AA}"/>
                </a:ext>
              </a:extLst>
            </p:cNvPr>
            <p:cNvSpPr/>
            <p:nvPr/>
          </p:nvSpPr>
          <p:spPr>
            <a:xfrm>
              <a:off x="6380163" y="4495967"/>
              <a:ext cx="3033194" cy="13179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1040264F-6482-4DE7-A3B5-AF0A65243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682" y="4495967"/>
              <a:ext cx="3422097" cy="0"/>
            </a:xfrm>
            <a:prstGeom prst="line">
              <a:avLst/>
            </a:prstGeom>
            <a:ln w="63500" cap="rnd">
              <a:bevel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DFB0915-F8E6-4244-A906-CED862C685D9}"/>
                  </a:ext>
                </a:extLst>
              </p:cNvPr>
              <p:cNvSpPr txBox="1"/>
              <p:nvPr/>
            </p:nvSpPr>
            <p:spPr>
              <a:xfrm>
                <a:off x="2717245" y="4650116"/>
                <a:ext cx="10950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DFB0915-F8E6-4244-A906-CED862C68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245" y="4650116"/>
                <a:ext cx="1095040" cy="276999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7583733-8A12-455D-AF40-8AF458DA234A}"/>
                  </a:ext>
                </a:extLst>
              </p:cNvPr>
              <p:cNvSpPr txBox="1"/>
              <p:nvPr/>
            </p:nvSpPr>
            <p:spPr>
              <a:xfrm>
                <a:off x="2442656" y="3210363"/>
                <a:ext cx="109504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7583733-8A12-455D-AF40-8AF458DA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56" y="3210363"/>
                <a:ext cx="1095040" cy="298415"/>
              </a:xfrm>
              <a:prstGeom prst="rect">
                <a:avLst/>
              </a:prstGeom>
              <a:blipFill>
                <a:blip r:embed="rId3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0C382311-3D0F-4B60-8B74-550AAC36BD8B}"/>
                  </a:ext>
                </a:extLst>
              </p:cNvPr>
              <p:cNvSpPr txBox="1"/>
              <p:nvPr/>
            </p:nvSpPr>
            <p:spPr>
              <a:xfrm>
                <a:off x="8122882" y="4622168"/>
                <a:ext cx="10950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0C382311-3D0F-4B60-8B74-550AAC36B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882" y="4622168"/>
                <a:ext cx="1095040" cy="276999"/>
              </a:xfrm>
              <a:prstGeom prst="rect">
                <a:avLst/>
              </a:prstGeom>
              <a:blipFill>
                <a:blip r:embed="rId4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5C5EA18-1D15-426A-82C2-B7CE7226763F}"/>
                  </a:ext>
                </a:extLst>
              </p:cNvPr>
              <p:cNvSpPr txBox="1"/>
              <p:nvPr/>
            </p:nvSpPr>
            <p:spPr>
              <a:xfrm>
                <a:off x="7326562" y="2697317"/>
                <a:ext cx="10950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5C5EA18-1D15-426A-82C2-B7CE72267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562" y="2697317"/>
                <a:ext cx="1095040" cy="276999"/>
              </a:xfrm>
              <a:prstGeom prst="rect">
                <a:avLst/>
              </a:prstGeom>
              <a:blipFill>
                <a:blip r:embed="rId5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6446CDE-E89D-4255-B5DF-6E8CC2872AD4}"/>
              </a:ext>
            </a:extLst>
          </p:cNvPr>
          <p:cNvSpPr txBox="1"/>
          <p:nvPr/>
        </p:nvSpPr>
        <p:spPr>
          <a:xfrm>
            <a:off x="4064397" y="3624624"/>
            <a:ext cx="104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角度小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F31D158-8556-4AB1-B7F9-4FE956DD8409}"/>
              </a:ext>
            </a:extLst>
          </p:cNvPr>
          <p:cNvSpPr txBox="1"/>
          <p:nvPr/>
        </p:nvSpPr>
        <p:spPr>
          <a:xfrm>
            <a:off x="8903958" y="3347108"/>
            <a:ext cx="104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角度大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C5DA422-6202-4BF0-AD00-33BF796E8CDE}"/>
              </a:ext>
            </a:extLst>
          </p:cNvPr>
          <p:cNvCxnSpPr>
            <a:cxnSpLocks/>
          </p:cNvCxnSpPr>
          <p:nvPr/>
        </p:nvCxnSpPr>
        <p:spPr>
          <a:xfrm flipH="1">
            <a:off x="2717245" y="3889118"/>
            <a:ext cx="1377016" cy="3149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D53CE10-925D-4140-A38E-445ACE95F1AD}"/>
              </a:ext>
            </a:extLst>
          </p:cNvPr>
          <p:cNvCxnSpPr>
            <a:cxnSpLocks/>
          </p:cNvCxnSpPr>
          <p:nvPr/>
        </p:nvCxnSpPr>
        <p:spPr>
          <a:xfrm flipH="1">
            <a:off x="7937801" y="3614516"/>
            <a:ext cx="986898" cy="3526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26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4723B5E-0030-429F-9155-A57862EDFED3}"/>
              </a:ext>
            </a:extLst>
          </p:cNvPr>
          <p:cNvCxnSpPr>
            <a:cxnSpLocks/>
          </p:cNvCxnSpPr>
          <p:nvPr/>
        </p:nvCxnSpPr>
        <p:spPr>
          <a:xfrm>
            <a:off x="3950584" y="4278487"/>
            <a:ext cx="2045102" cy="0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 descr="電子機器, 回路 が含まれている画像&#10;&#10;自動的に生成された説明">
            <a:extLst>
              <a:ext uri="{FF2B5EF4-FFF2-40B4-BE49-F238E27FC236}">
                <a16:creationId xmlns:a16="http://schemas.microsoft.com/office/drawing/2014/main" id="{86647F60-9550-4C3D-B39E-4D33ECB93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6000" y="2273768"/>
            <a:ext cx="4832100" cy="3200400"/>
          </a:xfrm>
          <a:prstGeom prst="rect">
            <a:avLst/>
          </a:prstGeom>
        </p:spPr>
      </p:pic>
      <p:pic>
        <p:nvPicPr>
          <p:cNvPr id="8" name="図 7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7B6E6EC4-1A87-4978-BDE2-859EFFAEF2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092" y="2941605"/>
            <a:ext cx="1864725" cy="186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43A4A21-20C8-4EC7-80BD-5E6698D768A9}"/>
              </a:ext>
            </a:extLst>
          </p:cNvPr>
          <p:cNvCxnSpPr>
            <a:cxnSpLocks/>
          </p:cNvCxnSpPr>
          <p:nvPr/>
        </p:nvCxnSpPr>
        <p:spPr>
          <a:xfrm>
            <a:off x="1341818" y="938985"/>
            <a:ext cx="6602635" cy="0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87A2A08-C536-41D0-9EF3-9F25DD06593F}"/>
              </a:ext>
            </a:extLst>
          </p:cNvPr>
          <p:cNvCxnSpPr>
            <a:cxnSpLocks/>
          </p:cNvCxnSpPr>
          <p:nvPr/>
        </p:nvCxnSpPr>
        <p:spPr>
          <a:xfrm>
            <a:off x="7954843" y="971397"/>
            <a:ext cx="1" cy="1602099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510ECB3-ED8C-4740-B307-C890A8CA6B2A}"/>
              </a:ext>
            </a:extLst>
          </p:cNvPr>
          <p:cNvCxnSpPr>
            <a:cxnSpLocks/>
          </p:cNvCxnSpPr>
          <p:nvPr/>
        </p:nvCxnSpPr>
        <p:spPr>
          <a:xfrm>
            <a:off x="1340972" y="951579"/>
            <a:ext cx="1" cy="543908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C0003C42-1219-4A2F-A930-B74BA0DF9FF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96743" y="2558983"/>
            <a:ext cx="495421" cy="495421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633A0E9-859E-4345-8A79-0037A3E0C6C5}"/>
              </a:ext>
            </a:extLst>
          </p:cNvPr>
          <p:cNvCxnSpPr>
            <a:cxnSpLocks/>
          </p:cNvCxnSpPr>
          <p:nvPr/>
        </p:nvCxnSpPr>
        <p:spPr>
          <a:xfrm>
            <a:off x="914197" y="480204"/>
            <a:ext cx="9355168" cy="21249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DBFB822-EDBC-468D-8BF2-0DD071020B43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2350050" y="502092"/>
            <a:ext cx="0" cy="955826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2142F6F-8267-493D-82FD-8276987E5716}"/>
              </a:ext>
            </a:extLst>
          </p:cNvPr>
          <p:cNvCxnSpPr>
            <a:cxnSpLocks/>
          </p:cNvCxnSpPr>
          <p:nvPr/>
        </p:nvCxnSpPr>
        <p:spPr>
          <a:xfrm flipV="1">
            <a:off x="3950584" y="5276274"/>
            <a:ext cx="3442316" cy="32359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F2E172C-7706-4E3B-B4F1-DA1A35F014A8}"/>
              </a:ext>
            </a:extLst>
          </p:cNvPr>
          <p:cNvCxnSpPr>
            <a:cxnSpLocks/>
          </p:cNvCxnSpPr>
          <p:nvPr/>
        </p:nvCxnSpPr>
        <p:spPr>
          <a:xfrm>
            <a:off x="7392900" y="4336386"/>
            <a:ext cx="0" cy="939888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D1E5A1CF-FD62-48AB-9A19-51D1F5B60136}"/>
              </a:ext>
            </a:extLst>
          </p:cNvPr>
          <p:cNvSpPr/>
          <p:nvPr/>
        </p:nvSpPr>
        <p:spPr>
          <a:xfrm>
            <a:off x="2228519" y="365964"/>
            <a:ext cx="243062" cy="24306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FC2EAD8-D096-4395-9C50-D8852775AB81}"/>
              </a:ext>
            </a:extLst>
          </p:cNvPr>
          <p:cNvCxnSpPr>
            <a:cxnSpLocks/>
          </p:cNvCxnSpPr>
          <p:nvPr/>
        </p:nvCxnSpPr>
        <p:spPr>
          <a:xfrm>
            <a:off x="6437843" y="514634"/>
            <a:ext cx="0" cy="2426971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1E7E9F65-D82C-46D4-B8DA-70EFD8BE2087}"/>
              </a:ext>
            </a:extLst>
          </p:cNvPr>
          <p:cNvSpPr/>
          <p:nvPr/>
        </p:nvSpPr>
        <p:spPr>
          <a:xfrm>
            <a:off x="6316312" y="378506"/>
            <a:ext cx="243062" cy="24306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AD831293-A783-4162-9CC7-17CEA1C52C87}"/>
              </a:ext>
            </a:extLst>
          </p:cNvPr>
          <p:cNvSpPr/>
          <p:nvPr/>
        </p:nvSpPr>
        <p:spPr>
          <a:xfrm flipH="1">
            <a:off x="7881175" y="892200"/>
            <a:ext cx="126829" cy="1268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37122092-C1CB-4E3C-8B45-CF00C2B7DD9B}"/>
              </a:ext>
            </a:extLst>
          </p:cNvPr>
          <p:cNvSpPr/>
          <p:nvPr/>
        </p:nvSpPr>
        <p:spPr>
          <a:xfrm flipH="1">
            <a:off x="1298405" y="888165"/>
            <a:ext cx="126829" cy="1268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E67802AE-84CD-4A9E-8217-FE5C1BFD58E0}"/>
              </a:ext>
            </a:extLst>
          </p:cNvPr>
          <p:cNvSpPr/>
          <p:nvPr/>
        </p:nvSpPr>
        <p:spPr>
          <a:xfrm flipH="1">
            <a:off x="7329485" y="5195838"/>
            <a:ext cx="126829" cy="1268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F75923A-E8D8-442F-BD58-79F8E90FDF90}"/>
              </a:ext>
            </a:extLst>
          </p:cNvPr>
          <p:cNvCxnSpPr>
            <a:cxnSpLocks/>
          </p:cNvCxnSpPr>
          <p:nvPr/>
        </p:nvCxnSpPr>
        <p:spPr>
          <a:xfrm>
            <a:off x="3950251" y="3516487"/>
            <a:ext cx="887967" cy="0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BDD002B1-F4D2-467B-90AD-E0E78CF00525}"/>
              </a:ext>
            </a:extLst>
          </p:cNvPr>
          <p:cNvSpPr/>
          <p:nvPr/>
        </p:nvSpPr>
        <p:spPr>
          <a:xfrm>
            <a:off x="4700229" y="2878306"/>
            <a:ext cx="601878" cy="8107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817C597-3CFC-400E-8BCC-4A15C313A83F}"/>
              </a:ext>
            </a:extLst>
          </p:cNvPr>
          <p:cNvSpPr/>
          <p:nvPr/>
        </p:nvSpPr>
        <p:spPr>
          <a:xfrm>
            <a:off x="5083955" y="3043693"/>
            <a:ext cx="544009" cy="208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19DE4A56-DB64-4742-B0FB-B6748C17EEE5}"/>
              </a:ext>
            </a:extLst>
          </p:cNvPr>
          <p:cNvSpPr/>
          <p:nvPr/>
        </p:nvSpPr>
        <p:spPr>
          <a:xfrm>
            <a:off x="5472651" y="3088300"/>
            <a:ext cx="119130" cy="1191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4B7A8B1-6AB5-4970-85BB-AEECD7461927}"/>
              </a:ext>
            </a:extLst>
          </p:cNvPr>
          <p:cNvSpPr txBox="1"/>
          <p:nvPr/>
        </p:nvSpPr>
        <p:spPr>
          <a:xfrm>
            <a:off x="9186481" y="579306"/>
            <a:ext cx="11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有線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LAN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1AF759D-897C-4007-B89B-6A34FCEC2742}"/>
              </a:ext>
            </a:extLst>
          </p:cNvPr>
          <p:cNvSpPr txBox="1"/>
          <p:nvPr/>
        </p:nvSpPr>
        <p:spPr>
          <a:xfrm>
            <a:off x="4192031" y="2224824"/>
            <a:ext cx="151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USB-AC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変換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アダプタ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D5CB63-F999-4A88-8165-D93378D9DFDD}"/>
              </a:ext>
            </a:extLst>
          </p:cNvPr>
          <p:cNvSpPr txBox="1"/>
          <p:nvPr/>
        </p:nvSpPr>
        <p:spPr>
          <a:xfrm>
            <a:off x="6125425" y="4593506"/>
            <a:ext cx="549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PC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746B0AB-59F0-4D4F-8B93-9EAEEE2E1265}"/>
              </a:ext>
            </a:extLst>
          </p:cNvPr>
          <p:cNvSpPr txBox="1"/>
          <p:nvPr/>
        </p:nvSpPr>
        <p:spPr>
          <a:xfrm>
            <a:off x="9106472" y="4320326"/>
            <a:ext cx="138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キーボード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＆マウス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3B9B420-67F7-4C03-A9B8-970E66A92C7D}"/>
              </a:ext>
            </a:extLst>
          </p:cNvPr>
          <p:cNvSpPr txBox="1"/>
          <p:nvPr/>
        </p:nvSpPr>
        <p:spPr>
          <a:xfrm>
            <a:off x="7181185" y="3477388"/>
            <a:ext cx="186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ディスプレイ</a:t>
            </a:r>
          </a:p>
        </p:txBody>
      </p:sp>
      <p:pic>
        <p:nvPicPr>
          <p:cNvPr id="6" name="図 5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9CE940CC-D01E-4ACC-A6F3-063A54067D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692" y="2806693"/>
            <a:ext cx="1864725" cy="18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3602C5A-2FEA-4CA3-94EB-EE8CED707CED}"/>
              </a:ext>
            </a:extLst>
          </p:cNvPr>
          <p:cNvSpPr txBox="1"/>
          <p:nvPr/>
        </p:nvSpPr>
        <p:spPr>
          <a:xfrm>
            <a:off x="1181508" y="6290019"/>
            <a:ext cx="209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Coral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 </a:t>
            </a: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Dev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 </a:t>
            </a: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Board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078280F-4A26-4F13-B2E3-D0AC34AEEF07}"/>
              </a:ext>
            </a:extLst>
          </p:cNvPr>
          <p:cNvSpPr txBox="1"/>
          <p:nvPr/>
        </p:nvSpPr>
        <p:spPr>
          <a:xfrm>
            <a:off x="542345" y="1113037"/>
            <a:ext cx="8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USB-A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3247669-1172-4F1A-A27D-56DEF1EE8978}"/>
              </a:ext>
            </a:extLst>
          </p:cNvPr>
          <p:cNvSpPr txBox="1"/>
          <p:nvPr/>
        </p:nvSpPr>
        <p:spPr>
          <a:xfrm>
            <a:off x="2349717" y="1113037"/>
            <a:ext cx="8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RJ</a:t>
            </a:r>
            <a:r>
              <a:rPr kumimoji="1"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-45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FF4DDFE7-70E8-4D62-95F3-A1A41DC77855}"/>
              </a:ext>
            </a:extLst>
          </p:cNvPr>
          <p:cNvSpPr txBox="1"/>
          <p:nvPr/>
        </p:nvSpPr>
        <p:spPr>
          <a:xfrm>
            <a:off x="5173709" y="4284856"/>
            <a:ext cx="8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USB-A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AF75AA4-E76A-403A-B4CF-266F8C34B512}"/>
              </a:ext>
            </a:extLst>
          </p:cNvPr>
          <p:cNvSpPr txBox="1"/>
          <p:nvPr/>
        </p:nvSpPr>
        <p:spPr>
          <a:xfrm>
            <a:off x="3844781" y="4284856"/>
            <a:ext cx="8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USB-C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5BECEBB-2853-4DC5-AA2B-1A47C9F61FBB}"/>
              </a:ext>
            </a:extLst>
          </p:cNvPr>
          <p:cNvSpPr txBox="1"/>
          <p:nvPr/>
        </p:nvSpPr>
        <p:spPr>
          <a:xfrm>
            <a:off x="3847190" y="3534620"/>
            <a:ext cx="8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USB-C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9A4F195-5A8E-4B2B-B0FF-BD33F1F93047}"/>
              </a:ext>
            </a:extLst>
          </p:cNvPr>
          <p:cNvSpPr txBox="1"/>
          <p:nvPr/>
        </p:nvSpPr>
        <p:spPr>
          <a:xfrm>
            <a:off x="6376870" y="2517778"/>
            <a:ext cx="8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RJ</a:t>
            </a:r>
            <a:r>
              <a:rPr kumimoji="1"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-45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560454D-FD85-4E5C-A3F3-32BF21E7EBD7}"/>
              </a:ext>
            </a:extLst>
          </p:cNvPr>
          <p:cNvSpPr txBox="1"/>
          <p:nvPr/>
        </p:nvSpPr>
        <p:spPr>
          <a:xfrm>
            <a:off x="3832796" y="5335098"/>
            <a:ext cx="8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HDMI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381EFD8D-AD70-4B68-BE5C-5EAACD90A866}"/>
              </a:ext>
            </a:extLst>
          </p:cNvPr>
          <p:cNvSpPr/>
          <p:nvPr/>
        </p:nvSpPr>
        <p:spPr>
          <a:xfrm>
            <a:off x="261258" y="198648"/>
            <a:ext cx="10414659" cy="65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5" name="図 104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D13DCE21-6247-4F23-9657-674C115F996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50" y="4320326"/>
            <a:ext cx="1937115" cy="1937115"/>
          </a:xfrm>
          <a:prstGeom prst="rect">
            <a:avLst/>
          </a:prstGeom>
        </p:spPr>
      </p:pic>
      <p:pic>
        <p:nvPicPr>
          <p:cNvPr id="107" name="図 106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DF33E91F-A920-422A-A396-DC78D7E8BEA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30531" flipH="1">
            <a:off x="7007503" y="5393696"/>
            <a:ext cx="924050" cy="924050"/>
          </a:xfrm>
          <a:prstGeom prst="rect">
            <a:avLst/>
          </a:prstGeom>
        </p:spPr>
      </p:pic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8494E60-1737-4D4E-97EB-4E12CD5B30E5}"/>
              </a:ext>
            </a:extLst>
          </p:cNvPr>
          <p:cNvSpPr txBox="1"/>
          <p:nvPr/>
        </p:nvSpPr>
        <p:spPr>
          <a:xfrm>
            <a:off x="8265947" y="2625502"/>
            <a:ext cx="141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WEB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カメラ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A1585EC3-957F-428F-AE16-C3BC66EBA9B6}"/>
              </a:ext>
            </a:extLst>
          </p:cNvPr>
          <p:cNvSpPr txBox="1"/>
          <p:nvPr/>
        </p:nvSpPr>
        <p:spPr>
          <a:xfrm>
            <a:off x="5755708" y="5615552"/>
            <a:ext cx="133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Bluetooth</a:t>
            </a:r>
            <a:endParaRPr kumimoji="1" lang="en-US" altLang="ja-JP" dirty="0">
              <a:solidFill>
                <a:srgbClr val="00B050"/>
              </a:solidFill>
              <a:latin typeface="Impact" panose="020B0806030902050204" pitchFamily="34" charset="0"/>
              <a:ea typeface="Noto Sans CJK JP Black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394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4723B5E-0030-429F-9155-A57862EDFED3}"/>
              </a:ext>
            </a:extLst>
          </p:cNvPr>
          <p:cNvCxnSpPr>
            <a:cxnSpLocks/>
          </p:cNvCxnSpPr>
          <p:nvPr/>
        </p:nvCxnSpPr>
        <p:spPr>
          <a:xfrm>
            <a:off x="3950584" y="4278487"/>
            <a:ext cx="2045102" cy="0"/>
          </a:xfrm>
          <a:prstGeom prst="line">
            <a:avLst/>
          </a:prstGeom>
          <a:ln w="1016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 descr="電子機器, 回路 が含まれている画像&#10;&#10;自動的に生成された説明">
            <a:extLst>
              <a:ext uri="{FF2B5EF4-FFF2-40B4-BE49-F238E27FC236}">
                <a16:creationId xmlns:a16="http://schemas.microsoft.com/office/drawing/2014/main" id="{86647F60-9550-4C3D-B39E-4D33ECB93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6000" y="2273768"/>
            <a:ext cx="4832100" cy="3200400"/>
          </a:xfrm>
          <a:prstGeom prst="rect">
            <a:avLst/>
          </a:prstGeom>
        </p:spPr>
      </p:pic>
      <p:pic>
        <p:nvPicPr>
          <p:cNvPr id="8" name="図 7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7B6E6EC4-1A87-4978-BDE2-859EFFAEF2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135" y="2814962"/>
            <a:ext cx="1864725" cy="186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43A4A21-20C8-4EC7-80BD-5E6698D768A9}"/>
              </a:ext>
            </a:extLst>
          </p:cNvPr>
          <p:cNvCxnSpPr>
            <a:cxnSpLocks/>
          </p:cNvCxnSpPr>
          <p:nvPr/>
        </p:nvCxnSpPr>
        <p:spPr>
          <a:xfrm>
            <a:off x="1312394" y="951213"/>
            <a:ext cx="7622103" cy="24903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87A2A08-C536-41D0-9EF3-9F25DD06593F}"/>
              </a:ext>
            </a:extLst>
          </p:cNvPr>
          <p:cNvCxnSpPr>
            <a:cxnSpLocks/>
          </p:cNvCxnSpPr>
          <p:nvPr/>
        </p:nvCxnSpPr>
        <p:spPr>
          <a:xfrm>
            <a:off x="8934497" y="976116"/>
            <a:ext cx="0" cy="1571873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510ECB3-ED8C-4740-B307-C890A8CA6B2A}"/>
              </a:ext>
            </a:extLst>
          </p:cNvPr>
          <p:cNvCxnSpPr>
            <a:cxnSpLocks/>
          </p:cNvCxnSpPr>
          <p:nvPr/>
        </p:nvCxnSpPr>
        <p:spPr>
          <a:xfrm>
            <a:off x="1340972" y="951579"/>
            <a:ext cx="1" cy="543908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C0003C42-1219-4A2F-A930-B74BA0DF9FF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91060" y="2463558"/>
            <a:ext cx="495421" cy="495421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633A0E9-859E-4345-8A79-0037A3E0C6C5}"/>
              </a:ext>
            </a:extLst>
          </p:cNvPr>
          <p:cNvCxnSpPr>
            <a:cxnSpLocks/>
          </p:cNvCxnSpPr>
          <p:nvPr/>
        </p:nvCxnSpPr>
        <p:spPr>
          <a:xfrm>
            <a:off x="914197" y="480204"/>
            <a:ext cx="9355168" cy="21249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DBFB822-EDBC-468D-8BF2-0DD071020B43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2350050" y="502092"/>
            <a:ext cx="0" cy="955826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2142F6F-8267-493D-82FD-8276987E5716}"/>
              </a:ext>
            </a:extLst>
          </p:cNvPr>
          <p:cNvCxnSpPr>
            <a:cxnSpLocks/>
          </p:cNvCxnSpPr>
          <p:nvPr/>
        </p:nvCxnSpPr>
        <p:spPr>
          <a:xfrm flipV="1">
            <a:off x="4021195" y="5293354"/>
            <a:ext cx="4104779" cy="9211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F2E172C-7706-4E3B-B4F1-DA1A35F014A8}"/>
              </a:ext>
            </a:extLst>
          </p:cNvPr>
          <p:cNvCxnSpPr>
            <a:cxnSpLocks/>
          </p:cNvCxnSpPr>
          <p:nvPr/>
        </p:nvCxnSpPr>
        <p:spPr>
          <a:xfrm>
            <a:off x="8153994" y="4209743"/>
            <a:ext cx="0" cy="1125354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D1E5A1CF-FD62-48AB-9A19-51D1F5B60136}"/>
              </a:ext>
            </a:extLst>
          </p:cNvPr>
          <p:cNvSpPr/>
          <p:nvPr/>
        </p:nvSpPr>
        <p:spPr>
          <a:xfrm>
            <a:off x="2228519" y="365964"/>
            <a:ext cx="243062" cy="24306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FC2EAD8-D096-4395-9C50-D8852775AB81}"/>
              </a:ext>
            </a:extLst>
          </p:cNvPr>
          <p:cNvCxnSpPr>
            <a:cxnSpLocks/>
          </p:cNvCxnSpPr>
          <p:nvPr/>
        </p:nvCxnSpPr>
        <p:spPr>
          <a:xfrm>
            <a:off x="6293978" y="500037"/>
            <a:ext cx="0" cy="2979094"/>
          </a:xfrm>
          <a:prstGeom prst="line">
            <a:avLst/>
          </a:prstGeom>
          <a:ln w="1016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1E7E9F65-D82C-46D4-B8DA-70EFD8BE2087}"/>
              </a:ext>
            </a:extLst>
          </p:cNvPr>
          <p:cNvSpPr/>
          <p:nvPr/>
        </p:nvSpPr>
        <p:spPr>
          <a:xfrm>
            <a:off x="6172447" y="355495"/>
            <a:ext cx="243062" cy="24306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AD831293-A783-4162-9CC7-17CEA1C52C87}"/>
              </a:ext>
            </a:extLst>
          </p:cNvPr>
          <p:cNvSpPr/>
          <p:nvPr/>
        </p:nvSpPr>
        <p:spPr>
          <a:xfrm flipH="1">
            <a:off x="8851970" y="929727"/>
            <a:ext cx="126829" cy="1268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37122092-C1CB-4E3C-8B45-CF00C2B7DD9B}"/>
              </a:ext>
            </a:extLst>
          </p:cNvPr>
          <p:cNvSpPr/>
          <p:nvPr/>
        </p:nvSpPr>
        <p:spPr>
          <a:xfrm flipH="1">
            <a:off x="1298405" y="888165"/>
            <a:ext cx="126829" cy="1268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E67802AE-84CD-4A9E-8217-FE5C1BFD58E0}"/>
              </a:ext>
            </a:extLst>
          </p:cNvPr>
          <p:cNvSpPr/>
          <p:nvPr/>
        </p:nvSpPr>
        <p:spPr>
          <a:xfrm flipH="1">
            <a:off x="8102567" y="5237915"/>
            <a:ext cx="102853" cy="10847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F75923A-E8D8-442F-BD58-79F8E90FDF90}"/>
              </a:ext>
            </a:extLst>
          </p:cNvPr>
          <p:cNvCxnSpPr>
            <a:cxnSpLocks/>
          </p:cNvCxnSpPr>
          <p:nvPr/>
        </p:nvCxnSpPr>
        <p:spPr>
          <a:xfrm>
            <a:off x="3950251" y="3516487"/>
            <a:ext cx="887967" cy="0"/>
          </a:xfrm>
          <a:prstGeom prst="line">
            <a:avLst/>
          </a:prstGeom>
          <a:ln w="1016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BDD002B1-F4D2-467B-90AD-E0E78CF00525}"/>
              </a:ext>
            </a:extLst>
          </p:cNvPr>
          <p:cNvSpPr/>
          <p:nvPr/>
        </p:nvSpPr>
        <p:spPr>
          <a:xfrm>
            <a:off x="4700229" y="2878306"/>
            <a:ext cx="601878" cy="81072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817C597-3CFC-400E-8BCC-4A15C313A83F}"/>
              </a:ext>
            </a:extLst>
          </p:cNvPr>
          <p:cNvSpPr/>
          <p:nvPr/>
        </p:nvSpPr>
        <p:spPr>
          <a:xfrm>
            <a:off x="5083955" y="3043693"/>
            <a:ext cx="544009" cy="2083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19DE4A56-DB64-4742-B0FB-B6748C17EEE5}"/>
              </a:ext>
            </a:extLst>
          </p:cNvPr>
          <p:cNvSpPr/>
          <p:nvPr/>
        </p:nvSpPr>
        <p:spPr>
          <a:xfrm>
            <a:off x="5472651" y="3088300"/>
            <a:ext cx="119130" cy="1191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4B7A8B1-6AB5-4970-85BB-AEECD7461927}"/>
              </a:ext>
            </a:extLst>
          </p:cNvPr>
          <p:cNvSpPr txBox="1"/>
          <p:nvPr/>
        </p:nvSpPr>
        <p:spPr>
          <a:xfrm>
            <a:off x="9186481" y="579306"/>
            <a:ext cx="11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有線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LAN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1AF759D-897C-4007-B89B-6A34FCEC2742}"/>
              </a:ext>
            </a:extLst>
          </p:cNvPr>
          <p:cNvSpPr txBox="1"/>
          <p:nvPr/>
        </p:nvSpPr>
        <p:spPr>
          <a:xfrm>
            <a:off x="4192031" y="2224824"/>
            <a:ext cx="151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USB-AC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変換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アダプタ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D5CB63-F999-4A88-8165-D93378D9DFDD}"/>
              </a:ext>
            </a:extLst>
          </p:cNvPr>
          <p:cNvSpPr txBox="1"/>
          <p:nvPr/>
        </p:nvSpPr>
        <p:spPr>
          <a:xfrm>
            <a:off x="6008174" y="4677846"/>
            <a:ext cx="2037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初期設定用</a:t>
            </a:r>
            <a:r>
              <a:rPr kumimoji="1"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PC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746B0AB-59F0-4D4F-8B93-9EAEEE2E1265}"/>
              </a:ext>
            </a:extLst>
          </p:cNvPr>
          <p:cNvSpPr txBox="1"/>
          <p:nvPr/>
        </p:nvSpPr>
        <p:spPr>
          <a:xfrm>
            <a:off x="8125975" y="5937373"/>
            <a:ext cx="233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キーボード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＆マウス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3B9B420-67F7-4C03-A9B8-970E66A92C7D}"/>
              </a:ext>
            </a:extLst>
          </p:cNvPr>
          <p:cNvSpPr txBox="1"/>
          <p:nvPr/>
        </p:nvSpPr>
        <p:spPr>
          <a:xfrm>
            <a:off x="8182172" y="3399021"/>
            <a:ext cx="186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ディスプレイ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3602C5A-2FEA-4CA3-94EB-EE8CED707CED}"/>
              </a:ext>
            </a:extLst>
          </p:cNvPr>
          <p:cNvSpPr txBox="1"/>
          <p:nvPr/>
        </p:nvSpPr>
        <p:spPr>
          <a:xfrm>
            <a:off x="1181508" y="6290019"/>
            <a:ext cx="209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Coral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 </a:t>
            </a: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Dev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 </a:t>
            </a: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Board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078280F-4A26-4F13-B2E3-D0AC34AEEF07}"/>
              </a:ext>
            </a:extLst>
          </p:cNvPr>
          <p:cNvSpPr txBox="1"/>
          <p:nvPr/>
        </p:nvSpPr>
        <p:spPr>
          <a:xfrm>
            <a:off x="542345" y="1113037"/>
            <a:ext cx="8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USB-A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3247669-1172-4F1A-A27D-56DEF1EE8978}"/>
              </a:ext>
            </a:extLst>
          </p:cNvPr>
          <p:cNvSpPr txBox="1"/>
          <p:nvPr/>
        </p:nvSpPr>
        <p:spPr>
          <a:xfrm>
            <a:off x="2349717" y="1113037"/>
            <a:ext cx="8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RJ</a:t>
            </a:r>
            <a:r>
              <a:rPr kumimoji="1"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-45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FF4DDFE7-70E8-4D62-95F3-A1A41DC77855}"/>
              </a:ext>
            </a:extLst>
          </p:cNvPr>
          <p:cNvSpPr txBox="1"/>
          <p:nvPr/>
        </p:nvSpPr>
        <p:spPr>
          <a:xfrm>
            <a:off x="5173709" y="4284856"/>
            <a:ext cx="8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USB-A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AF75AA4-E76A-403A-B4CF-266F8C34B512}"/>
              </a:ext>
            </a:extLst>
          </p:cNvPr>
          <p:cNvSpPr txBox="1"/>
          <p:nvPr/>
        </p:nvSpPr>
        <p:spPr>
          <a:xfrm>
            <a:off x="3844781" y="4284856"/>
            <a:ext cx="8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USB-C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5BECEBB-2853-4DC5-AA2B-1A47C9F61FBB}"/>
              </a:ext>
            </a:extLst>
          </p:cNvPr>
          <p:cNvSpPr txBox="1"/>
          <p:nvPr/>
        </p:nvSpPr>
        <p:spPr>
          <a:xfrm>
            <a:off x="3847190" y="3534620"/>
            <a:ext cx="8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USB-C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9A4F195-5A8E-4B2B-B0FF-BD33F1F93047}"/>
              </a:ext>
            </a:extLst>
          </p:cNvPr>
          <p:cNvSpPr txBox="1"/>
          <p:nvPr/>
        </p:nvSpPr>
        <p:spPr>
          <a:xfrm>
            <a:off x="6376870" y="2517778"/>
            <a:ext cx="8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RJ</a:t>
            </a:r>
            <a:r>
              <a:rPr kumimoji="1"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-45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560454D-FD85-4E5C-A3F3-32BF21E7EBD7}"/>
              </a:ext>
            </a:extLst>
          </p:cNvPr>
          <p:cNvSpPr txBox="1"/>
          <p:nvPr/>
        </p:nvSpPr>
        <p:spPr>
          <a:xfrm>
            <a:off x="3832796" y="5335098"/>
            <a:ext cx="8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HDMI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381EFD8D-AD70-4B68-BE5C-5EAACD90A866}"/>
              </a:ext>
            </a:extLst>
          </p:cNvPr>
          <p:cNvSpPr/>
          <p:nvPr/>
        </p:nvSpPr>
        <p:spPr>
          <a:xfrm>
            <a:off x="261258" y="198648"/>
            <a:ext cx="10414659" cy="65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5" name="図 104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D13DCE21-6247-4F23-9657-674C115F996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250" y="4260042"/>
            <a:ext cx="1937115" cy="1937115"/>
          </a:xfrm>
          <a:prstGeom prst="rect">
            <a:avLst/>
          </a:prstGeom>
        </p:spPr>
      </p:pic>
      <p:pic>
        <p:nvPicPr>
          <p:cNvPr id="107" name="図 106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DF33E91F-A920-422A-A396-DC78D7E8BEA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30531" flipH="1">
            <a:off x="7318843" y="5242405"/>
            <a:ext cx="924050" cy="924050"/>
          </a:xfrm>
          <a:prstGeom prst="rect">
            <a:avLst/>
          </a:prstGeom>
        </p:spPr>
      </p:pic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8494E60-1737-4D4E-97EB-4E12CD5B30E5}"/>
              </a:ext>
            </a:extLst>
          </p:cNvPr>
          <p:cNvSpPr txBox="1"/>
          <p:nvPr/>
        </p:nvSpPr>
        <p:spPr>
          <a:xfrm>
            <a:off x="9053087" y="2256734"/>
            <a:ext cx="141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WEB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カメラ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A1585EC3-957F-428F-AE16-C3BC66EBA9B6}"/>
              </a:ext>
            </a:extLst>
          </p:cNvPr>
          <p:cNvSpPr txBox="1"/>
          <p:nvPr/>
        </p:nvSpPr>
        <p:spPr>
          <a:xfrm>
            <a:off x="6125425" y="5506004"/>
            <a:ext cx="133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Bluetooth</a:t>
            </a:r>
            <a:endParaRPr kumimoji="1" lang="en-US" altLang="ja-JP" dirty="0">
              <a:solidFill>
                <a:srgbClr val="00B050"/>
              </a:solidFill>
              <a:latin typeface="Impact" panose="020B0806030902050204" pitchFamily="34" charset="0"/>
              <a:ea typeface="Noto Sans CJK JP Black" panose="020B0A00000000000000" pitchFamily="34" charset="-128"/>
            </a:endParaRPr>
          </a:p>
        </p:txBody>
      </p:sp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8CF5746D-DF3D-4559-8EEA-F9291EAB25E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537" y="3105955"/>
            <a:ext cx="1870540" cy="18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19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4723B5E-0030-429F-9155-A57862EDFED3}"/>
              </a:ext>
            </a:extLst>
          </p:cNvPr>
          <p:cNvCxnSpPr>
            <a:cxnSpLocks/>
          </p:cNvCxnSpPr>
          <p:nvPr/>
        </p:nvCxnSpPr>
        <p:spPr>
          <a:xfrm>
            <a:off x="3950584" y="4278487"/>
            <a:ext cx="2045102" cy="0"/>
          </a:xfrm>
          <a:prstGeom prst="line">
            <a:avLst/>
          </a:prstGeom>
          <a:ln w="1016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 descr="電子機器, 回路 が含まれている画像&#10;&#10;自動的に生成された説明">
            <a:extLst>
              <a:ext uri="{FF2B5EF4-FFF2-40B4-BE49-F238E27FC236}">
                <a16:creationId xmlns:a16="http://schemas.microsoft.com/office/drawing/2014/main" id="{86647F60-9550-4C3D-B39E-4D33ECB93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6000" y="2273768"/>
            <a:ext cx="4832100" cy="3200400"/>
          </a:xfrm>
          <a:prstGeom prst="rect">
            <a:avLst/>
          </a:prstGeom>
        </p:spPr>
      </p:pic>
      <p:pic>
        <p:nvPicPr>
          <p:cNvPr id="8" name="図 7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7B6E6EC4-1A87-4978-BDE2-859EFFAEF2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135" y="2814962"/>
            <a:ext cx="1864725" cy="186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43A4A21-20C8-4EC7-80BD-5E6698D768A9}"/>
              </a:ext>
            </a:extLst>
          </p:cNvPr>
          <p:cNvCxnSpPr>
            <a:cxnSpLocks/>
          </p:cNvCxnSpPr>
          <p:nvPr/>
        </p:nvCxnSpPr>
        <p:spPr>
          <a:xfrm>
            <a:off x="1312394" y="951213"/>
            <a:ext cx="7622103" cy="24903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87A2A08-C536-41D0-9EF3-9F25DD06593F}"/>
              </a:ext>
            </a:extLst>
          </p:cNvPr>
          <p:cNvCxnSpPr>
            <a:cxnSpLocks/>
          </p:cNvCxnSpPr>
          <p:nvPr/>
        </p:nvCxnSpPr>
        <p:spPr>
          <a:xfrm>
            <a:off x="8934497" y="976116"/>
            <a:ext cx="0" cy="1571873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510ECB3-ED8C-4740-B307-C890A8CA6B2A}"/>
              </a:ext>
            </a:extLst>
          </p:cNvPr>
          <p:cNvCxnSpPr>
            <a:cxnSpLocks/>
          </p:cNvCxnSpPr>
          <p:nvPr/>
        </p:nvCxnSpPr>
        <p:spPr>
          <a:xfrm>
            <a:off x="1340972" y="951579"/>
            <a:ext cx="1" cy="543908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C0003C42-1219-4A2F-A930-B74BA0DF9FF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91060" y="2463558"/>
            <a:ext cx="495421" cy="495421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633A0E9-859E-4345-8A79-0037A3E0C6C5}"/>
              </a:ext>
            </a:extLst>
          </p:cNvPr>
          <p:cNvCxnSpPr>
            <a:cxnSpLocks/>
          </p:cNvCxnSpPr>
          <p:nvPr/>
        </p:nvCxnSpPr>
        <p:spPr>
          <a:xfrm>
            <a:off x="914197" y="480204"/>
            <a:ext cx="9355168" cy="21249"/>
          </a:xfrm>
          <a:prstGeom prst="line">
            <a:avLst/>
          </a:prstGeom>
          <a:ln w="1016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DBFB822-EDBC-468D-8BF2-0DD071020B43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2350050" y="502092"/>
            <a:ext cx="0" cy="955826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2142F6F-8267-493D-82FD-8276987E5716}"/>
              </a:ext>
            </a:extLst>
          </p:cNvPr>
          <p:cNvCxnSpPr>
            <a:cxnSpLocks/>
          </p:cNvCxnSpPr>
          <p:nvPr/>
        </p:nvCxnSpPr>
        <p:spPr>
          <a:xfrm flipV="1">
            <a:off x="4021195" y="5293354"/>
            <a:ext cx="4104779" cy="9211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F2E172C-7706-4E3B-B4F1-DA1A35F014A8}"/>
              </a:ext>
            </a:extLst>
          </p:cNvPr>
          <p:cNvCxnSpPr>
            <a:cxnSpLocks/>
          </p:cNvCxnSpPr>
          <p:nvPr/>
        </p:nvCxnSpPr>
        <p:spPr>
          <a:xfrm>
            <a:off x="8153994" y="4209743"/>
            <a:ext cx="0" cy="1125354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D1E5A1CF-FD62-48AB-9A19-51D1F5B60136}"/>
              </a:ext>
            </a:extLst>
          </p:cNvPr>
          <p:cNvSpPr/>
          <p:nvPr/>
        </p:nvSpPr>
        <p:spPr>
          <a:xfrm>
            <a:off x="2228519" y="365964"/>
            <a:ext cx="243062" cy="24306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FC2EAD8-D096-4395-9C50-D8852775AB81}"/>
              </a:ext>
            </a:extLst>
          </p:cNvPr>
          <p:cNvCxnSpPr>
            <a:cxnSpLocks/>
          </p:cNvCxnSpPr>
          <p:nvPr/>
        </p:nvCxnSpPr>
        <p:spPr>
          <a:xfrm>
            <a:off x="6293978" y="500037"/>
            <a:ext cx="0" cy="2979094"/>
          </a:xfrm>
          <a:prstGeom prst="line">
            <a:avLst/>
          </a:prstGeom>
          <a:ln w="1016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1E7E9F65-D82C-46D4-B8DA-70EFD8BE2087}"/>
              </a:ext>
            </a:extLst>
          </p:cNvPr>
          <p:cNvSpPr/>
          <p:nvPr/>
        </p:nvSpPr>
        <p:spPr>
          <a:xfrm>
            <a:off x="6172447" y="355495"/>
            <a:ext cx="243062" cy="24306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AD831293-A783-4162-9CC7-17CEA1C52C87}"/>
              </a:ext>
            </a:extLst>
          </p:cNvPr>
          <p:cNvSpPr/>
          <p:nvPr/>
        </p:nvSpPr>
        <p:spPr>
          <a:xfrm flipH="1">
            <a:off x="8851970" y="929727"/>
            <a:ext cx="126829" cy="1268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37122092-C1CB-4E3C-8B45-CF00C2B7DD9B}"/>
              </a:ext>
            </a:extLst>
          </p:cNvPr>
          <p:cNvSpPr/>
          <p:nvPr/>
        </p:nvSpPr>
        <p:spPr>
          <a:xfrm flipH="1">
            <a:off x="1298405" y="888165"/>
            <a:ext cx="126829" cy="1268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E67802AE-84CD-4A9E-8217-FE5C1BFD58E0}"/>
              </a:ext>
            </a:extLst>
          </p:cNvPr>
          <p:cNvSpPr/>
          <p:nvPr/>
        </p:nvSpPr>
        <p:spPr>
          <a:xfrm flipH="1">
            <a:off x="8102567" y="5237915"/>
            <a:ext cx="102853" cy="10847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F75923A-E8D8-442F-BD58-79F8E90FDF90}"/>
              </a:ext>
            </a:extLst>
          </p:cNvPr>
          <p:cNvCxnSpPr>
            <a:cxnSpLocks/>
          </p:cNvCxnSpPr>
          <p:nvPr/>
        </p:nvCxnSpPr>
        <p:spPr>
          <a:xfrm>
            <a:off x="3950251" y="3516487"/>
            <a:ext cx="887967" cy="0"/>
          </a:xfrm>
          <a:prstGeom prst="line">
            <a:avLst/>
          </a:prstGeom>
          <a:ln w="1016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BDD002B1-F4D2-467B-90AD-E0E78CF00525}"/>
              </a:ext>
            </a:extLst>
          </p:cNvPr>
          <p:cNvSpPr/>
          <p:nvPr/>
        </p:nvSpPr>
        <p:spPr>
          <a:xfrm>
            <a:off x="4700229" y="2878306"/>
            <a:ext cx="601878" cy="81072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817C597-3CFC-400E-8BCC-4A15C313A83F}"/>
              </a:ext>
            </a:extLst>
          </p:cNvPr>
          <p:cNvSpPr/>
          <p:nvPr/>
        </p:nvSpPr>
        <p:spPr>
          <a:xfrm>
            <a:off x="5083955" y="3043693"/>
            <a:ext cx="544009" cy="2083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19DE4A56-DB64-4742-B0FB-B6748C17EEE5}"/>
              </a:ext>
            </a:extLst>
          </p:cNvPr>
          <p:cNvSpPr/>
          <p:nvPr/>
        </p:nvSpPr>
        <p:spPr>
          <a:xfrm>
            <a:off x="5472651" y="3088300"/>
            <a:ext cx="119130" cy="1191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4B7A8B1-6AB5-4970-85BB-AEECD7461927}"/>
              </a:ext>
            </a:extLst>
          </p:cNvPr>
          <p:cNvSpPr txBox="1"/>
          <p:nvPr/>
        </p:nvSpPr>
        <p:spPr>
          <a:xfrm>
            <a:off x="9186481" y="579306"/>
            <a:ext cx="11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有線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LAN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1AF759D-897C-4007-B89B-6A34FCEC2742}"/>
              </a:ext>
            </a:extLst>
          </p:cNvPr>
          <p:cNvSpPr txBox="1"/>
          <p:nvPr/>
        </p:nvSpPr>
        <p:spPr>
          <a:xfrm>
            <a:off x="4192031" y="2224824"/>
            <a:ext cx="151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USB-AC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変換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アダプタ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D5CB63-F999-4A88-8165-D93378D9DFDD}"/>
              </a:ext>
            </a:extLst>
          </p:cNvPr>
          <p:cNvSpPr txBox="1"/>
          <p:nvPr/>
        </p:nvSpPr>
        <p:spPr>
          <a:xfrm>
            <a:off x="6008174" y="4677846"/>
            <a:ext cx="2037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初期設定用</a:t>
            </a:r>
            <a:r>
              <a:rPr kumimoji="1"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PC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746B0AB-59F0-4D4F-8B93-9EAEEE2E1265}"/>
              </a:ext>
            </a:extLst>
          </p:cNvPr>
          <p:cNvSpPr txBox="1"/>
          <p:nvPr/>
        </p:nvSpPr>
        <p:spPr>
          <a:xfrm>
            <a:off x="8125975" y="5937373"/>
            <a:ext cx="233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キーボード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＆マウス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3B9B420-67F7-4C03-A9B8-970E66A92C7D}"/>
              </a:ext>
            </a:extLst>
          </p:cNvPr>
          <p:cNvSpPr txBox="1"/>
          <p:nvPr/>
        </p:nvSpPr>
        <p:spPr>
          <a:xfrm>
            <a:off x="8182172" y="3399021"/>
            <a:ext cx="186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ディスプレイ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3602C5A-2FEA-4CA3-94EB-EE8CED707CED}"/>
              </a:ext>
            </a:extLst>
          </p:cNvPr>
          <p:cNvSpPr txBox="1"/>
          <p:nvPr/>
        </p:nvSpPr>
        <p:spPr>
          <a:xfrm>
            <a:off x="1181508" y="6290019"/>
            <a:ext cx="209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Coral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 </a:t>
            </a: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Dev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 </a:t>
            </a: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Board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078280F-4A26-4F13-B2E3-D0AC34AEEF07}"/>
              </a:ext>
            </a:extLst>
          </p:cNvPr>
          <p:cNvSpPr txBox="1"/>
          <p:nvPr/>
        </p:nvSpPr>
        <p:spPr>
          <a:xfrm>
            <a:off x="542345" y="1113037"/>
            <a:ext cx="8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USB-A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3247669-1172-4F1A-A27D-56DEF1EE8978}"/>
              </a:ext>
            </a:extLst>
          </p:cNvPr>
          <p:cNvSpPr txBox="1"/>
          <p:nvPr/>
        </p:nvSpPr>
        <p:spPr>
          <a:xfrm>
            <a:off x="2349717" y="1113037"/>
            <a:ext cx="8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RJ</a:t>
            </a:r>
            <a:r>
              <a:rPr kumimoji="1"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-45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FF4DDFE7-70E8-4D62-95F3-A1A41DC77855}"/>
              </a:ext>
            </a:extLst>
          </p:cNvPr>
          <p:cNvSpPr txBox="1"/>
          <p:nvPr/>
        </p:nvSpPr>
        <p:spPr>
          <a:xfrm>
            <a:off x="5173709" y="4284856"/>
            <a:ext cx="8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USB-A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AF75AA4-E76A-403A-B4CF-266F8C34B512}"/>
              </a:ext>
            </a:extLst>
          </p:cNvPr>
          <p:cNvSpPr txBox="1"/>
          <p:nvPr/>
        </p:nvSpPr>
        <p:spPr>
          <a:xfrm>
            <a:off x="3844781" y="4284856"/>
            <a:ext cx="8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USB-C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5BECEBB-2853-4DC5-AA2B-1A47C9F61FBB}"/>
              </a:ext>
            </a:extLst>
          </p:cNvPr>
          <p:cNvSpPr txBox="1"/>
          <p:nvPr/>
        </p:nvSpPr>
        <p:spPr>
          <a:xfrm>
            <a:off x="3847190" y="3534620"/>
            <a:ext cx="8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USB-C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9A4F195-5A8E-4B2B-B0FF-BD33F1F93047}"/>
              </a:ext>
            </a:extLst>
          </p:cNvPr>
          <p:cNvSpPr txBox="1"/>
          <p:nvPr/>
        </p:nvSpPr>
        <p:spPr>
          <a:xfrm>
            <a:off x="6244394" y="3073422"/>
            <a:ext cx="8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RJ</a:t>
            </a:r>
            <a:r>
              <a:rPr kumimoji="1"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-45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560454D-FD85-4E5C-A3F3-32BF21E7EBD7}"/>
              </a:ext>
            </a:extLst>
          </p:cNvPr>
          <p:cNvSpPr txBox="1"/>
          <p:nvPr/>
        </p:nvSpPr>
        <p:spPr>
          <a:xfrm>
            <a:off x="3832796" y="5335098"/>
            <a:ext cx="8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HDMI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381EFD8D-AD70-4B68-BE5C-5EAACD90A866}"/>
              </a:ext>
            </a:extLst>
          </p:cNvPr>
          <p:cNvSpPr/>
          <p:nvPr/>
        </p:nvSpPr>
        <p:spPr>
          <a:xfrm>
            <a:off x="261258" y="198648"/>
            <a:ext cx="10414659" cy="65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5" name="図 104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D13DCE21-6247-4F23-9657-674C115F996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250" y="4260042"/>
            <a:ext cx="1937115" cy="1937115"/>
          </a:xfrm>
          <a:prstGeom prst="rect">
            <a:avLst/>
          </a:prstGeom>
        </p:spPr>
      </p:pic>
      <p:pic>
        <p:nvPicPr>
          <p:cNvPr id="107" name="図 106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DF33E91F-A920-422A-A396-DC78D7E8BEA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30531" flipH="1">
            <a:off x="7318843" y="5242405"/>
            <a:ext cx="924050" cy="924050"/>
          </a:xfrm>
          <a:prstGeom prst="rect">
            <a:avLst/>
          </a:prstGeom>
        </p:spPr>
      </p:pic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8494E60-1737-4D4E-97EB-4E12CD5B30E5}"/>
              </a:ext>
            </a:extLst>
          </p:cNvPr>
          <p:cNvSpPr txBox="1"/>
          <p:nvPr/>
        </p:nvSpPr>
        <p:spPr>
          <a:xfrm>
            <a:off x="9053087" y="2256734"/>
            <a:ext cx="141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WEB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カメラ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A1585EC3-957F-428F-AE16-C3BC66EBA9B6}"/>
              </a:ext>
            </a:extLst>
          </p:cNvPr>
          <p:cNvSpPr txBox="1"/>
          <p:nvPr/>
        </p:nvSpPr>
        <p:spPr>
          <a:xfrm>
            <a:off x="6125425" y="5506004"/>
            <a:ext cx="133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00B050"/>
                </a:solidFill>
                <a:latin typeface="Impact" panose="020B0806030902050204" pitchFamily="34" charset="0"/>
                <a:ea typeface="Noto Sans CJK JP Black" panose="020B0A00000000000000" pitchFamily="34" charset="-128"/>
              </a:rPr>
              <a:t>Bluetooth</a:t>
            </a:r>
            <a:endParaRPr kumimoji="1" lang="en-US" altLang="ja-JP" dirty="0">
              <a:solidFill>
                <a:srgbClr val="00B050"/>
              </a:solidFill>
              <a:latin typeface="Impact" panose="020B0806030902050204" pitchFamily="34" charset="0"/>
              <a:ea typeface="Noto Sans CJK JP Black" panose="020B0A00000000000000" pitchFamily="34" charset="-128"/>
            </a:endParaRPr>
          </a:p>
        </p:txBody>
      </p:sp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8CF5746D-DF3D-4559-8EEA-F9291EAB25E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537" y="3105955"/>
            <a:ext cx="1870540" cy="18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98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AA486F8-03C0-48CA-BB9F-5DFF91BDACB8}"/>
              </a:ext>
            </a:extLst>
          </p:cNvPr>
          <p:cNvSpPr/>
          <p:nvPr/>
        </p:nvSpPr>
        <p:spPr>
          <a:xfrm>
            <a:off x="8018070" y="913452"/>
            <a:ext cx="3215904" cy="238788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CCB4819-4400-4563-B930-C38FACBEB021}"/>
              </a:ext>
            </a:extLst>
          </p:cNvPr>
          <p:cNvSpPr/>
          <p:nvPr/>
        </p:nvSpPr>
        <p:spPr>
          <a:xfrm>
            <a:off x="7865670" y="761052"/>
            <a:ext cx="3215904" cy="238788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87833DD-121E-4A1D-B3D6-DC97FEAF8CD1}"/>
              </a:ext>
            </a:extLst>
          </p:cNvPr>
          <p:cNvSpPr/>
          <p:nvPr/>
        </p:nvSpPr>
        <p:spPr>
          <a:xfrm>
            <a:off x="1195535" y="913452"/>
            <a:ext cx="3215904" cy="23878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7C4954A-631E-4AA6-8956-A07E9254EB48}"/>
              </a:ext>
            </a:extLst>
          </p:cNvPr>
          <p:cNvSpPr/>
          <p:nvPr/>
        </p:nvSpPr>
        <p:spPr>
          <a:xfrm>
            <a:off x="1057722" y="799710"/>
            <a:ext cx="3215904" cy="23878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C2F96AD-03D7-4BF7-BE5A-04A185D6CDDC}"/>
              </a:ext>
            </a:extLst>
          </p:cNvPr>
          <p:cNvSpPr/>
          <p:nvPr/>
        </p:nvSpPr>
        <p:spPr>
          <a:xfrm>
            <a:off x="919909" y="728890"/>
            <a:ext cx="3215904" cy="2387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9C6C978-353C-4A87-8BE4-C16CF4CCEE20}"/>
              </a:ext>
            </a:extLst>
          </p:cNvPr>
          <p:cNvGrpSpPr/>
          <p:nvPr/>
        </p:nvGrpSpPr>
        <p:grpSpPr>
          <a:xfrm>
            <a:off x="903631" y="685968"/>
            <a:ext cx="3226683" cy="2387889"/>
            <a:chOff x="2439580" y="464435"/>
            <a:chExt cx="7491498" cy="550810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EC68591-C172-41AC-BC3F-1D673CA08214}"/>
                </a:ext>
              </a:extLst>
            </p:cNvPr>
            <p:cNvGrpSpPr/>
            <p:nvPr/>
          </p:nvGrpSpPr>
          <p:grpSpPr>
            <a:xfrm>
              <a:off x="2706545" y="1560320"/>
              <a:ext cx="7045875" cy="4258851"/>
              <a:chOff x="2706545" y="1560320"/>
              <a:chExt cx="7045875" cy="4258851"/>
            </a:xfrm>
          </p:grpSpPr>
          <p:pic>
            <p:nvPicPr>
              <p:cNvPr id="14" name="グラフィックス 13" descr="森林の光景">
                <a:extLst>
                  <a:ext uri="{FF2B5EF4-FFF2-40B4-BE49-F238E27FC236}">
                    <a16:creationId xmlns:a16="http://schemas.microsoft.com/office/drawing/2014/main" id="{6821F4F7-53E7-4D19-B5D2-70C13C51F5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65440" y="1560320"/>
                <a:ext cx="2731957" cy="2731957"/>
              </a:xfrm>
              <a:prstGeom prst="rect">
                <a:avLst/>
              </a:prstGeom>
            </p:spPr>
          </p:pic>
          <p:pic>
            <p:nvPicPr>
              <p:cNvPr id="15" name="グラフィックス 14" descr="都市">
                <a:extLst>
                  <a:ext uri="{FF2B5EF4-FFF2-40B4-BE49-F238E27FC236}">
                    <a16:creationId xmlns:a16="http://schemas.microsoft.com/office/drawing/2014/main" id="{9F5803EA-33E5-4BA5-829D-3CB825BF42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27256" y="1771533"/>
                <a:ext cx="3125164" cy="3485906"/>
              </a:xfrm>
              <a:prstGeom prst="rect">
                <a:avLst/>
              </a:prstGeom>
            </p:spPr>
          </p:pic>
          <p:pic>
            <p:nvPicPr>
              <p:cNvPr id="16" name="グラフィックス 15" descr="車">
                <a:extLst>
                  <a:ext uri="{FF2B5EF4-FFF2-40B4-BE49-F238E27FC236}">
                    <a16:creationId xmlns:a16="http://schemas.microsoft.com/office/drawing/2014/main" id="{9674111A-1F30-44EC-97AC-3FA148A32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06545" y="2915854"/>
                <a:ext cx="2903317" cy="2903317"/>
              </a:xfrm>
              <a:prstGeom prst="rect">
                <a:avLst/>
              </a:prstGeom>
            </p:spPr>
          </p:pic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1A0B053A-7678-40E0-BCCA-E2C60B87E84F}"/>
                </a:ext>
              </a:extLst>
            </p:cNvPr>
            <p:cNvGrpSpPr/>
            <p:nvPr/>
          </p:nvGrpSpPr>
          <p:grpSpPr>
            <a:xfrm>
              <a:off x="5338422" y="1600561"/>
              <a:ext cx="2736025" cy="4218610"/>
              <a:chOff x="5338422" y="1600561"/>
              <a:chExt cx="2736025" cy="4218610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19D5D9BF-06A2-4011-B8F3-14926FAA950D}"/>
                  </a:ext>
                </a:extLst>
              </p:cNvPr>
              <p:cNvSpPr/>
              <p:nvPr/>
            </p:nvSpPr>
            <p:spPr>
              <a:xfrm>
                <a:off x="5338422" y="2781509"/>
                <a:ext cx="2736025" cy="273602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4DD52FF5-EDEC-487A-8046-E39F40FF47BC}"/>
                  </a:ext>
                </a:extLst>
              </p:cNvPr>
              <p:cNvSpPr/>
              <p:nvPr/>
            </p:nvSpPr>
            <p:spPr>
              <a:xfrm>
                <a:off x="6000201" y="1600561"/>
                <a:ext cx="1400175" cy="1400175"/>
              </a:xfrm>
              <a:prstGeom prst="ellips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939130E-FC80-4D29-BCD1-7E3FD366C77F}"/>
                  </a:ext>
                </a:extLst>
              </p:cNvPr>
              <p:cNvSpPr/>
              <p:nvPr/>
            </p:nvSpPr>
            <p:spPr>
              <a:xfrm>
                <a:off x="5338422" y="4149521"/>
                <a:ext cx="2736025" cy="14001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D3FC79C8-332C-4846-A712-8CCEF6E6D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5476" y="3987476"/>
                <a:ext cx="0" cy="1831695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F81024EF-4FB2-4BC8-B49F-1BAF662E7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79" y="3987476"/>
                <a:ext cx="0" cy="1831695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ABCE88B-D73A-4068-B225-D7AE2F5A4C18}"/>
                </a:ext>
              </a:extLst>
            </p:cNvPr>
            <p:cNvSpPr/>
            <p:nvPr/>
          </p:nvSpPr>
          <p:spPr>
            <a:xfrm>
              <a:off x="5800288" y="1400648"/>
              <a:ext cx="1800000" cy="1800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0C5A342-CA1D-48C4-8A3D-90257ECC575E}"/>
                </a:ext>
              </a:extLst>
            </p:cNvPr>
            <p:cNvSpPr/>
            <p:nvPr/>
          </p:nvSpPr>
          <p:spPr>
            <a:xfrm>
              <a:off x="2439580" y="464435"/>
              <a:ext cx="7491498" cy="550810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FDC3769-3FDF-47D1-85F0-F9120CC9CC61}"/>
              </a:ext>
            </a:extLst>
          </p:cNvPr>
          <p:cNvSpPr/>
          <p:nvPr/>
        </p:nvSpPr>
        <p:spPr>
          <a:xfrm>
            <a:off x="7713270" y="608652"/>
            <a:ext cx="3215904" cy="238788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4C10E3EA-1102-4D8A-BEBF-A07A6D1BDB22}"/>
              </a:ext>
            </a:extLst>
          </p:cNvPr>
          <p:cNvSpPr/>
          <p:nvPr/>
        </p:nvSpPr>
        <p:spPr>
          <a:xfrm>
            <a:off x="9144490" y="971600"/>
            <a:ext cx="775283" cy="78034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462A93F6-468E-4072-82E8-2E0F3F2BAF7F}"/>
              </a:ext>
            </a:extLst>
          </p:cNvPr>
          <p:cNvGrpSpPr/>
          <p:nvPr/>
        </p:nvGrpSpPr>
        <p:grpSpPr>
          <a:xfrm>
            <a:off x="3728576" y="3711254"/>
            <a:ext cx="4408209" cy="2893758"/>
            <a:chOff x="3287485" y="1229097"/>
            <a:chExt cx="5617031" cy="3687286"/>
          </a:xfrm>
        </p:grpSpPr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EA1D12B4-7913-4CD7-A520-537E3AFDB515}"/>
                </a:ext>
              </a:extLst>
            </p:cNvPr>
            <p:cNvSpPr/>
            <p:nvPr/>
          </p:nvSpPr>
          <p:spPr>
            <a:xfrm>
              <a:off x="3287485" y="1780310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DA03DBEA-CE19-4CE0-BEE9-DD2F64EB9338}"/>
                </a:ext>
              </a:extLst>
            </p:cNvPr>
            <p:cNvSpPr/>
            <p:nvPr/>
          </p:nvSpPr>
          <p:spPr>
            <a:xfrm>
              <a:off x="3287485" y="2799608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5780F30-C8B3-4C2B-A56C-1C44A2D37AD6}"/>
                </a:ext>
              </a:extLst>
            </p:cNvPr>
            <p:cNvSpPr/>
            <p:nvPr/>
          </p:nvSpPr>
          <p:spPr>
            <a:xfrm>
              <a:off x="3287485" y="3818906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62DD5BA5-2652-40D3-A021-BAB1DFE2A49A}"/>
                </a:ext>
              </a:extLst>
            </p:cNvPr>
            <p:cNvSpPr/>
            <p:nvPr/>
          </p:nvSpPr>
          <p:spPr>
            <a:xfrm>
              <a:off x="4950032" y="1229097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07AF495E-DB4C-4455-9F5B-86C4E6D8EFC9}"/>
                </a:ext>
              </a:extLst>
            </p:cNvPr>
            <p:cNvSpPr/>
            <p:nvPr/>
          </p:nvSpPr>
          <p:spPr>
            <a:xfrm>
              <a:off x="4950032" y="2248395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B668C8B7-02AB-46E2-8B9B-8ED6AD3CC326}"/>
                </a:ext>
              </a:extLst>
            </p:cNvPr>
            <p:cNvSpPr/>
            <p:nvPr/>
          </p:nvSpPr>
          <p:spPr>
            <a:xfrm>
              <a:off x="4950032" y="3267693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428DFE14-A0DD-4B48-ADD1-C0A3C4D12466}"/>
                </a:ext>
              </a:extLst>
            </p:cNvPr>
            <p:cNvSpPr/>
            <p:nvPr/>
          </p:nvSpPr>
          <p:spPr>
            <a:xfrm>
              <a:off x="4950032" y="4286991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9805AD6F-2EA7-4332-B69C-4A9EC66995C3}"/>
                </a:ext>
              </a:extLst>
            </p:cNvPr>
            <p:cNvSpPr/>
            <p:nvPr/>
          </p:nvSpPr>
          <p:spPr>
            <a:xfrm>
              <a:off x="6612578" y="1229097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1C388423-C44D-4AF9-AB49-130914C37CD9}"/>
                </a:ext>
              </a:extLst>
            </p:cNvPr>
            <p:cNvSpPr/>
            <p:nvPr/>
          </p:nvSpPr>
          <p:spPr>
            <a:xfrm>
              <a:off x="6612578" y="2248395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45BD6281-135A-4DF3-AF6A-7DF69B18E80B}"/>
                </a:ext>
              </a:extLst>
            </p:cNvPr>
            <p:cNvSpPr/>
            <p:nvPr/>
          </p:nvSpPr>
          <p:spPr>
            <a:xfrm>
              <a:off x="6612578" y="3267693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EAD7741D-BE1F-4C12-B556-D7934F7BD57A}"/>
                </a:ext>
              </a:extLst>
            </p:cNvPr>
            <p:cNvSpPr/>
            <p:nvPr/>
          </p:nvSpPr>
          <p:spPr>
            <a:xfrm>
              <a:off x="6612578" y="4286991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1CE818D8-5FFB-4A8E-AD50-4C88499F961E}"/>
                </a:ext>
              </a:extLst>
            </p:cNvPr>
            <p:cNvSpPr/>
            <p:nvPr/>
          </p:nvSpPr>
          <p:spPr>
            <a:xfrm>
              <a:off x="8275124" y="2242458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24C7826D-9E32-49D1-A905-A13388F2B5FE}"/>
                </a:ext>
              </a:extLst>
            </p:cNvPr>
            <p:cNvSpPr/>
            <p:nvPr/>
          </p:nvSpPr>
          <p:spPr>
            <a:xfrm>
              <a:off x="8275124" y="3261756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DFF819C6-A91D-4230-8C8F-3B4A3BD46624}"/>
                </a:ext>
              </a:extLst>
            </p:cNvPr>
            <p:cNvCxnSpPr>
              <a:cxnSpLocks/>
              <a:stCxn id="73" idx="6"/>
              <a:endCxn id="76" idx="2"/>
            </p:cNvCxnSpPr>
            <p:nvPr/>
          </p:nvCxnSpPr>
          <p:spPr>
            <a:xfrm flipV="1">
              <a:off x="3916877" y="1543793"/>
              <a:ext cx="1033155" cy="55121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E0CD9FF3-408B-495B-97B9-45AA70AB7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6876" y="2563091"/>
              <a:ext cx="1033155" cy="55121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F1FD1526-E6FA-4006-9860-AE29FF375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6876" y="3576452"/>
              <a:ext cx="1033155" cy="55121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BD474F00-B90D-407D-B930-5DD30E18451B}"/>
                </a:ext>
              </a:extLst>
            </p:cNvPr>
            <p:cNvCxnSpPr>
              <a:cxnSpLocks/>
              <a:stCxn id="73" idx="6"/>
              <a:endCxn id="77" idx="2"/>
            </p:cNvCxnSpPr>
            <p:nvPr/>
          </p:nvCxnSpPr>
          <p:spPr>
            <a:xfrm>
              <a:off x="3916877" y="2095006"/>
              <a:ext cx="1033155" cy="46808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827F652A-64ED-48CD-930D-E4247AF00F46}"/>
                </a:ext>
              </a:extLst>
            </p:cNvPr>
            <p:cNvCxnSpPr>
              <a:cxnSpLocks/>
            </p:cNvCxnSpPr>
            <p:nvPr/>
          </p:nvCxnSpPr>
          <p:spPr>
            <a:xfrm>
              <a:off x="3916876" y="3120241"/>
              <a:ext cx="1033155" cy="46808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17E447D9-4FAA-46F8-A157-9C027B7FA60D}"/>
                </a:ext>
              </a:extLst>
            </p:cNvPr>
            <p:cNvCxnSpPr>
              <a:cxnSpLocks/>
            </p:cNvCxnSpPr>
            <p:nvPr/>
          </p:nvCxnSpPr>
          <p:spPr>
            <a:xfrm>
              <a:off x="3916876" y="4132119"/>
              <a:ext cx="1033155" cy="46808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5F5B3C0-45C4-4F57-9757-285C36633D98}"/>
                </a:ext>
              </a:extLst>
            </p:cNvPr>
            <p:cNvCxnSpPr>
              <a:cxnSpLocks/>
              <a:stCxn id="73" idx="6"/>
              <a:endCxn id="78" idx="2"/>
            </p:cNvCxnSpPr>
            <p:nvPr/>
          </p:nvCxnSpPr>
          <p:spPr>
            <a:xfrm>
              <a:off x="3916877" y="2095006"/>
              <a:ext cx="1033155" cy="148738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EB43BDD0-FB81-400D-8A97-4F2CF67B9FFF}"/>
                </a:ext>
              </a:extLst>
            </p:cNvPr>
            <p:cNvCxnSpPr>
              <a:cxnSpLocks/>
            </p:cNvCxnSpPr>
            <p:nvPr/>
          </p:nvCxnSpPr>
          <p:spPr>
            <a:xfrm>
              <a:off x="3916876" y="3112821"/>
              <a:ext cx="1033155" cy="148738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AED5F683-A581-44ED-BFBC-E132C0F2E5CE}"/>
                </a:ext>
              </a:extLst>
            </p:cNvPr>
            <p:cNvCxnSpPr>
              <a:cxnSpLocks/>
              <a:stCxn id="74" idx="6"/>
              <a:endCxn id="76" idx="2"/>
            </p:cNvCxnSpPr>
            <p:nvPr/>
          </p:nvCxnSpPr>
          <p:spPr>
            <a:xfrm flipV="1">
              <a:off x="3916877" y="1543793"/>
              <a:ext cx="1033155" cy="157051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33085454-61FB-4B29-BD3E-4711ED45E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6875" y="2564574"/>
              <a:ext cx="1033155" cy="157051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84C9EFA0-AEF2-4B54-B1A4-F4A87E7B86B2}"/>
                </a:ext>
              </a:extLst>
            </p:cNvPr>
            <p:cNvCxnSpPr>
              <a:cxnSpLocks/>
              <a:stCxn id="76" idx="6"/>
              <a:endCxn id="81" idx="2"/>
            </p:cNvCxnSpPr>
            <p:nvPr/>
          </p:nvCxnSpPr>
          <p:spPr>
            <a:xfrm>
              <a:off x="5579424" y="1543793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7BD22413-3B65-4A9E-8E36-41D8BA77D0FB}"/>
                </a:ext>
              </a:extLst>
            </p:cNvPr>
            <p:cNvCxnSpPr>
              <a:cxnSpLocks/>
            </p:cNvCxnSpPr>
            <p:nvPr/>
          </p:nvCxnSpPr>
          <p:spPr>
            <a:xfrm>
              <a:off x="5579422" y="2557154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8F0E5965-9828-4FA2-9C85-66348F4FB749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>
              <a:off x="5579422" y="3588326"/>
              <a:ext cx="1033156" cy="101336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5F9BE46A-C6BB-4CD7-B75A-DE02E11492F3}"/>
                </a:ext>
              </a:extLst>
            </p:cNvPr>
            <p:cNvCxnSpPr>
              <a:cxnSpLocks/>
              <a:stCxn id="76" idx="6"/>
              <a:endCxn id="82" idx="2"/>
            </p:cNvCxnSpPr>
            <p:nvPr/>
          </p:nvCxnSpPr>
          <p:spPr>
            <a:xfrm>
              <a:off x="5579424" y="1543793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3782A266-F4E8-4C11-B4F1-203F70FCE61B}"/>
                </a:ext>
              </a:extLst>
            </p:cNvPr>
            <p:cNvCxnSpPr>
              <a:cxnSpLocks/>
            </p:cNvCxnSpPr>
            <p:nvPr/>
          </p:nvCxnSpPr>
          <p:spPr>
            <a:xfrm>
              <a:off x="5579420" y="2551217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>
              <a:extLst>
                <a:ext uri="{FF2B5EF4-FFF2-40B4-BE49-F238E27FC236}">
                  <a16:creationId xmlns:a16="http://schemas.microsoft.com/office/drawing/2014/main" id="{B44134B0-144C-476F-95C9-BF8E33354B10}"/>
                </a:ext>
              </a:extLst>
            </p:cNvPr>
            <p:cNvCxnSpPr>
              <a:cxnSpLocks/>
              <a:stCxn id="76" idx="6"/>
              <a:endCxn id="83" idx="2"/>
            </p:cNvCxnSpPr>
            <p:nvPr/>
          </p:nvCxnSpPr>
          <p:spPr>
            <a:xfrm>
              <a:off x="5579424" y="1543793"/>
              <a:ext cx="1033154" cy="305789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1F5D1D54-F757-439D-BC5F-E5CAAC1F4BD7}"/>
                </a:ext>
              </a:extLst>
            </p:cNvPr>
            <p:cNvCxnSpPr>
              <a:cxnSpLocks/>
              <a:stCxn id="79" idx="6"/>
              <a:endCxn id="82" idx="2"/>
            </p:cNvCxnSpPr>
            <p:nvPr/>
          </p:nvCxnSpPr>
          <p:spPr>
            <a:xfrm flipV="1">
              <a:off x="5579424" y="3582389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972B75FA-8B06-4D3C-91D0-278D2CCCA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3375" y="2551217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6B39761E-6464-4DDD-9D66-E7548845F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3375" y="1525982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33C5FE21-B3D4-4DC9-B187-032B935FAE3D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5569520" y="2563091"/>
              <a:ext cx="1043058" cy="206333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36F4FC50-AFBD-45C6-9B49-5B4DCBA6D8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5569" y="1502234"/>
              <a:ext cx="1043058" cy="206333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96E6C2F1-B077-46D4-9D08-42E627971712}"/>
                </a:ext>
              </a:extLst>
            </p:cNvPr>
            <p:cNvCxnSpPr>
              <a:cxnSpLocks/>
              <a:stCxn id="79" idx="6"/>
              <a:endCxn id="80" idx="2"/>
            </p:cNvCxnSpPr>
            <p:nvPr/>
          </p:nvCxnSpPr>
          <p:spPr>
            <a:xfrm flipV="1">
              <a:off x="5579424" y="1543793"/>
              <a:ext cx="1033154" cy="305789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8C07F1C2-B6A1-432D-B20E-BC9DDC0B56AB}"/>
                </a:ext>
              </a:extLst>
            </p:cNvPr>
            <p:cNvCxnSpPr>
              <a:cxnSpLocks/>
              <a:stCxn id="76" idx="6"/>
              <a:endCxn id="80" idx="2"/>
            </p:cNvCxnSpPr>
            <p:nvPr/>
          </p:nvCxnSpPr>
          <p:spPr>
            <a:xfrm>
              <a:off x="5579424" y="1543793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9DBD8B5E-106E-4007-AEB6-BB095DE45758}"/>
                </a:ext>
              </a:extLst>
            </p:cNvPr>
            <p:cNvCxnSpPr>
              <a:cxnSpLocks/>
            </p:cNvCxnSpPr>
            <p:nvPr/>
          </p:nvCxnSpPr>
          <p:spPr>
            <a:xfrm>
              <a:off x="5583375" y="2550720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11389AFB-A851-47E9-AC34-C262F65FA3D5}"/>
                </a:ext>
              </a:extLst>
            </p:cNvPr>
            <p:cNvCxnSpPr>
              <a:cxnSpLocks/>
            </p:cNvCxnSpPr>
            <p:nvPr/>
          </p:nvCxnSpPr>
          <p:spPr>
            <a:xfrm>
              <a:off x="5565569" y="3574474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3590A0E0-0496-4D18-A70A-5FF86D1D0991}"/>
                </a:ext>
              </a:extLst>
            </p:cNvPr>
            <p:cNvCxnSpPr>
              <a:cxnSpLocks/>
            </p:cNvCxnSpPr>
            <p:nvPr/>
          </p:nvCxnSpPr>
          <p:spPr>
            <a:xfrm>
              <a:off x="5583375" y="4610101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BA5CA54E-33C9-4DA3-BCA3-8E69533D1EFE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>
              <a:off x="7241970" y="1543793"/>
              <a:ext cx="1033154" cy="101336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F7B206A4-63B9-4DD1-9110-27110770C18D}"/>
                </a:ext>
              </a:extLst>
            </p:cNvPr>
            <p:cNvCxnSpPr>
              <a:cxnSpLocks/>
              <a:stCxn id="81" idx="6"/>
              <a:endCxn id="85" idx="2"/>
            </p:cNvCxnSpPr>
            <p:nvPr/>
          </p:nvCxnSpPr>
          <p:spPr>
            <a:xfrm>
              <a:off x="7241970" y="2563091"/>
              <a:ext cx="1033154" cy="101336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DF3F5658-B668-4BB3-AE9D-0855A8A08422}"/>
                </a:ext>
              </a:extLst>
            </p:cNvPr>
            <p:cNvCxnSpPr>
              <a:cxnSpLocks/>
              <a:stCxn id="82" idx="6"/>
              <a:endCxn id="84" idx="2"/>
            </p:cNvCxnSpPr>
            <p:nvPr/>
          </p:nvCxnSpPr>
          <p:spPr>
            <a:xfrm flipV="1">
              <a:off x="7241970" y="2557154"/>
              <a:ext cx="1033154" cy="102523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矢印コネクタ 114">
              <a:extLst>
                <a:ext uri="{FF2B5EF4-FFF2-40B4-BE49-F238E27FC236}">
                  <a16:creationId xmlns:a16="http://schemas.microsoft.com/office/drawing/2014/main" id="{62C1CEA1-3AED-42FE-991A-18CDAE7EDE5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7243942" y="3576452"/>
              <a:ext cx="1031182" cy="1014352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5F6D601D-88B8-4F44-98DB-2056BF5F620C}"/>
                </a:ext>
              </a:extLst>
            </p:cNvPr>
            <p:cNvCxnSpPr>
              <a:cxnSpLocks/>
              <a:stCxn id="83" idx="6"/>
              <a:endCxn id="84" idx="2"/>
            </p:cNvCxnSpPr>
            <p:nvPr/>
          </p:nvCxnSpPr>
          <p:spPr>
            <a:xfrm flipV="1">
              <a:off x="7241970" y="2557154"/>
              <a:ext cx="1033154" cy="204453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EDB20801-8994-4616-B666-31B6A7DDE180}"/>
                </a:ext>
              </a:extLst>
            </p:cNvPr>
            <p:cNvCxnSpPr>
              <a:cxnSpLocks/>
              <a:stCxn id="80" idx="6"/>
              <a:endCxn id="85" idx="2"/>
            </p:cNvCxnSpPr>
            <p:nvPr/>
          </p:nvCxnSpPr>
          <p:spPr>
            <a:xfrm>
              <a:off x="7241970" y="1543793"/>
              <a:ext cx="1033154" cy="2032659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5632EF5E-50CF-441F-9144-1E0B4E69DDE8}"/>
                </a:ext>
              </a:extLst>
            </p:cNvPr>
            <p:cNvCxnSpPr>
              <a:cxnSpLocks/>
              <a:stCxn id="81" idx="6"/>
              <a:endCxn id="84" idx="2"/>
            </p:cNvCxnSpPr>
            <p:nvPr/>
          </p:nvCxnSpPr>
          <p:spPr>
            <a:xfrm flipV="1">
              <a:off x="7241970" y="2557154"/>
              <a:ext cx="1033154" cy="5937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204C7099-37F4-42A7-AA3E-9A496936B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2066" y="3559631"/>
              <a:ext cx="1033154" cy="5937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7631245E-5C7F-4299-8C45-1C42B06C551C}"/>
                </a:ext>
              </a:extLst>
            </p:cNvPr>
            <p:cNvCxnSpPr>
              <a:cxnSpLocks/>
              <a:stCxn id="73" idx="6"/>
              <a:endCxn id="79" idx="2"/>
            </p:cNvCxnSpPr>
            <p:nvPr/>
          </p:nvCxnSpPr>
          <p:spPr>
            <a:xfrm>
              <a:off x="3916877" y="2095006"/>
              <a:ext cx="1033155" cy="250668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36E2D19F-0FA1-459C-B07D-08E16E70FDE1}"/>
                </a:ext>
              </a:extLst>
            </p:cNvPr>
            <p:cNvCxnSpPr>
              <a:cxnSpLocks/>
              <a:stCxn id="75" idx="6"/>
              <a:endCxn id="76" idx="2"/>
            </p:cNvCxnSpPr>
            <p:nvPr/>
          </p:nvCxnSpPr>
          <p:spPr>
            <a:xfrm flipV="1">
              <a:off x="3916877" y="1543793"/>
              <a:ext cx="1033155" cy="2589809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矢印: 折線 121">
            <a:extLst>
              <a:ext uri="{FF2B5EF4-FFF2-40B4-BE49-F238E27FC236}">
                <a16:creationId xmlns:a16="http://schemas.microsoft.com/office/drawing/2014/main" id="{D71BACF0-7D25-4051-93B2-B739A7A2D260}"/>
              </a:ext>
            </a:extLst>
          </p:cNvPr>
          <p:cNvSpPr/>
          <p:nvPr/>
        </p:nvSpPr>
        <p:spPr>
          <a:xfrm rot="10800000">
            <a:off x="8692517" y="3711253"/>
            <a:ext cx="1116811" cy="1988195"/>
          </a:xfrm>
          <a:prstGeom prst="bentArrow">
            <a:avLst>
              <a:gd name="adj1" fmla="val 30317"/>
              <a:gd name="adj2" fmla="val 45549"/>
              <a:gd name="adj3" fmla="val 25000"/>
              <a:gd name="adj4" fmla="val 4375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5" name="矢印: 左右 124">
            <a:extLst>
              <a:ext uri="{FF2B5EF4-FFF2-40B4-BE49-F238E27FC236}">
                <a16:creationId xmlns:a16="http://schemas.microsoft.com/office/drawing/2014/main" id="{341DE2A4-0970-499A-83CC-A53FDCDAAF28}"/>
              </a:ext>
            </a:extLst>
          </p:cNvPr>
          <p:cNvSpPr/>
          <p:nvPr/>
        </p:nvSpPr>
        <p:spPr>
          <a:xfrm>
            <a:off x="4146593" y="1488258"/>
            <a:ext cx="3572176" cy="795280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Impact" panose="020B0806030902050204" pitchFamily="34" charset="0"/>
              </a:rPr>
              <a:t>Pair</a:t>
            </a:r>
            <a:endParaRPr kumimoji="1" lang="ja-JP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F96A3337-9F29-4391-948D-6917B4B699A5}"/>
              </a:ext>
            </a:extLst>
          </p:cNvPr>
          <p:cNvSpPr txBox="1"/>
          <p:nvPr/>
        </p:nvSpPr>
        <p:spPr>
          <a:xfrm>
            <a:off x="1390069" y="292234"/>
            <a:ext cx="255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顔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入りの入力画像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0B5F30B7-D355-4E73-B685-468A510867B5}"/>
              </a:ext>
            </a:extLst>
          </p:cNvPr>
          <p:cNvSpPr txBox="1"/>
          <p:nvPr/>
        </p:nvSpPr>
        <p:spPr>
          <a:xfrm>
            <a:off x="7665686" y="256194"/>
            <a:ext cx="342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バウンティング・ボックス画像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2BACED56-0BA4-48D3-880A-BDDD01985E26}"/>
              </a:ext>
            </a:extLst>
          </p:cNvPr>
          <p:cNvSpPr txBox="1"/>
          <p:nvPr/>
        </p:nvSpPr>
        <p:spPr>
          <a:xfrm>
            <a:off x="8081324" y="3359489"/>
            <a:ext cx="245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※</a:t>
            </a:r>
            <a:r>
              <a:rPr kumimoji="1" lang="ja-JP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白：確率１，黒：確率０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0719618C-8546-4DFA-9623-4A7C9C5A2D89}"/>
              </a:ext>
            </a:extLst>
          </p:cNvPr>
          <p:cNvSpPr txBox="1"/>
          <p:nvPr/>
        </p:nvSpPr>
        <p:spPr>
          <a:xfrm>
            <a:off x="3261133" y="4844361"/>
            <a:ext cx="55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入力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D52FADF0-2A9E-4124-8BA0-154B114F26F0}"/>
              </a:ext>
            </a:extLst>
          </p:cNvPr>
          <p:cNvSpPr txBox="1"/>
          <p:nvPr/>
        </p:nvSpPr>
        <p:spPr>
          <a:xfrm>
            <a:off x="3975547" y="3355305"/>
            <a:ext cx="39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ニューラルネットワークモデル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4A1BD7FF-D893-445B-86E1-85393E6D73CC}"/>
              </a:ext>
            </a:extLst>
          </p:cNvPr>
          <p:cNvSpPr txBox="1"/>
          <p:nvPr/>
        </p:nvSpPr>
        <p:spPr>
          <a:xfrm>
            <a:off x="8198575" y="4854700"/>
            <a:ext cx="55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出力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139" name="矢印: 折線 138">
            <a:extLst>
              <a:ext uri="{FF2B5EF4-FFF2-40B4-BE49-F238E27FC236}">
                <a16:creationId xmlns:a16="http://schemas.microsoft.com/office/drawing/2014/main" id="{DE3D94D1-A878-4641-AEEF-42EFB785E92A}"/>
              </a:ext>
            </a:extLst>
          </p:cNvPr>
          <p:cNvSpPr/>
          <p:nvPr/>
        </p:nvSpPr>
        <p:spPr>
          <a:xfrm rot="10800000" flipH="1">
            <a:off x="2097197" y="3709844"/>
            <a:ext cx="1116811" cy="1988195"/>
          </a:xfrm>
          <a:prstGeom prst="bentArrow">
            <a:avLst>
              <a:gd name="adj1" fmla="val 30317"/>
              <a:gd name="adj2" fmla="val 45549"/>
              <a:gd name="adj3" fmla="val 25000"/>
              <a:gd name="adj4" fmla="val 4375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9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AA486F8-03C0-48CA-BB9F-5DFF91BDACB8}"/>
              </a:ext>
            </a:extLst>
          </p:cNvPr>
          <p:cNvSpPr/>
          <p:nvPr/>
        </p:nvSpPr>
        <p:spPr>
          <a:xfrm>
            <a:off x="7678345" y="1607049"/>
            <a:ext cx="2474248" cy="1837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CCB4819-4400-4563-B930-C38FACBEB021}"/>
              </a:ext>
            </a:extLst>
          </p:cNvPr>
          <p:cNvSpPr/>
          <p:nvPr/>
        </p:nvSpPr>
        <p:spPr>
          <a:xfrm>
            <a:off x="7561092" y="1489795"/>
            <a:ext cx="2474248" cy="1837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87833DD-121E-4A1D-B3D6-DC97FEAF8CD1}"/>
              </a:ext>
            </a:extLst>
          </p:cNvPr>
          <p:cNvSpPr/>
          <p:nvPr/>
        </p:nvSpPr>
        <p:spPr>
          <a:xfrm>
            <a:off x="2429233" y="1607049"/>
            <a:ext cx="2474248" cy="18371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7C4954A-631E-4AA6-8956-A07E9254EB48}"/>
              </a:ext>
            </a:extLst>
          </p:cNvPr>
          <p:cNvSpPr/>
          <p:nvPr/>
        </p:nvSpPr>
        <p:spPr>
          <a:xfrm>
            <a:off x="2323202" y="1519538"/>
            <a:ext cx="2474248" cy="18371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C2F96AD-03D7-4BF7-BE5A-04A185D6CDDC}"/>
              </a:ext>
            </a:extLst>
          </p:cNvPr>
          <p:cNvSpPr/>
          <p:nvPr/>
        </p:nvSpPr>
        <p:spPr>
          <a:xfrm>
            <a:off x="2217172" y="1465051"/>
            <a:ext cx="2474248" cy="1837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9C6C978-353C-4A87-8BE4-C16CF4CCEE20}"/>
              </a:ext>
            </a:extLst>
          </p:cNvPr>
          <p:cNvGrpSpPr/>
          <p:nvPr/>
        </p:nvGrpSpPr>
        <p:grpSpPr>
          <a:xfrm>
            <a:off x="2204648" y="1432027"/>
            <a:ext cx="2482541" cy="1837191"/>
            <a:chOff x="2439580" y="464435"/>
            <a:chExt cx="7491498" cy="550810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EC68591-C172-41AC-BC3F-1D673CA08214}"/>
                </a:ext>
              </a:extLst>
            </p:cNvPr>
            <p:cNvGrpSpPr/>
            <p:nvPr/>
          </p:nvGrpSpPr>
          <p:grpSpPr>
            <a:xfrm>
              <a:off x="2706545" y="1560320"/>
              <a:ext cx="7045875" cy="4258851"/>
              <a:chOff x="2706545" y="1560320"/>
              <a:chExt cx="7045875" cy="4258851"/>
            </a:xfrm>
          </p:grpSpPr>
          <p:pic>
            <p:nvPicPr>
              <p:cNvPr id="14" name="グラフィックス 13" descr="森林の光景">
                <a:extLst>
                  <a:ext uri="{FF2B5EF4-FFF2-40B4-BE49-F238E27FC236}">
                    <a16:creationId xmlns:a16="http://schemas.microsoft.com/office/drawing/2014/main" id="{6821F4F7-53E7-4D19-B5D2-70C13C51F5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65440" y="1560320"/>
                <a:ext cx="2731957" cy="2731957"/>
              </a:xfrm>
              <a:prstGeom prst="rect">
                <a:avLst/>
              </a:prstGeom>
            </p:spPr>
          </p:pic>
          <p:pic>
            <p:nvPicPr>
              <p:cNvPr id="15" name="グラフィックス 14" descr="都市">
                <a:extLst>
                  <a:ext uri="{FF2B5EF4-FFF2-40B4-BE49-F238E27FC236}">
                    <a16:creationId xmlns:a16="http://schemas.microsoft.com/office/drawing/2014/main" id="{9F5803EA-33E5-4BA5-829D-3CB825BF42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27256" y="1771533"/>
                <a:ext cx="3125164" cy="3485906"/>
              </a:xfrm>
              <a:prstGeom prst="rect">
                <a:avLst/>
              </a:prstGeom>
            </p:spPr>
          </p:pic>
          <p:pic>
            <p:nvPicPr>
              <p:cNvPr id="16" name="グラフィックス 15" descr="車">
                <a:extLst>
                  <a:ext uri="{FF2B5EF4-FFF2-40B4-BE49-F238E27FC236}">
                    <a16:creationId xmlns:a16="http://schemas.microsoft.com/office/drawing/2014/main" id="{9674111A-1F30-44EC-97AC-3FA148A32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06545" y="2915854"/>
                <a:ext cx="2903317" cy="2903317"/>
              </a:xfrm>
              <a:prstGeom prst="rect">
                <a:avLst/>
              </a:prstGeom>
            </p:spPr>
          </p:pic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1A0B053A-7678-40E0-BCCA-E2C60B87E84F}"/>
                </a:ext>
              </a:extLst>
            </p:cNvPr>
            <p:cNvGrpSpPr/>
            <p:nvPr/>
          </p:nvGrpSpPr>
          <p:grpSpPr>
            <a:xfrm>
              <a:off x="5338422" y="1600561"/>
              <a:ext cx="2736025" cy="4218610"/>
              <a:chOff x="5338422" y="1600561"/>
              <a:chExt cx="2736025" cy="4218610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19D5D9BF-06A2-4011-B8F3-14926FAA950D}"/>
                  </a:ext>
                </a:extLst>
              </p:cNvPr>
              <p:cNvSpPr/>
              <p:nvPr/>
            </p:nvSpPr>
            <p:spPr>
              <a:xfrm>
                <a:off x="5338422" y="2781509"/>
                <a:ext cx="2736025" cy="273602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4DD52FF5-EDEC-487A-8046-E39F40FF47BC}"/>
                  </a:ext>
                </a:extLst>
              </p:cNvPr>
              <p:cNvSpPr/>
              <p:nvPr/>
            </p:nvSpPr>
            <p:spPr>
              <a:xfrm>
                <a:off x="6000201" y="1600561"/>
                <a:ext cx="1400175" cy="1400175"/>
              </a:xfrm>
              <a:prstGeom prst="ellips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939130E-FC80-4D29-BCD1-7E3FD366C77F}"/>
                  </a:ext>
                </a:extLst>
              </p:cNvPr>
              <p:cNvSpPr/>
              <p:nvPr/>
            </p:nvSpPr>
            <p:spPr>
              <a:xfrm>
                <a:off x="5338422" y="4149521"/>
                <a:ext cx="2736025" cy="14001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D3FC79C8-332C-4846-A712-8CCEF6E6D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5476" y="3987476"/>
                <a:ext cx="0" cy="1831695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F81024EF-4FB2-4BC8-B49F-1BAF662E7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79" y="3987476"/>
                <a:ext cx="0" cy="1831695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ABCE88B-D73A-4068-B225-D7AE2F5A4C18}"/>
                </a:ext>
              </a:extLst>
            </p:cNvPr>
            <p:cNvSpPr/>
            <p:nvPr/>
          </p:nvSpPr>
          <p:spPr>
            <a:xfrm>
              <a:off x="5800288" y="1400648"/>
              <a:ext cx="1800000" cy="1800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0C5A342-CA1D-48C4-8A3D-90257ECC575E}"/>
                </a:ext>
              </a:extLst>
            </p:cNvPr>
            <p:cNvSpPr/>
            <p:nvPr/>
          </p:nvSpPr>
          <p:spPr>
            <a:xfrm>
              <a:off x="2439580" y="464435"/>
              <a:ext cx="7491498" cy="550810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FDC3769-3FDF-47D1-85F0-F9120CC9CC61}"/>
              </a:ext>
            </a:extLst>
          </p:cNvPr>
          <p:cNvSpPr/>
          <p:nvPr/>
        </p:nvSpPr>
        <p:spPr>
          <a:xfrm>
            <a:off x="7443838" y="1372542"/>
            <a:ext cx="2474248" cy="1837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4C10E3EA-1102-4D8A-BEBF-A07A6D1BDB22}"/>
              </a:ext>
            </a:extLst>
          </p:cNvPr>
          <p:cNvSpPr/>
          <p:nvPr/>
        </p:nvSpPr>
        <p:spPr>
          <a:xfrm>
            <a:off x="8544988" y="1651786"/>
            <a:ext cx="596486" cy="60037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462A93F6-468E-4072-82E8-2E0F3F2BAF7F}"/>
              </a:ext>
            </a:extLst>
          </p:cNvPr>
          <p:cNvGrpSpPr/>
          <p:nvPr/>
        </p:nvGrpSpPr>
        <p:grpSpPr>
          <a:xfrm>
            <a:off x="4378100" y="3759618"/>
            <a:ext cx="3391582" cy="2226396"/>
            <a:chOff x="3287485" y="1229097"/>
            <a:chExt cx="5617031" cy="3687286"/>
          </a:xfrm>
        </p:grpSpPr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EA1D12B4-7913-4CD7-A520-537E3AFDB515}"/>
                </a:ext>
              </a:extLst>
            </p:cNvPr>
            <p:cNvSpPr/>
            <p:nvPr/>
          </p:nvSpPr>
          <p:spPr>
            <a:xfrm>
              <a:off x="3287485" y="1780310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DA03DBEA-CE19-4CE0-BEE9-DD2F64EB9338}"/>
                </a:ext>
              </a:extLst>
            </p:cNvPr>
            <p:cNvSpPr/>
            <p:nvPr/>
          </p:nvSpPr>
          <p:spPr>
            <a:xfrm>
              <a:off x="3287485" y="2799608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5780F30-C8B3-4C2B-A56C-1C44A2D37AD6}"/>
                </a:ext>
              </a:extLst>
            </p:cNvPr>
            <p:cNvSpPr/>
            <p:nvPr/>
          </p:nvSpPr>
          <p:spPr>
            <a:xfrm>
              <a:off x="3287485" y="3818906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62DD5BA5-2652-40D3-A021-BAB1DFE2A49A}"/>
                </a:ext>
              </a:extLst>
            </p:cNvPr>
            <p:cNvSpPr/>
            <p:nvPr/>
          </p:nvSpPr>
          <p:spPr>
            <a:xfrm>
              <a:off x="4950032" y="1229097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07AF495E-DB4C-4455-9F5B-86C4E6D8EFC9}"/>
                </a:ext>
              </a:extLst>
            </p:cNvPr>
            <p:cNvSpPr/>
            <p:nvPr/>
          </p:nvSpPr>
          <p:spPr>
            <a:xfrm>
              <a:off x="4950032" y="2248395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B668C8B7-02AB-46E2-8B9B-8ED6AD3CC326}"/>
                </a:ext>
              </a:extLst>
            </p:cNvPr>
            <p:cNvSpPr/>
            <p:nvPr/>
          </p:nvSpPr>
          <p:spPr>
            <a:xfrm>
              <a:off x="4950032" y="3267693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428DFE14-A0DD-4B48-ADD1-C0A3C4D12466}"/>
                </a:ext>
              </a:extLst>
            </p:cNvPr>
            <p:cNvSpPr/>
            <p:nvPr/>
          </p:nvSpPr>
          <p:spPr>
            <a:xfrm>
              <a:off x="4950032" y="4286991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9805AD6F-2EA7-4332-B69C-4A9EC66995C3}"/>
                </a:ext>
              </a:extLst>
            </p:cNvPr>
            <p:cNvSpPr/>
            <p:nvPr/>
          </p:nvSpPr>
          <p:spPr>
            <a:xfrm>
              <a:off x="6612578" y="1229097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1C388423-C44D-4AF9-AB49-130914C37CD9}"/>
                </a:ext>
              </a:extLst>
            </p:cNvPr>
            <p:cNvSpPr/>
            <p:nvPr/>
          </p:nvSpPr>
          <p:spPr>
            <a:xfrm>
              <a:off x="6612578" y="2248395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45BD6281-135A-4DF3-AF6A-7DF69B18E80B}"/>
                </a:ext>
              </a:extLst>
            </p:cNvPr>
            <p:cNvSpPr/>
            <p:nvPr/>
          </p:nvSpPr>
          <p:spPr>
            <a:xfrm>
              <a:off x="6612578" y="3267693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EAD7741D-BE1F-4C12-B556-D7934F7BD57A}"/>
                </a:ext>
              </a:extLst>
            </p:cNvPr>
            <p:cNvSpPr/>
            <p:nvPr/>
          </p:nvSpPr>
          <p:spPr>
            <a:xfrm>
              <a:off x="6612578" y="4286991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1CE818D8-5FFB-4A8E-AD50-4C88499F961E}"/>
                </a:ext>
              </a:extLst>
            </p:cNvPr>
            <p:cNvSpPr/>
            <p:nvPr/>
          </p:nvSpPr>
          <p:spPr>
            <a:xfrm>
              <a:off x="8275124" y="2242458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24C7826D-9E32-49D1-A905-A13388F2B5FE}"/>
                </a:ext>
              </a:extLst>
            </p:cNvPr>
            <p:cNvSpPr/>
            <p:nvPr/>
          </p:nvSpPr>
          <p:spPr>
            <a:xfrm>
              <a:off x="8275124" y="3261756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DFF819C6-A91D-4230-8C8F-3B4A3BD46624}"/>
                </a:ext>
              </a:extLst>
            </p:cNvPr>
            <p:cNvCxnSpPr>
              <a:cxnSpLocks/>
              <a:stCxn id="73" idx="6"/>
              <a:endCxn id="76" idx="2"/>
            </p:cNvCxnSpPr>
            <p:nvPr/>
          </p:nvCxnSpPr>
          <p:spPr>
            <a:xfrm flipV="1">
              <a:off x="3916877" y="1543793"/>
              <a:ext cx="1033155" cy="55121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E0CD9FF3-408B-495B-97B9-45AA70AB7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6876" y="2563091"/>
              <a:ext cx="1033155" cy="55121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F1FD1526-E6FA-4006-9860-AE29FF375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6876" y="3576452"/>
              <a:ext cx="1033155" cy="55121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BD474F00-B90D-407D-B930-5DD30E18451B}"/>
                </a:ext>
              </a:extLst>
            </p:cNvPr>
            <p:cNvCxnSpPr>
              <a:cxnSpLocks/>
              <a:stCxn id="73" idx="6"/>
              <a:endCxn id="77" idx="2"/>
            </p:cNvCxnSpPr>
            <p:nvPr/>
          </p:nvCxnSpPr>
          <p:spPr>
            <a:xfrm>
              <a:off x="3916877" y="2095006"/>
              <a:ext cx="1033155" cy="46808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827F652A-64ED-48CD-930D-E4247AF00F46}"/>
                </a:ext>
              </a:extLst>
            </p:cNvPr>
            <p:cNvCxnSpPr>
              <a:cxnSpLocks/>
            </p:cNvCxnSpPr>
            <p:nvPr/>
          </p:nvCxnSpPr>
          <p:spPr>
            <a:xfrm>
              <a:off x="3916876" y="3120241"/>
              <a:ext cx="1033155" cy="46808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17E447D9-4FAA-46F8-A157-9C027B7FA60D}"/>
                </a:ext>
              </a:extLst>
            </p:cNvPr>
            <p:cNvCxnSpPr>
              <a:cxnSpLocks/>
            </p:cNvCxnSpPr>
            <p:nvPr/>
          </p:nvCxnSpPr>
          <p:spPr>
            <a:xfrm>
              <a:off x="3916876" y="4132119"/>
              <a:ext cx="1033155" cy="46808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5F5B3C0-45C4-4F57-9757-285C36633D98}"/>
                </a:ext>
              </a:extLst>
            </p:cNvPr>
            <p:cNvCxnSpPr>
              <a:cxnSpLocks/>
              <a:stCxn id="73" idx="6"/>
              <a:endCxn id="78" idx="2"/>
            </p:cNvCxnSpPr>
            <p:nvPr/>
          </p:nvCxnSpPr>
          <p:spPr>
            <a:xfrm>
              <a:off x="3916877" y="2095006"/>
              <a:ext cx="1033155" cy="148738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EB43BDD0-FB81-400D-8A97-4F2CF67B9FFF}"/>
                </a:ext>
              </a:extLst>
            </p:cNvPr>
            <p:cNvCxnSpPr>
              <a:cxnSpLocks/>
            </p:cNvCxnSpPr>
            <p:nvPr/>
          </p:nvCxnSpPr>
          <p:spPr>
            <a:xfrm>
              <a:off x="3916876" y="3112821"/>
              <a:ext cx="1033155" cy="148738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AED5F683-A581-44ED-BFBC-E132C0F2E5CE}"/>
                </a:ext>
              </a:extLst>
            </p:cNvPr>
            <p:cNvCxnSpPr>
              <a:cxnSpLocks/>
              <a:stCxn id="74" idx="6"/>
              <a:endCxn id="76" idx="2"/>
            </p:cNvCxnSpPr>
            <p:nvPr/>
          </p:nvCxnSpPr>
          <p:spPr>
            <a:xfrm flipV="1">
              <a:off x="3916877" y="1543793"/>
              <a:ext cx="1033155" cy="157051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33085454-61FB-4B29-BD3E-4711ED45E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6875" y="2564574"/>
              <a:ext cx="1033155" cy="157051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84C9EFA0-AEF2-4B54-B1A4-F4A87E7B86B2}"/>
                </a:ext>
              </a:extLst>
            </p:cNvPr>
            <p:cNvCxnSpPr>
              <a:cxnSpLocks/>
              <a:stCxn id="76" idx="6"/>
              <a:endCxn id="81" idx="2"/>
            </p:cNvCxnSpPr>
            <p:nvPr/>
          </p:nvCxnSpPr>
          <p:spPr>
            <a:xfrm>
              <a:off x="5579424" y="1543793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7BD22413-3B65-4A9E-8E36-41D8BA77D0FB}"/>
                </a:ext>
              </a:extLst>
            </p:cNvPr>
            <p:cNvCxnSpPr>
              <a:cxnSpLocks/>
            </p:cNvCxnSpPr>
            <p:nvPr/>
          </p:nvCxnSpPr>
          <p:spPr>
            <a:xfrm>
              <a:off x="5579422" y="2557154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8F0E5965-9828-4FA2-9C85-66348F4FB749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>
              <a:off x="5579422" y="3588326"/>
              <a:ext cx="1033156" cy="101336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5F9BE46A-C6BB-4CD7-B75A-DE02E11492F3}"/>
                </a:ext>
              </a:extLst>
            </p:cNvPr>
            <p:cNvCxnSpPr>
              <a:cxnSpLocks/>
              <a:stCxn id="76" idx="6"/>
              <a:endCxn id="82" idx="2"/>
            </p:cNvCxnSpPr>
            <p:nvPr/>
          </p:nvCxnSpPr>
          <p:spPr>
            <a:xfrm>
              <a:off x="5579424" y="1543793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3782A266-F4E8-4C11-B4F1-203F70FCE61B}"/>
                </a:ext>
              </a:extLst>
            </p:cNvPr>
            <p:cNvCxnSpPr>
              <a:cxnSpLocks/>
            </p:cNvCxnSpPr>
            <p:nvPr/>
          </p:nvCxnSpPr>
          <p:spPr>
            <a:xfrm>
              <a:off x="5579420" y="2551217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>
              <a:extLst>
                <a:ext uri="{FF2B5EF4-FFF2-40B4-BE49-F238E27FC236}">
                  <a16:creationId xmlns:a16="http://schemas.microsoft.com/office/drawing/2014/main" id="{B44134B0-144C-476F-95C9-BF8E33354B10}"/>
                </a:ext>
              </a:extLst>
            </p:cNvPr>
            <p:cNvCxnSpPr>
              <a:cxnSpLocks/>
              <a:stCxn id="76" idx="6"/>
              <a:endCxn id="83" idx="2"/>
            </p:cNvCxnSpPr>
            <p:nvPr/>
          </p:nvCxnSpPr>
          <p:spPr>
            <a:xfrm>
              <a:off x="5579424" y="1543793"/>
              <a:ext cx="1033154" cy="305789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1F5D1D54-F757-439D-BC5F-E5CAAC1F4BD7}"/>
                </a:ext>
              </a:extLst>
            </p:cNvPr>
            <p:cNvCxnSpPr>
              <a:cxnSpLocks/>
              <a:stCxn id="79" idx="6"/>
              <a:endCxn id="82" idx="2"/>
            </p:cNvCxnSpPr>
            <p:nvPr/>
          </p:nvCxnSpPr>
          <p:spPr>
            <a:xfrm flipV="1">
              <a:off x="5579424" y="3582389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972B75FA-8B06-4D3C-91D0-278D2CCCA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3375" y="2551217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6B39761E-6464-4DDD-9D66-E7548845F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3375" y="1525982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33C5FE21-B3D4-4DC9-B187-032B935FAE3D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5569520" y="2563091"/>
              <a:ext cx="1043058" cy="206333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36F4FC50-AFBD-45C6-9B49-5B4DCBA6D8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5569" y="1502234"/>
              <a:ext cx="1043058" cy="206333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96E6C2F1-B077-46D4-9D08-42E627971712}"/>
                </a:ext>
              </a:extLst>
            </p:cNvPr>
            <p:cNvCxnSpPr>
              <a:cxnSpLocks/>
              <a:stCxn id="79" idx="6"/>
              <a:endCxn id="80" idx="2"/>
            </p:cNvCxnSpPr>
            <p:nvPr/>
          </p:nvCxnSpPr>
          <p:spPr>
            <a:xfrm flipV="1">
              <a:off x="5579424" y="1543793"/>
              <a:ext cx="1033154" cy="305789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8C07F1C2-B6A1-432D-B20E-BC9DDC0B56AB}"/>
                </a:ext>
              </a:extLst>
            </p:cNvPr>
            <p:cNvCxnSpPr>
              <a:cxnSpLocks/>
              <a:stCxn id="76" idx="6"/>
              <a:endCxn id="80" idx="2"/>
            </p:cNvCxnSpPr>
            <p:nvPr/>
          </p:nvCxnSpPr>
          <p:spPr>
            <a:xfrm>
              <a:off x="5579424" y="1543793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9DBD8B5E-106E-4007-AEB6-BB095DE45758}"/>
                </a:ext>
              </a:extLst>
            </p:cNvPr>
            <p:cNvCxnSpPr>
              <a:cxnSpLocks/>
            </p:cNvCxnSpPr>
            <p:nvPr/>
          </p:nvCxnSpPr>
          <p:spPr>
            <a:xfrm>
              <a:off x="5583375" y="2550720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11389AFB-A851-47E9-AC34-C262F65FA3D5}"/>
                </a:ext>
              </a:extLst>
            </p:cNvPr>
            <p:cNvCxnSpPr>
              <a:cxnSpLocks/>
            </p:cNvCxnSpPr>
            <p:nvPr/>
          </p:nvCxnSpPr>
          <p:spPr>
            <a:xfrm>
              <a:off x="5565569" y="3574474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3590A0E0-0496-4D18-A70A-5FF86D1D0991}"/>
                </a:ext>
              </a:extLst>
            </p:cNvPr>
            <p:cNvCxnSpPr>
              <a:cxnSpLocks/>
            </p:cNvCxnSpPr>
            <p:nvPr/>
          </p:nvCxnSpPr>
          <p:spPr>
            <a:xfrm>
              <a:off x="5583375" y="4610101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BA5CA54E-33C9-4DA3-BCA3-8E69533D1EFE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>
              <a:off x="7241970" y="1543793"/>
              <a:ext cx="1033154" cy="101336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F7B206A4-63B9-4DD1-9110-27110770C18D}"/>
                </a:ext>
              </a:extLst>
            </p:cNvPr>
            <p:cNvCxnSpPr>
              <a:cxnSpLocks/>
              <a:stCxn id="81" idx="6"/>
              <a:endCxn id="85" idx="2"/>
            </p:cNvCxnSpPr>
            <p:nvPr/>
          </p:nvCxnSpPr>
          <p:spPr>
            <a:xfrm>
              <a:off x="7241970" y="2563091"/>
              <a:ext cx="1033154" cy="101336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DF3F5658-B668-4BB3-AE9D-0855A8A08422}"/>
                </a:ext>
              </a:extLst>
            </p:cNvPr>
            <p:cNvCxnSpPr>
              <a:cxnSpLocks/>
              <a:stCxn id="82" idx="6"/>
              <a:endCxn id="84" idx="2"/>
            </p:cNvCxnSpPr>
            <p:nvPr/>
          </p:nvCxnSpPr>
          <p:spPr>
            <a:xfrm flipV="1">
              <a:off x="7241970" y="2557154"/>
              <a:ext cx="1033154" cy="102523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矢印コネクタ 114">
              <a:extLst>
                <a:ext uri="{FF2B5EF4-FFF2-40B4-BE49-F238E27FC236}">
                  <a16:creationId xmlns:a16="http://schemas.microsoft.com/office/drawing/2014/main" id="{62C1CEA1-3AED-42FE-991A-18CDAE7EDE5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7243942" y="3576452"/>
              <a:ext cx="1031182" cy="1014352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5F6D601D-88B8-4F44-98DB-2056BF5F620C}"/>
                </a:ext>
              </a:extLst>
            </p:cNvPr>
            <p:cNvCxnSpPr>
              <a:cxnSpLocks/>
              <a:stCxn id="83" idx="6"/>
              <a:endCxn id="84" idx="2"/>
            </p:cNvCxnSpPr>
            <p:nvPr/>
          </p:nvCxnSpPr>
          <p:spPr>
            <a:xfrm flipV="1">
              <a:off x="7241970" y="2557154"/>
              <a:ext cx="1033154" cy="204453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EDB20801-8994-4616-B666-31B6A7DDE180}"/>
                </a:ext>
              </a:extLst>
            </p:cNvPr>
            <p:cNvCxnSpPr>
              <a:cxnSpLocks/>
              <a:stCxn id="80" idx="6"/>
              <a:endCxn id="85" idx="2"/>
            </p:cNvCxnSpPr>
            <p:nvPr/>
          </p:nvCxnSpPr>
          <p:spPr>
            <a:xfrm>
              <a:off x="7241970" y="1543793"/>
              <a:ext cx="1033154" cy="2032659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5632EF5E-50CF-441F-9144-1E0B4E69DDE8}"/>
                </a:ext>
              </a:extLst>
            </p:cNvPr>
            <p:cNvCxnSpPr>
              <a:cxnSpLocks/>
              <a:stCxn id="81" idx="6"/>
              <a:endCxn id="84" idx="2"/>
            </p:cNvCxnSpPr>
            <p:nvPr/>
          </p:nvCxnSpPr>
          <p:spPr>
            <a:xfrm flipV="1">
              <a:off x="7241970" y="2557154"/>
              <a:ext cx="1033154" cy="5937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204C7099-37F4-42A7-AA3E-9A496936B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2066" y="3559631"/>
              <a:ext cx="1033154" cy="5937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7631245E-5C7F-4299-8C45-1C42B06C551C}"/>
                </a:ext>
              </a:extLst>
            </p:cNvPr>
            <p:cNvCxnSpPr>
              <a:cxnSpLocks/>
              <a:stCxn id="73" idx="6"/>
              <a:endCxn id="79" idx="2"/>
            </p:cNvCxnSpPr>
            <p:nvPr/>
          </p:nvCxnSpPr>
          <p:spPr>
            <a:xfrm>
              <a:off x="3916877" y="2095006"/>
              <a:ext cx="1033155" cy="250668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36E2D19F-0FA1-459C-B07D-08E16E70FDE1}"/>
                </a:ext>
              </a:extLst>
            </p:cNvPr>
            <p:cNvCxnSpPr>
              <a:cxnSpLocks/>
              <a:stCxn id="75" idx="6"/>
              <a:endCxn id="76" idx="2"/>
            </p:cNvCxnSpPr>
            <p:nvPr/>
          </p:nvCxnSpPr>
          <p:spPr>
            <a:xfrm flipV="1">
              <a:off x="3916877" y="1543793"/>
              <a:ext cx="1033155" cy="2589809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矢印: 折線 121">
            <a:extLst>
              <a:ext uri="{FF2B5EF4-FFF2-40B4-BE49-F238E27FC236}">
                <a16:creationId xmlns:a16="http://schemas.microsoft.com/office/drawing/2014/main" id="{D71BACF0-7D25-4051-93B2-B739A7A2D260}"/>
              </a:ext>
            </a:extLst>
          </p:cNvPr>
          <p:cNvSpPr/>
          <p:nvPr/>
        </p:nvSpPr>
        <p:spPr>
          <a:xfrm rot="10800000">
            <a:off x="8197250" y="3759617"/>
            <a:ext cx="859250" cy="1529675"/>
          </a:xfrm>
          <a:prstGeom prst="bentArrow">
            <a:avLst>
              <a:gd name="adj1" fmla="val 30317"/>
              <a:gd name="adj2" fmla="val 45549"/>
              <a:gd name="adj3" fmla="val 25000"/>
              <a:gd name="adj4" fmla="val 4375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5" name="矢印: 左右 124">
            <a:extLst>
              <a:ext uri="{FF2B5EF4-FFF2-40B4-BE49-F238E27FC236}">
                <a16:creationId xmlns:a16="http://schemas.microsoft.com/office/drawing/2014/main" id="{341DE2A4-0970-499A-83CC-A53FDCDAAF28}"/>
              </a:ext>
            </a:extLst>
          </p:cNvPr>
          <p:cNvSpPr/>
          <p:nvPr/>
        </p:nvSpPr>
        <p:spPr>
          <a:xfrm>
            <a:off x="4699714" y="2049292"/>
            <a:ext cx="2748356" cy="611871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Impact" panose="020B0806030902050204" pitchFamily="34" charset="0"/>
              </a:rPr>
              <a:t>Pair</a:t>
            </a:r>
            <a:endParaRPr kumimoji="1" lang="ja-JP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F96A3337-9F29-4391-948D-6917B4B699A5}"/>
              </a:ext>
            </a:extLst>
          </p:cNvPr>
          <p:cNvSpPr txBox="1"/>
          <p:nvPr/>
        </p:nvSpPr>
        <p:spPr>
          <a:xfrm>
            <a:off x="2130322" y="1078427"/>
            <a:ext cx="280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顔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入りの入力画像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0B5F30B7-D355-4E73-B685-468A510867B5}"/>
              </a:ext>
            </a:extLst>
          </p:cNvPr>
          <p:cNvSpPr txBox="1"/>
          <p:nvPr/>
        </p:nvSpPr>
        <p:spPr>
          <a:xfrm>
            <a:off x="6940219" y="1018402"/>
            <a:ext cx="371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バウンティング・ボックス画像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2BACED56-0BA4-48D3-880A-BDDD01985E26}"/>
              </a:ext>
            </a:extLst>
          </p:cNvPr>
          <p:cNvSpPr txBox="1"/>
          <p:nvPr/>
        </p:nvSpPr>
        <p:spPr>
          <a:xfrm>
            <a:off x="7727011" y="3488978"/>
            <a:ext cx="264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※</a:t>
            </a:r>
            <a:r>
              <a:rPr kumimoji="1" lang="ja-JP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白：確率１，黒：確率０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0719618C-8546-4DFA-9623-4A7C9C5A2D89}"/>
              </a:ext>
            </a:extLst>
          </p:cNvPr>
          <p:cNvSpPr txBox="1"/>
          <p:nvPr/>
        </p:nvSpPr>
        <p:spPr>
          <a:xfrm>
            <a:off x="3958905" y="4561503"/>
            <a:ext cx="427095" cy="49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入力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D52FADF0-2A9E-4124-8BA0-154B114F26F0}"/>
              </a:ext>
            </a:extLst>
          </p:cNvPr>
          <p:cNvSpPr txBox="1"/>
          <p:nvPr/>
        </p:nvSpPr>
        <p:spPr>
          <a:xfrm>
            <a:off x="4003627" y="6027136"/>
            <a:ext cx="398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ニューラルネットワークモデル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4A1BD7FF-D893-445B-86E1-85393E6D73CC}"/>
              </a:ext>
            </a:extLst>
          </p:cNvPr>
          <p:cNvSpPr txBox="1"/>
          <p:nvPr/>
        </p:nvSpPr>
        <p:spPr>
          <a:xfrm>
            <a:off x="7808426" y="4578114"/>
            <a:ext cx="427095" cy="49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出力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139" name="矢印: 折線 138">
            <a:extLst>
              <a:ext uri="{FF2B5EF4-FFF2-40B4-BE49-F238E27FC236}">
                <a16:creationId xmlns:a16="http://schemas.microsoft.com/office/drawing/2014/main" id="{DE3D94D1-A878-4641-AEEF-42EFB785E92A}"/>
              </a:ext>
            </a:extLst>
          </p:cNvPr>
          <p:cNvSpPr/>
          <p:nvPr/>
        </p:nvSpPr>
        <p:spPr>
          <a:xfrm rot="10800000" flipH="1">
            <a:off x="3122952" y="3758533"/>
            <a:ext cx="859250" cy="1529675"/>
          </a:xfrm>
          <a:prstGeom prst="bentArrow">
            <a:avLst>
              <a:gd name="adj1" fmla="val 30317"/>
              <a:gd name="adj2" fmla="val 45549"/>
              <a:gd name="adj3" fmla="val 25000"/>
              <a:gd name="adj4" fmla="val 4375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196EE0-95F1-47BB-ABC5-0F3F84ED6333}"/>
              </a:ext>
            </a:extLst>
          </p:cNvPr>
          <p:cNvSpPr/>
          <p:nvPr/>
        </p:nvSpPr>
        <p:spPr>
          <a:xfrm>
            <a:off x="1068779" y="605642"/>
            <a:ext cx="10687791" cy="6139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234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AA486F8-03C0-48CA-BB9F-5DFF91BDACB8}"/>
              </a:ext>
            </a:extLst>
          </p:cNvPr>
          <p:cNvSpPr/>
          <p:nvPr/>
        </p:nvSpPr>
        <p:spPr>
          <a:xfrm>
            <a:off x="7678345" y="1607049"/>
            <a:ext cx="2474248" cy="1837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CCB4819-4400-4563-B930-C38FACBEB021}"/>
              </a:ext>
            </a:extLst>
          </p:cNvPr>
          <p:cNvSpPr/>
          <p:nvPr/>
        </p:nvSpPr>
        <p:spPr>
          <a:xfrm>
            <a:off x="7561092" y="1489795"/>
            <a:ext cx="2474248" cy="1837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87833DD-121E-4A1D-B3D6-DC97FEAF8CD1}"/>
              </a:ext>
            </a:extLst>
          </p:cNvPr>
          <p:cNvSpPr/>
          <p:nvPr/>
        </p:nvSpPr>
        <p:spPr>
          <a:xfrm>
            <a:off x="2429233" y="1607049"/>
            <a:ext cx="2474248" cy="18371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7C4954A-631E-4AA6-8956-A07E9254EB48}"/>
              </a:ext>
            </a:extLst>
          </p:cNvPr>
          <p:cNvSpPr/>
          <p:nvPr/>
        </p:nvSpPr>
        <p:spPr>
          <a:xfrm>
            <a:off x="2323202" y="1519538"/>
            <a:ext cx="2474248" cy="18371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C2F96AD-03D7-4BF7-BE5A-04A185D6CDDC}"/>
              </a:ext>
            </a:extLst>
          </p:cNvPr>
          <p:cNvSpPr/>
          <p:nvPr/>
        </p:nvSpPr>
        <p:spPr>
          <a:xfrm>
            <a:off x="2217172" y="1465051"/>
            <a:ext cx="2474248" cy="1837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9C6C978-353C-4A87-8BE4-C16CF4CCEE20}"/>
              </a:ext>
            </a:extLst>
          </p:cNvPr>
          <p:cNvGrpSpPr/>
          <p:nvPr/>
        </p:nvGrpSpPr>
        <p:grpSpPr>
          <a:xfrm>
            <a:off x="2204648" y="1432027"/>
            <a:ext cx="2482541" cy="1837191"/>
            <a:chOff x="2439580" y="464435"/>
            <a:chExt cx="7491498" cy="550810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EC68591-C172-41AC-BC3F-1D673CA08214}"/>
                </a:ext>
              </a:extLst>
            </p:cNvPr>
            <p:cNvGrpSpPr/>
            <p:nvPr/>
          </p:nvGrpSpPr>
          <p:grpSpPr>
            <a:xfrm>
              <a:off x="2706545" y="1560320"/>
              <a:ext cx="7045875" cy="4258851"/>
              <a:chOff x="2706545" y="1560320"/>
              <a:chExt cx="7045875" cy="4258851"/>
            </a:xfrm>
          </p:grpSpPr>
          <p:pic>
            <p:nvPicPr>
              <p:cNvPr id="14" name="グラフィックス 13" descr="森林の光景">
                <a:extLst>
                  <a:ext uri="{FF2B5EF4-FFF2-40B4-BE49-F238E27FC236}">
                    <a16:creationId xmlns:a16="http://schemas.microsoft.com/office/drawing/2014/main" id="{6821F4F7-53E7-4D19-B5D2-70C13C51F5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65440" y="1560320"/>
                <a:ext cx="2731957" cy="2731957"/>
              </a:xfrm>
              <a:prstGeom prst="rect">
                <a:avLst/>
              </a:prstGeom>
            </p:spPr>
          </p:pic>
          <p:pic>
            <p:nvPicPr>
              <p:cNvPr id="15" name="グラフィックス 14" descr="都市">
                <a:extLst>
                  <a:ext uri="{FF2B5EF4-FFF2-40B4-BE49-F238E27FC236}">
                    <a16:creationId xmlns:a16="http://schemas.microsoft.com/office/drawing/2014/main" id="{9F5803EA-33E5-4BA5-829D-3CB825BF42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27256" y="1771533"/>
                <a:ext cx="3125164" cy="3485906"/>
              </a:xfrm>
              <a:prstGeom prst="rect">
                <a:avLst/>
              </a:prstGeom>
            </p:spPr>
          </p:pic>
          <p:pic>
            <p:nvPicPr>
              <p:cNvPr id="16" name="グラフィックス 15" descr="車">
                <a:extLst>
                  <a:ext uri="{FF2B5EF4-FFF2-40B4-BE49-F238E27FC236}">
                    <a16:creationId xmlns:a16="http://schemas.microsoft.com/office/drawing/2014/main" id="{9674111A-1F30-44EC-97AC-3FA148A32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06545" y="2915854"/>
                <a:ext cx="2903317" cy="2903317"/>
              </a:xfrm>
              <a:prstGeom prst="rect">
                <a:avLst/>
              </a:prstGeom>
            </p:spPr>
          </p:pic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1A0B053A-7678-40E0-BCCA-E2C60B87E84F}"/>
                </a:ext>
              </a:extLst>
            </p:cNvPr>
            <p:cNvGrpSpPr/>
            <p:nvPr/>
          </p:nvGrpSpPr>
          <p:grpSpPr>
            <a:xfrm>
              <a:off x="5338422" y="1600561"/>
              <a:ext cx="2736025" cy="4218610"/>
              <a:chOff x="5338422" y="1600561"/>
              <a:chExt cx="2736025" cy="4218610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19D5D9BF-06A2-4011-B8F3-14926FAA950D}"/>
                  </a:ext>
                </a:extLst>
              </p:cNvPr>
              <p:cNvSpPr/>
              <p:nvPr/>
            </p:nvSpPr>
            <p:spPr>
              <a:xfrm>
                <a:off x="5338422" y="2781509"/>
                <a:ext cx="2736025" cy="273602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4DD52FF5-EDEC-487A-8046-E39F40FF47BC}"/>
                  </a:ext>
                </a:extLst>
              </p:cNvPr>
              <p:cNvSpPr/>
              <p:nvPr/>
            </p:nvSpPr>
            <p:spPr>
              <a:xfrm>
                <a:off x="6000201" y="1600561"/>
                <a:ext cx="1400175" cy="1400175"/>
              </a:xfrm>
              <a:prstGeom prst="ellips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939130E-FC80-4D29-BCD1-7E3FD366C77F}"/>
                  </a:ext>
                </a:extLst>
              </p:cNvPr>
              <p:cNvSpPr/>
              <p:nvPr/>
            </p:nvSpPr>
            <p:spPr>
              <a:xfrm>
                <a:off x="5338422" y="4149521"/>
                <a:ext cx="2736025" cy="14001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D3FC79C8-332C-4846-A712-8CCEF6E6D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5476" y="3987476"/>
                <a:ext cx="0" cy="1831695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F81024EF-4FB2-4BC8-B49F-1BAF662E7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79" y="3987476"/>
                <a:ext cx="0" cy="1831695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ABCE88B-D73A-4068-B225-D7AE2F5A4C18}"/>
                </a:ext>
              </a:extLst>
            </p:cNvPr>
            <p:cNvSpPr/>
            <p:nvPr/>
          </p:nvSpPr>
          <p:spPr>
            <a:xfrm>
              <a:off x="5800288" y="1400648"/>
              <a:ext cx="1800000" cy="1800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0C5A342-CA1D-48C4-8A3D-90257ECC575E}"/>
                </a:ext>
              </a:extLst>
            </p:cNvPr>
            <p:cNvSpPr/>
            <p:nvPr/>
          </p:nvSpPr>
          <p:spPr>
            <a:xfrm>
              <a:off x="2439580" y="464435"/>
              <a:ext cx="7491498" cy="550810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FDC3769-3FDF-47D1-85F0-F9120CC9CC61}"/>
              </a:ext>
            </a:extLst>
          </p:cNvPr>
          <p:cNvSpPr/>
          <p:nvPr/>
        </p:nvSpPr>
        <p:spPr>
          <a:xfrm>
            <a:off x="7443838" y="1372542"/>
            <a:ext cx="2474248" cy="1837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4C10E3EA-1102-4D8A-BEBF-A07A6D1BDB22}"/>
              </a:ext>
            </a:extLst>
          </p:cNvPr>
          <p:cNvSpPr/>
          <p:nvPr/>
        </p:nvSpPr>
        <p:spPr>
          <a:xfrm>
            <a:off x="8544988" y="1651786"/>
            <a:ext cx="596486" cy="60037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矢印: 折線 121">
            <a:extLst>
              <a:ext uri="{FF2B5EF4-FFF2-40B4-BE49-F238E27FC236}">
                <a16:creationId xmlns:a16="http://schemas.microsoft.com/office/drawing/2014/main" id="{D71BACF0-7D25-4051-93B2-B739A7A2D260}"/>
              </a:ext>
            </a:extLst>
          </p:cNvPr>
          <p:cNvSpPr/>
          <p:nvPr/>
        </p:nvSpPr>
        <p:spPr>
          <a:xfrm rot="10800000">
            <a:off x="8197250" y="3984658"/>
            <a:ext cx="859250" cy="1529675"/>
          </a:xfrm>
          <a:prstGeom prst="bentArrow">
            <a:avLst>
              <a:gd name="adj1" fmla="val 30317"/>
              <a:gd name="adj2" fmla="val 45549"/>
              <a:gd name="adj3" fmla="val 25000"/>
              <a:gd name="adj4" fmla="val 4375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5" name="矢印: 左右 124">
            <a:extLst>
              <a:ext uri="{FF2B5EF4-FFF2-40B4-BE49-F238E27FC236}">
                <a16:creationId xmlns:a16="http://schemas.microsoft.com/office/drawing/2014/main" id="{341DE2A4-0970-499A-83CC-A53FDCDAAF28}"/>
              </a:ext>
            </a:extLst>
          </p:cNvPr>
          <p:cNvSpPr/>
          <p:nvPr/>
        </p:nvSpPr>
        <p:spPr>
          <a:xfrm>
            <a:off x="4699714" y="2049292"/>
            <a:ext cx="2748356" cy="611871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Impact" panose="020B0806030902050204" pitchFamily="34" charset="0"/>
              </a:rPr>
              <a:t>Pair</a:t>
            </a:r>
            <a:endParaRPr kumimoji="1" lang="ja-JP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F96A3337-9F29-4391-948D-6917B4B699A5}"/>
              </a:ext>
            </a:extLst>
          </p:cNvPr>
          <p:cNvSpPr txBox="1"/>
          <p:nvPr/>
        </p:nvSpPr>
        <p:spPr>
          <a:xfrm>
            <a:off x="2130322" y="1078427"/>
            <a:ext cx="280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顔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入りの入力画像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0B5F30B7-D355-4E73-B685-468A510867B5}"/>
              </a:ext>
            </a:extLst>
          </p:cNvPr>
          <p:cNvSpPr txBox="1"/>
          <p:nvPr/>
        </p:nvSpPr>
        <p:spPr>
          <a:xfrm>
            <a:off x="6940219" y="1018402"/>
            <a:ext cx="371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バウンティング・ボックス画像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2BACED56-0BA4-48D3-880A-BDDD01985E26}"/>
              </a:ext>
            </a:extLst>
          </p:cNvPr>
          <p:cNvSpPr txBox="1"/>
          <p:nvPr/>
        </p:nvSpPr>
        <p:spPr>
          <a:xfrm>
            <a:off x="7727011" y="3488978"/>
            <a:ext cx="264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※</a:t>
            </a:r>
            <a:r>
              <a:rPr kumimoji="1" lang="ja-JP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白：確率１，黒：確率０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0719618C-8546-4DFA-9623-4A7C9C5A2D89}"/>
              </a:ext>
            </a:extLst>
          </p:cNvPr>
          <p:cNvSpPr txBox="1"/>
          <p:nvPr/>
        </p:nvSpPr>
        <p:spPr>
          <a:xfrm>
            <a:off x="3958905" y="4786544"/>
            <a:ext cx="427095" cy="49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入力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D52FADF0-2A9E-4124-8BA0-154B114F26F0}"/>
              </a:ext>
            </a:extLst>
          </p:cNvPr>
          <p:cNvSpPr txBox="1"/>
          <p:nvPr/>
        </p:nvSpPr>
        <p:spPr>
          <a:xfrm>
            <a:off x="4110175" y="6240149"/>
            <a:ext cx="398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ニューラルネットワークモデル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4A1BD7FF-D893-445B-86E1-85393E6D73CC}"/>
              </a:ext>
            </a:extLst>
          </p:cNvPr>
          <p:cNvSpPr txBox="1"/>
          <p:nvPr/>
        </p:nvSpPr>
        <p:spPr>
          <a:xfrm>
            <a:off x="7808426" y="4803155"/>
            <a:ext cx="427095" cy="49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出力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139" name="矢印: 折線 138">
            <a:extLst>
              <a:ext uri="{FF2B5EF4-FFF2-40B4-BE49-F238E27FC236}">
                <a16:creationId xmlns:a16="http://schemas.microsoft.com/office/drawing/2014/main" id="{DE3D94D1-A878-4641-AEEF-42EFB785E92A}"/>
              </a:ext>
            </a:extLst>
          </p:cNvPr>
          <p:cNvSpPr/>
          <p:nvPr/>
        </p:nvSpPr>
        <p:spPr>
          <a:xfrm rot="10800000" flipH="1">
            <a:off x="3122952" y="3983574"/>
            <a:ext cx="859250" cy="1529675"/>
          </a:xfrm>
          <a:prstGeom prst="bentArrow">
            <a:avLst>
              <a:gd name="adj1" fmla="val 30317"/>
              <a:gd name="adj2" fmla="val 45549"/>
              <a:gd name="adj3" fmla="val 25000"/>
              <a:gd name="adj4" fmla="val 4375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196EE0-95F1-47BB-ABC5-0F3F84ED6333}"/>
              </a:ext>
            </a:extLst>
          </p:cNvPr>
          <p:cNvSpPr/>
          <p:nvPr/>
        </p:nvSpPr>
        <p:spPr>
          <a:xfrm>
            <a:off x="938151" y="248520"/>
            <a:ext cx="10818419" cy="6609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23866FC7-2612-4698-A545-B68F50CB8A51}"/>
              </a:ext>
            </a:extLst>
          </p:cNvPr>
          <p:cNvGrpSpPr/>
          <p:nvPr/>
        </p:nvGrpSpPr>
        <p:grpSpPr>
          <a:xfrm>
            <a:off x="4433011" y="3930233"/>
            <a:ext cx="3377342" cy="2299700"/>
            <a:chOff x="3287485" y="1229097"/>
            <a:chExt cx="5415153" cy="3687286"/>
          </a:xfrm>
        </p:grpSpPr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19F4F6FA-AE12-46DC-8E18-ED187494A180}"/>
                </a:ext>
              </a:extLst>
            </p:cNvPr>
            <p:cNvSpPr/>
            <p:nvPr/>
          </p:nvSpPr>
          <p:spPr>
            <a:xfrm>
              <a:off x="3287485" y="1780310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1D5B750A-2388-4CB9-BA2A-CAC7E2782C01}"/>
                </a:ext>
              </a:extLst>
            </p:cNvPr>
            <p:cNvSpPr/>
            <p:nvPr/>
          </p:nvSpPr>
          <p:spPr>
            <a:xfrm>
              <a:off x="3287485" y="2799608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ADAA3B8F-6B12-4DBB-BF01-B5F252DBE383}"/>
                </a:ext>
              </a:extLst>
            </p:cNvPr>
            <p:cNvSpPr/>
            <p:nvPr/>
          </p:nvSpPr>
          <p:spPr>
            <a:xfrm>
              <a:off x="3287485" y="3818906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FBF46C9B-5EA5-43D0-95FE-84A307E7003F}"/>
                </a:ext>
              </a:extLst>
            </p:cNvPr>
            <p:cNvSpPr/>
            <p:nvPr/>
          </p:nvSpPr>
          <p:spPr>
            <a:xfrm>
              <a:off x="4950032" y="1229097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16AD6404-AFC4-45D7-9850-234DAB31B329}"/>
                </a:ext>
              </a:extLst>
            </p:cNvPr>
            <p:cNvSpPr/>
            <p:nvPr/>
          </p:nvSpPr>
          <p:spPr>
            <a:xfrm>
              <a:off x="4950032" y="2248395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楕円 133">
              <a:extLst>
                <a:ext uri="{FF2B5EF4-FFF2-40B4-BE49-F238E27FC236}">
                  <a16:creationId xmlns:a16="http://schemas.microsoft.com/office/drawing/2014/main" id="{68776605-8DA9-400E-99E4-30294CC85D7E}"/>
                </a:ext>
              </a:extLst>
            </p:cNvPr>
            <p:cNvSpPr/>
            <p:nvPr/>
          </p:nvSpPr>
          <p:spPr>
            <a:xfrm>
              <a:off x="4950032" y="3267693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CB32E372-F96D-42E0-BB43-A9D07CF7B99E}"/>
                </a:ext>
              </a:extLst>
            </p:cNvPr>
            <p:cNvSpPr/>
            <p:nvPr/>
          </p:nvSpPr>
          <p:spPr>
            <a:xfrm>
              <a:off x="4950032" y="4286991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AABFCAF0-F6DB-4417-B01E-95F30D04250A}"/>
                </a:ext>
              </a:extLst>
            </p:cNvPr>
            <p:cNvSpPr/>
            <p:nvPr/>
          </p:nvSpPr>
          <p:spPr>
            <a:xfrm>
              <a:off x="6612578" y="1229097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A9F04352-5B54-43E5-8849-3E799EEFAC30}"/>
                </a:ext>
              </a:extLst>
            </p:cNvPr>
            <p:cNvSpPr/>
            <p:nvPr/>
          </p:nvSpPr>
          <p:spPr>
            <a:xfrm>
              <a:off x="6612578" y="2248395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2A2E5C4A-51C7-4DDE-AA99-88B2E667290D}"/>
                </a:ext>
              </a:extLst>
            </p:cNvPr>
            <p:cNvSpPr/>
            <p:nvPr/>
          </p:nvSpPr>
          <p:spPr>
            <a:xfrm>
              <a:off x="6612578" y="3267693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323B85B-C1B0-40CE-AE73-473EA9D3B6F4}"/>
                </a:ext>
              </a:extLst>
            </p:cNvPr>
            <p:cNvSpPr/>
            <p:nvPr/>
          </p:nvSpPr>
          <p:spPr>
            <a:xfrm>
              <a:off x="6612578" y="4286991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9E36CDD2-9662-4272-A996-B0F69A94BB34}"/>
                </a:ext>
              </a:extLst>
            </p:cNvPr>
            <p:cNvCxnSpPr>
              <a:cxnSpLocks/>
              <a:stCxn id="124" idx="6"/>
              <a:endCxn id="130" idx="2"/>
            </p:cNvCxnSpPr>
            <p:nvPr/>
          </p:nvCxnSpPr>
          <p:spPr>
            <a:xfrm flipV="1">
              <a:off x="3916877" y="1543793"/>
              <a:ext cx="1033155" cy="55121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0E5D4E58-5475-411C-8F5A-21BD2A3C1C0B}"/>
                </a:ext>
              </a:extLst>
            </p:cNvPr>
            <p:cNvCxnSpPr>
              <a:cxnSpLocks/>
              <a:stCxn id="126" idx="6"/>
              <a:endCxn id="132" idx="2"/>
            </p:cNvCxnSpPr>
            <p:nvPr/>
          </p:nvCxnSpPr>
          <p:spPr>
            <a:xfrm flipV="1">
              <a:off x="3916877" y="2563091"/>
              <a:ext cx="1033155" cy="55121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矢印コネクタ 144">
              <a:extLst>
                <a:ext uri="{FF2B5EF4-FFF2-40B4-BE49-F238E27FC236}">
                  <a16:creationId xmlns:a16="http://schemas.microsoft.com/office/drawing/2014/main" id="{FCE28233-60FE-4276-BF87-867A00F570F0}"/>
                </a:ext>
              </a:extLst>
            </p:cNvPr>
            <p:cNvCxnSpPr>
              <a:cxnSpLocks/>
              <a:stCxn id="128" idx="6"/>
              <a:endCxn id="134" idx="2"/>
            </p:cNvCxnSpPr>
            <p:nvPr/>
          </p:nvCxnSpPr>
          <p:spPr>
            <a:xfrm flipV="1">
              <a:off x="3916877" y="3582389"/>
              <a:ext cx="1033155" cy="55121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矢印コネクタ 145">
              <a:extLst>
                <a:ext uri="{FF2B5EF4-FFF2-40B4-BE49-F238E27FC236}">
                  <a16:creationId xmlns:a16="http://schemas.microsoft.com/office/drawing/2014/main" id="{98ED3E07-763C-4ABF-A3FA-77C12ED67D5D}"/>
                </a:ext>
              </a:extLst>
            </p:cNvPr>
            <p:cNvCxnSpPr>
              <a:cxnSpLocks/>
              <a:stCxn id="124" idx="6"/>
              <a:endCxn id="132" idx="2"/>
            </p:cNvCxnSpPr>
            <p:nvPr/>
          </p:nvCxnSpPr>
          <p:spPr>
            <a:xfrm>
              <a:off x="3916877" y="2095006"/>
              <a:ext cx="1033155" cy="46808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矢印コネクタ 146">
              <a:extLst>
                <a:ext uri="{FF2B5EF4-FFF2-40B4-BE49-F238E27FC236}">
                  <a16:creationId xmlns:a16="http://schemas.microsoft.com/office/drawing/2014/main" id="{9B664214-5F6C-472C-9E96-A15F18CBED3C}"/>
                </a:ext>
              </a:extLst>
            </p:cNvPr>
            <p:cNvCxnSpPr>
              <a:cxnSpLocks/>
            </p:cNvCxnSpPr>
            <p:nvPr/>
          </p:nvCxnSpPr>
          <p:spPr>
            <a:xfrm>
              <a:off x="3916876" y="3120241"/>
              <a:ext cx="1033155" cy="46808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矢印コネクタ 147">
              <a:extLst>
                <a:ext uri="{FF2B5EF4-FFF2-40B4-BE49-F238E27FC236}">
                  <a16:creationId xmlns:a16="http://schemas.microsoft.com/office/drawing/2014/main" id="{B8C13D24-7D43-40D0-9BD7-6B3FCF7E71E7}"/>
                </a:ext>
              </a:extLst>
            </p:cNvPr>
            <p:cNvCxnSpPr>
              <a:cxnSpLocks/>
              <a:stCxn id="128" idx="6"/>
              <a:endCxn id="136" idx="2"/>
            </p:cNvCxnSpPr>
            <p:nvPr/>
          </p:nvCxnSpPr>
          <p:spPr>
            <a:xfrm>
              <a:off x="3916877" y="4133602"/>
              <a:ext cx="1033155" cy="46808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矢印コネクタ 148">
              <a:extLst>
                <a:ext uri="{FF2B5EF4-FFF2-40B4-BE49-F238E27FC236}">
                  <a16:creationId xmlns:a16="http://schemas.microsoft.com/office/drawing/2014/main" id="{CDDB8ACF-CBB6-423D-A5BE-48F373A257E6}"/>
                </a:ext>
              </a:extLst>
            </p:cNvPr>
            <p:cNvCxnSpPr>
              <a:cxnSpLocks/>
              <a:stCxn id="124" idx="6"/>
              <a:endCxn id="134" idx="2"/>
            </p:cNvCxnSpPr>
            <p:nvPr/>
          </p:nvCxnSpPr>
          <p:spPr>
            <a:xfrm>
              <a:off x="3916877" y="2095006"/>
              <a:ext cx="1033155" cy="148738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矢印コネクタ 149">
              <a:extLst>
                <a:ext uri="{FF2B5EF4-FFF2-40B4-BE49-F238E27FC236}">
                  <a16:creationId xmlns:a16="http://schemas.microsoft.com/office/drawing/2014/main" id="{44EBEA28-0BD7-4A20-8C49-9AC12ED47DBA}"/>
                </a:ext>
              </a:extLst>
            </p:cNvPr>
            <p:cNvCxnSpPr>
              <a:cxnSpLocks/>
              <a:stCxn id="126" idx="6"/>
              <a:endCxn id="136" idx="2"/>
            </p:cNvCxnSpPr>
            <p:nvPr/>
          </p:nvCxnSpPr>
          <p:spPr>
            <a:xfrm>
              <a:off x="3916877" y="3114304"/>
              <a:ext cx="1033155" cy="148738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矢印コネクタ 150">
              <a:extLst>
                <a:ext uri="{FF2B5EF4-FFF2-40B4-BE49-F238E27FC236}">
                  <a16:creationId xmlns:a16="http://schemas.microsoft.com/office/drawing/2014/main" id="{4B876199-9BD0-44C7-AF43-09BA7839FA98}"/>
                </a:ext>
              </a:extLst>
            </p:cNvPr>
            <p:cNvCxnSpPr>
              <a:cxnSpLocks/>
              <a:stCxn id="126" idx="6"/>
              <a:endCxn id="130" idx="2"/>
            </p:cNvCxnSpPr>
            <p:nvPr/>
          </p:nvCxnSpPr>
          <p:spPr>
            <a:xfrm flipV="1">
              <a:off x="3916877" y="1543793"/>
              <a:ext cx="1033155" cy="157051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7CAF9776-EB89-427D-BBE7-EF6914F80A5C}"/>
                </a:ext>
              </a:extLst>
            </p:cNvPr>
            <p:cNvCxnSpPr>
              <a:cxnSpLocks/>
              <a:stCxn id="128" idx="6"/>
              <a:endCxn id="132" idx="2"/>
            </p:cNvCxnSpPr>
            <p:nvPr/>
          </p:nvCxnSpPr>
          <p:spPr>
            <a:xfrm flipV="1">
              <a:off x="3916877" y="2563091"/>
              <a:ext cx="1033155" cy="157051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矢印コネクタ 152">
              <a:extLst>
                <a:ext uri="{FF2B5EF4-FFF2-40B4-BE49-F238E27FC236}">
                  <a16:creationId xmlns:a16="http://schemas.microsoft.com/office/drawing/2014/main" id="{CD71C237-74F9-4EC5-AFFE-B858531E851B}"/>
                </a:ext>
              </a:extLst>
            </p:cNvPr>
            <p:cNvCxnSpPr>
              <a:cxnSpLocks/>
              <a:stCxn id="130" idx="6"/>
              <a:endCxn id="140" idx="2"/>
            </p:cNvCxnSpPr>
            <p:nvPr/>
          </p:nvCxnSpPr>
          <p:spPr>
            <a:xfrm>
              <a:off x="5579424" y="1543793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矢印コネクタ 153">
              <a:extLst>
                <a:ext uri="{FF2B5EF4-FFF2-40B4-BE49-F238E27FC236}">
                  <a16:creationId xmlns:a16="http://schemas.microsoft.com/office/drawing/2014/main" id="{9F1EB9E5-9E16-4149-B722-1AB003F9B509}"/>
                </a:ext>
              </a:extLst>
            </p:cNvPr>
            <p:cNvCxnSpPr>
              <a:cxnSpLocks/>
              <a:stCxn id="132" idx="6"/>
              <a:endCxn id="141" idx="2"/>
            </p:cNvCxnSpPr>
            <p:nvPr/>
          </p:nvCxnSpPr>
          <p:spPr>
            <a:xfrm>
              <a:off x="5579424" y="2563091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6FD36DF2-062F-43BF-BD93-34D83F581280}"/>
                </a:ext>
              </a:extLst>
            </p:cNvPr>
            <p:cNvCxnSpPr>
              <a:cxnSpLocks/>
              <a:stCxn id="134" idx="6"/>
              <a:endCxn id="142" idx="2"/>
            </p:cNvCxnSpPr>
            <p:nvPr/>
          </p:nvCxnSpPr>
          <p:spPr>
            <a:xfrm>
              <a:off x="5579424" y="3582389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矢印コネクタ 155">
              <a:extLst>
                <a:ext uri="{FF2B5EF4-FFF2-40B4-BE49-F238E27FC236}">
                  <a16:creationId xmlns:a16="http://schemas.microsoft.com/office/drawing/2014/main" id="{28851613-A733-4430-A1B6-5B565C429D0A}"/>
                </a:ext>
              </a:extLst>
            </p:cNvPr>
            <p:cNvCxnSpPr>
              <a:cxnSpLocks/>
              <a:stCxn id="130" idx="6"/>
              <a:endCxn id="141" idx="2"/>
            </p:cNvCxnSpPr>
            <p:nvPr/>
          </p:nvCxnSpPr>
          <p:spPr>
            <a:xfrm>
              <a:off x="5579424" y="1543793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0C9D2A8E-9853-42D1-9B0C-F369EBB5BDCE}"/>
                </a:ext>
              </a:extLst>
            </p:cNvPr>
            <p:cNvCxnSpPr>
              <a:cxnSpLocks/>
              <a:stCxn id="132" idx="6"/>
              <a:endCxn id="142" idx="2"/>
            </p:cNvCxnSpPr>
            <p:nvPr/>
          </p:nvCxnSpPr>
          <p:spPr>
            <a:xfrm>
              <a:off x="5579424" y="2563091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矢印コネクタ 157">
              <a:extLst>
                <a:ext uri="{FF2B5EF4-FFF2-40B4-BE49-F238E27FC236}">
                  <a16:creationId xmlns:a16="http://schemas.microsoft.com/office/drawing/2014/main" id="{CEC8965E-AF1B-45AE-B893-3A455F679A56}"/>
                </a:ext>
              </a:extLst>
            </p:cNvPr>
            <p:cNvCxnSpPr>
              <a:cxnSpLocks/>
              <a:stCxn id="130" idx="6"/>
              <a:endCxn id="142" idx="2"/>
            </p:cNvCxnSpPr>
            <p:nvPr/>
          </p:nvCxnSpPr>
          <p:spPr>
            <a:xfrm>
              <a:off x="5579424" y="1543793"/>
              <a:ext cx="1033154" cy="305789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1EB3D6D1-7AC4-4218-8F85-BE856BB9F8DD}"/>
                </a:ext>
              </a:extLst>
            </p:cNvPr>
            <p:cNvCxnSpPr>
              <a:cxnSpLocks/>
              <a:stCxn id="136" idx="6"/>
              <a:endCxn id="141" idx="2"/>
            </p:cNvCxnSpPr>
            <p:nvPr/>
          </p:nvCxnSpPr>
          <p:spPr>
            <a:xfrm flipV="1">
              <a:off x="5579424" y="3582389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4EB21A94-AC11-49E9-9984-2D7F366BDD43}"/>
                </a:ext>
              </a:extLst>
            </p:cNvPr>
            <p:cNvCxnSpPr>
              <a:cxnSpLocks/>
              <a:stCxn id="134" idx="6"/>
              <a:endCxn id="140" idx="2"/>
            </p:cNvCxnSpPr>
            <p:nvPr/>
          </p:nvCxnSpPr>
          <p:spPr>
            <a:xfrm flipV="1">
              <a:off x="5579424" y="2563091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矢印コネクタ 160">
              <a:extLst>
                <a:ext uri="{FF2B5EF4-FFF2-40B4-BE49-F238E27FC236}">
                  <a16:creationId xmlns:a16="http://schemas.microsoft.com/office/drawing/2014/main" id="{02938195-DA98-43DC-88B0-08D78CBFBF7D}"/>
                </a:ext>
              </a:extLst>
            </p:cNvPr>
            <p:cNvCxnSpPr>
              <a:cxnSpLocks/>
              <a:stCxn id="132" idx="6"/>
              <a:endCxn id="138" idx="2"/>
            </p:cNvCxnSpPr>
            <p:nvPr/>
          </p:nvCxnSpPr>
          <p:spPr>
            <a:xfrm flipV="1">
              <a:off x="5579424" y="1543793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矢印コネクタ 161">
              <a:extLst>
                <a:ext uri="{FF2B5EF4-FFF2-40B4-BE49-F238E27FC236}">
                  <a16:creationId xmlns:a16="http://schemas.microsoft.com/office/drawing/2014/main" id="{E382ED02-2850-4D95-9A05-F6195B3A60F3}"/>
                </a:ext>
              </a:extLst>
            </p:cNvPr>
            <p:cNvCxnSpPr>
              <a:cxnSpLocks/>
              <a:stCxn id="136" idx="6"/>
              <a:endCxn id="140" idx="2"/>
            </p:cNvCxnSpPr>
            <p:nvPr/>
          </p:nvCxnSpPr>
          <p:spPr>
            <a:xfrm flipV="1">
              <a:off x="5579424" y="2563091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矢印コネクタ 162">
              <a:extLst>
                <a:ext uri="{FF2B5EF4-FFF2-40B4-BE49-F238E27FC236}">
                  <a16:creationId xmlns:a16="http://schemas.microsoft.com/office/drawing/2014/main" id="{6440AFC0-AFD2-40B0-8E60-B6268E16C087}"/>
                </a:ext>
              </a:extLst>
            </p:cNvPr>
            <p:cNvCxnSpPr>
              <a:cxnSpLocks/>
              <a:stCxn id="134" idx="6"/>
              <a:endCxn id="138" idx="2"/>
            </p:cNvCxnSpPr>
            <p:nvPr/>
          </p:nvCxnSpPr>
          <p:spPr>
            <a:xfrm flipV="1">
              <a:off x="5579424" y="1543793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矢印コネクタ 163">
              <a:extLst>
                <a:ext uri="{FF2B5EF4-FFF2-40B4-BE49-F238E27FC236}">
                  <a16:creationId xmlns:a16="http://schemas.microsoft.com/office/drawing/2014/main" id="{0F1CBD23-A364-4588-92AA-A927E48637C3}"/>
                </a:ext>
              </a:extLst>
            </p:cNvPr>
            <p:cNvCxnSpPr>
              <a:cxnSpLocks/>
              <a:stCxn id="136" idx="6"/>
              <a:endCxn id="138" idx="2"/>
            </p:cNvCxnSpPr>
            <p:nvPr/>
          </p:nvCxnSpPr>
          <p:spPr>
            <a:xfrm flipV="1">
              <a:off x="5579424" y="1543793"/>
              <a:ext cx="1033154" cy="305789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矢印コネクタ 164">
              <a:extLst>
                <a:ext uri="{FF2B5EF4-FFF2-40B4-BE49-F238E27FC236}">
                  <a16:creationId xmlns:a16="http://schemas.microsoft.com/office/drawing/2014/main" id="{C606378B-AE25-48A7-BE39-1E9051AD98E2}"/>
                </a:ext>
              </a:extLst>
            </p:cNvPr>
            <p:cNvCxnSpPr>
              <a:cxnSpLocks/>
              <a:stCxn id="130" idx="6"/>
              <a:endCxn id="138" idx="2"/>
            </p:cNvCxnSpPr>
            <p:nvPr/>
          </p:nvCxnSpPr>
          <p:spPr>
            <a:xfrm>
              <a:off x="5579424" y="1543793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矢印コネクタ 165">
              <a:extLst>
                <a:ext uri="{FF2B5EF4-FFF2-40B4-BE49-F238E27FC236}">
                  <a16:creationId xmlns:a16="http://schemas.microsoft.com/office/drawing/2014/main" id="{C69DD56E-5806-4CD7-9F93-D533D230045D}"/>
                </a:ext>
              </a:extLst>
            </p:cNvPr>
            <p:cNvCxnSpPr>
              <a:cxnSpLocks/>
              <a:stCxn id="132" idx="6"/>
              <a:endCxn id="140" idx="2"/>
            </p:cNvCxnSpPr>
            <p:nvPr/>
          </p:nvCxnSpPr>
          <p:spPr>
            <a:xfrm>
              <a:off x="5579424" y="2563091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矢印コネクタ 166">
              <a:extLst>
                <a:ext uri="{FF2B5EF4-FFF2-40B4-BE49-F238E27FC236}">
                  <a16:creationId xmlns:a16="http://schemas.microsoft.com/office/drawing/2014/main" id="{6B370211-50F8-4847-91DB-632E024AAF7C}"/>
                </a:ext>
              </a:extLst>
            </p:cNvPr>
            <p:cNvCxnSpPr>
              <a:cxnSpLocks/>
              <a:stCxn id="134" idx="6"/>
              <a:endCxn id="141" idx="2"/>
            </p:cNvCxnSpPr>
            <p:nvPr/>
          </p:nvCxnSpPr>
          <p:spPr>
            <a:xfrm>
              <a:off x="5579424" y="3582389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矢印コネクタ 167">
              <a:extLst>
                <a:ext uri="{FF2B5EF4-FFF2-40B4-BE49-F238E27FC236}">
                  <a16:creationId xmlns:a16="http://schemas.microsoft.com/office/drawing/2014/main" id="{8D9D9BC1-65CE-4D1A-AD42-C05162143B76}"/>
                </a:ext>
              </a:extLst>
            </p:cNvPr>
            <p:cNvCxnSpPr>
              <a:cxnSpLocks/>
              <a:stCxn id="136" idx="6"/>
              <a:endCxn id="142" idx="2"/>
            </p:cNvCxnSpPr>
            <p:nvPr/>
          </p:nvCxnSpPr>
          <p:spPr>
            <a:xfrm>
              <a:off x="5579424" y="4601687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069DDA90-C7F3-4DEA-AF91-E6CADBA5773B}"/>
                </a:ext>
              </a:extLst>
            </p:cNvPr>
            <p:cNvCxnSpPr>
              <a:cxnSpLocks/>
              <a:stCxn id="124" idx="6"/>
              <a:endCxn id="136" idx="2"/>
            </p:cNvCxnSpPr>
            <p:nvPr/>
          </p:nvCxnSpPr>
          <p:spPr>
            <a:xfrm>
              <a:off x="3916877" y="2095006"/>
              <a:ext cx="1033155" cy="250668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矢印コネクタ 169">
              <a:extLst>
                <a:ext uri="{FF2B5EF4-FFF2-40B4-BE49-F238E27FC236}">
                  <a16:creationId xmlns:a16="http://schemas.microsoft.com/office/drawing/2014/main" id="{B5859D2F-61D9-4E1D-A7E1-CA73160E75DF}"/>
                </a:ext>
              </a:extLst>
            </p:cNvPr>
            <p:cNvCxnSpPr>
              <a:cxnSpLocks/>
              <a:stCxn id="128" idx="6"/>
              <a:endCxn id="130" idx="2"/>
            </p:cNvCxnSpPr>
            <p:nvPr/>
          </p:nvCxnSpPr>
          <p:spPr>
            <a:xfrm flipV="1">
              <a:off x="3916877" y="1543793"/>
              <a:ext cx="1033155" cy="2589809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4FB8BBB3-7D64-4CDB-B3C8-A2D696779ADF}"/>
                </a:ext>
              </a:extLst>
            </p:cNvPr>
            <p:cNvSpPr/>
            <p:nvPr/>
          </p:nvSpPr>
          <p:spPr>
            <a:xfrm flipH="1">
              <a:off x="8073246" y="1778827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DCC9F1F6-7D04-4BC9-96F3-A58D1B8A22D1}"/>
                </a:ext>
              </a:extLst>
            </p:cNvPr>
            <p:cNvSpPr/>
            <p:nvPr/>
          </p:nvSpPr>
          <p:spPr>
            <a:xfrm flipH="1">
              <a:off x="8073246" y="2798125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951029E6-C94B-44F4-AAA2-4A655D1EF68D}"/>
                </a:ext>
              </a:extLst>
            </p:cNvPr>
            <p:cNvSpPr/>
            <p:nvPr/>
          </p:nvSpPr>
          <p:spPr>
            <a:xfrm flipH="1">
              <a:off x="8073246" y="3817423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4" name="直線矢印コネクタ 173">
              <a:extLst>
                <a:ext uri="{FF2B5EF4-FFF2-40B4-BE49-F238E27FC236}">
                  <a16:creationId xmlns:a16="http://schemas.microsoft.com/office/drawing/2014/main" id="{AFE90440-3E96-46B8-A8C2-E1F160F1AD81}"/>
                </a:ext>
              </a:extLst>
            </p:cNvPr>
            <p:cNvCxnSpPr>
              <a:cxnSpLocks/>
              <a:stCxn id="141" idx="6"/>
              <a:endCxn id="171" idx="6"/>
            </p:cNvCxnSpPr>
            <p:nvPr/>
          </p:nvCxnSpPr>
          <p:spPr>
            <a:xfrm flipV="1">
              <a:off x="7241970" y="2093523"/>
              <a:ext cx="831276" cy="148886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矢印コネクタ 174">
              <a:extLst>
                <a:ext uri="{FF2B5EF4-FFF2-40B4-BE49-F238E27FC236}">
                  <a16:creationId xmlns:a16="http://schemas.microsoft.com/office/drawing/2014/main" id="{F9B8E9D9-1D08-49DA-B99F-F68F314ACC5B}"/>
                </a:ext>
              </a:extLst>
            </p:cNvPr>
            <p:cNvCxnSpPr>
              <a:cxnSpLocks/>
              <a:stCxn id="138" idx="6"/>
              <a:endCxn id="171" idx="6"/>
            </p:cNvCxnSpPr>
            <p:nvPr/>
          </p:nvCxnSpPr>
          <p:spPr>
            <a:xfrm>
              <a:off x="7241970" y="1543793"/>
              <a:ext cx="831276" cy="54973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矢印コネクタ 175">
              <a:extLst>
                <a:ext uri="{FF2B5EF4-FFF2-40B4-BE49-F238E27FC236}">
                  <a16:creationId xmlns:a16="http://schemas.microsoft.com/office/drawing/2014/main" id="{5B184615-BA6B-421B-8C8B-8A633FF597EE}"/>
                </a:ext>
              </a:extLst>
            </p:cNvPr>
            <p:cNvCxnSpPr>
              <a:cxnSpLocks/>
              <a:stCxn id="140" idx="6"/>
              <a:endCxn id="172" idx="6"/>
            </p:cNvCxnSpPr>
            <p:nvPr/>
          </p:nvCxnSpPr>
          <p:spPr>
            <a:xfrm>
              <a:off x="7241970" y="2563091"/>
              <a:ext cx="831276" cy="54973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矢印コネクタ 176">
              <a:extLst>
                <a:ext uri="{FF2B5EF4-FFF2-40B4-BE49-F238E27FC236}">
                  <a16:creationId xmlns:a16="http://schemas.microsoft.com/office/drawing/2014/main" id="{C2B89AFB-673A-4A9F-B7E4-94FF616D82F3}"/>
                </a:ext>
              </a:extLst>
            </p:cNvPr>
            <p:cNvCxnSpPr>
              <a:cxnSpLocks/>
              <a:stCxn id="141" idx="6"/>
              <a:endCxn id="172" idx="6"/>
            </p:cNvCxnSpPr>
            <p:nvPr/>
          </p:nvCxnSpPr>
          <p:spPr>
            <a:xfrm flipV="1">
              <a:off x="7241970" y="3112821"/>
              <a:ext cx="831276" cy="46956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矢印コネクタ 177">
              <a:extLst>
                <a:ext uri="{FF2B5EF4-FFF2-40B4-BE49-F238E27FC236}">
                  <a16:creationId xmlns:a16="http://schemas.microsoft.com/office/drawing/2014/main" id="{9C7D3234-D40B-4FD4-A186-E3FBC6343761}"/>
                </a:ext>
              </a:extLst>
            </p:cNvPr>
            <p:cNvCxnSpPr>
              <a:cxnSpLocks/>
              <a:stCxn id="138" idx="6"/>
              <a:endCxn id="172" idx="6"/>
            </p:cNvCxnSpPr>
            <p:nvPr/>
          </p:nvCxnSpPr>
          <p:spPr>
            <a:xfrm>
              <a:off x="7241970" y="1543793"/>
              <a:ext cx="831276" cy="156902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矢印コネクタ 178">
              <a:extLst>
                <a:ext uri="{FF2B5EF4-FFF2-40B4-BE49-F238E27FC236}">
                  <a16:creationId xmlns:a16="http://schemas.microsoft.com/office/drawing/2014/main" id="{F0AED3AD-094F-4C8B-AC5E-DEF370144F1D}"/>
                </a:ext>
              </a:extLst>
            </p:cNvPr>
            <p:cNvCxnSpPr>
              <a:cxnSpLocks/>
              <a:stCxn id="140" idx="6"/>
              <a:endCxn id="173" idx="6"/>
            </p:cNvCxnSpPr>
            <p:nvPr/>
          </p:nvCxnSpPr>
          <p:spPr>
            <a:xfrm>
              <a:off x="7241970" y="2563091"/>
              <a:ext cx="831276" cy="156902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矢印コネクタ 179">
              <a:extLst>
                <a:ext uri="{FF2B5EF4-FFF2-40B4-BE49-F238E27FC236}">
                  <a16:creationId xmlns:a16="http://schemas.microsoft.com/office/drawing/2014/main" id="{78B69FA7-2104-4EB2-B6AC-B15584067FF2}"/>
                </a:ext>
              </a:extLst>
            </p:cNvPr>
            <p:cNvCxnSpPr>
              <a:cxnSpLocks/>
              <a:stCxn id="141" idx="6"/>
              <a:endCxn id="173" idx="6"/>
            </p:cNvCxnSpPr>
            <p:nvPr/>
          </p:nvCxnSpPr>
          <p:spPr>
            <a:xfrm>
              <a:off x="7241970" y="3582389"/>
              <a:ext cx="831276" cy="54973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矢印コネクタ 180">
              <a:extLst>
                <a:ext uri="{FF2B5EF4-FFF2-40B4-BE49-F238E27FC236}">
                  <a16:creationId xmlns:a16="http://schemas.microsoft.com/office/drawing/2014/main" id="{F2A8BB40-7E2C-4A07-8DC4-79EC696899E0}"/>
                </a:ext>
              </a:extLst>
            </p:cNvPr>
            <p:cNvCxnSpPr>
              <a:cxnSpLocks/>
              <a:stCxn id="138" idx="6"/>
              <a:endCxn id="173" idx="6"/>
            </p:cNvCxnSpPr>
            <p:nvPr/>
          </p:nvCxnSpPr>
          <p:spPr>
            <a:xfrm>
              <a:off x="7241970" y="1543793"/>
              <a:ext cx="831276" cy="258832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矢印コネクタ 181">
              <a:extLst>
                <a:ext uri="{FF2B5EF4-FFF2-40B4-BE49-F238E27FC236}">
                  <a16:creationId xmlns:a16="http://schemas.microsoft.com/office/drawing/2014/main" id="{AECF3C64-AC87-4C37-AB3D-0B4E030581AF}"/>
                </a:ext>
              </a:extLst>
            </p:cNvPr>
            <p:cNvCxnSpPr>
              <a:cxnSpLocks/>
              <a:stCxn id="142" idx="6"/>
              <a:endCxn id="171" idx="6"/>
            </p:cNvCxnSpPr>
            <p:nvPr/>
          </p:nvCxnSpPr>
          <p:spPr>
            <a:xfrm flipV="1">
              <a:off x="7241970" y="2093523"/>
              <a:ext cx="831276" cy="250816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矢印コネクタ 182">
              <a:extLst>
                <a:ext uri="{FF2B5EF4-FFF2-40B4-BE49-F238E27FC236}">
                  <a16:creationId xmlns:a16="http://schemas.microsoft.com/office/drawing/2014/main" id="{42FC8AAE-48D3-450B-9189-832DF001E848}"/>
                </a:ext>
              </a:extLst>
            </p:cNvPr>
            <p:cNvCxnSpPr>
              <a:cxnSpLocks/>
              <a:stCxn id="140" idx="6"/>
              <a:endCxn id="171" idx="6"/>
            </p:cNvCxnSpPr>
            <p:nvPr/>
          </p:nvCxnSpPr>
          <p:spPr>
            <a:xfrm flipV="1">
              <a:off x="7241970" y="2093523"/>
              <a:ext cx="831276" cy="46956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矢印コネクタ 183">
              <a:extLst>
                <a:ext uri="{FF2B5EF4-FFF2-40B4-BE49-F238E27FC236}">
                  <a16:creationId xmlns:a16="http://schemas.microsoft.com/office/drawing/2014/main" id="{4B707F71-2D3E-40CC-BED8-29D65E2983FD}"/>
                </a:ext>
              </a:extLst>
            </p:cNvPr>
            <p:cNvCxnSpPr>
              <a:cxnSpLocks/>
              <a:stCxn id="142" idx="6"/>
              <a:endCxn id="173" idx="6"/>
            </p:cNvCxnSpPr>
            <p:nvPr/>
          </p:nvCxnSpPr>
          <p:spPr>
            <a:xfrm flipV="1">
              <a:off x="7241970" y="4132119"/>
              <a:ext cx="831276" cy="46956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矢印コネクタ 184">
              <a:extLst>
                <a:ext uri="{FF2B5EF4-FFF2-40B4-BE49-F238E27FC236}">
                  <a16:creationId xmlns:a16="http://schemas.microsoft.com/office/drawing/2014/main" id="{E3ADE5C7-7845-40B9-AD25-F59693D5713A}"/>
                </a:ext>
              </a:extLst>
            </p:cNvPr>
            <p:cNvCxnSpPr>
              <a:cxnSpLocks/>
              <a:stCxn id="142" idx="6"/>
              <a:endCxn id="172" idx="6"/>
            </p:cNvCxnSpPr>
            <p:nvPr/>
          </p:nvCxnSpPr>
          <p:spPr>
            <a:xfrm flipV="1">
              <a:off x="7241970" y="3112821"/>
              <a:ext cx="831276" cy="148886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043373E-9AC6-44E5-B75B-7E2E8B74CCBC}"/>
              </a:ext>
            </a:extLst>
          </p:cNvPr>
          <p:cNvSpPr/>
          <p:nvPr/>
        </p:nvSpPr>
        <p:spPr>
          <a:xfrm>
            <a:off x="1710047" y="920003"/>
            <a:ext cx="9155875" cy="2902499"/>
          </a:xfrm>
          <a:prstGeom prst="roundRect">
            <a:avLst/>
          </a:prstGeom>
          <a:noFill/>
          <a:ln w="635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2E0447-497E-4C66-A42E-6743993827DA}"/>
              </a:ext>
            </a:extLst>
          </p:cNvPr>
          <p:cNvSpPr txBox="1"/>
          <p:nvPr/>
        </p:nvSpPr>
        <p:spPr>
          <a:xfrm>
            <a:off x="4110175" y="501558"/>
            <a:ext cx="398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データセット</a:t>
            </a:r>
          </a:p>
        </p:txBody>
      </p:sp>
    </p:spTree>
    <p:extLst>
      <p:ext uri="{BB962C8B-B14F-4D97-AF65-F5344CB8AC3E}">
        <p14:creationId xmlns:p14="http://schemas.microsoft.com/office/powerpoint/2010/main" val="2289257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図 10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DFC5093-6FEF-4A01-8473-F4029E71A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07" y="884608"/>
            <a:ext cx="9364586" cy="4922527"/>
          </a:xfrm>
          <a:prstGeom prst="rect">
            <a:avLst/>
          </a:prstGeom>
        </p:spPr>
      </p:pic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473BFF2A-A280-413C-BBD2-4DAEED689BEC}"/>
              </a:ext>
            </a:extLst>
          </p:cNvPr>
          <p:cNvSpPr/>
          <p:nvPr/>
        </p:nvSpPr>
        <p:spPr>
          <a:xfrm>
            <a:off x="7197071" y="2838453"/>
            <a:ext cx="3075084" cy="24255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C39F72BD-04F0-4F36-8AD6-C602F3F9F9AE}"/>
              </a:ext>
            </a:extLst>
          </p:cNvPr>
          <p:cNvSpPr txBox="1"/>
          <p:nvPr/>
        </p:nvSpPr>
        <p:spPr>
          <a:xfrm>
            <a:off x="7333089" y="5709361"/>
            <a:ext cx="280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このモデルを選択</a:t>
            </a:r>
            <a:endParaRPr kumimoji="1" lang="ja-JP" altLang="en-US" dirty="0">
              <a:solidFill>
                <a:srgbClr val="FF0000"/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1D7BD140-E8F9-4BB3-A36E-4E56B53A0A3F}"/>
              </a:ext>
            </a:extLst>
          </p:cNvPr>
          <p:cNvCxnSpPr>
            <a:cxnSpLocks/>
          </p:cNvCxnSpPr>
          <p:nvPr/>
        </p:nvCxnSpPr>
        <p:spPr>
          <a:xfrm flipV="1">
            <a:off x="8763990" y="5264019"/>
            <a:ext cx="0" cy="44534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18AC8E6-CEF1-4EFC-886F-8F2EDFEBCA8B}"/>
              </a:ext>
            </a:extLst>
          </p:cNvPr>
          <p:cNvSpPr/>
          <p:nvPr/>
        </p:nvSpPr>
        <p:spPr>
          <a:xfrm>
            <a:off x="544749" y="457201"/>
            <a:ext cx="11196536" cy="5836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74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C0A2D54-F42F-4537-B82D-B52FBA7D0418}"/>
              </a:ext>
            </a:extLst>
          </p:cNvPr>
          <p:cNvSpPr/>
          <p:nvPr/>
        </p:nvSpPr>
        <p:spPr>
          <a:xfrm>
            <a:off x="222701" y="855023"/>
            <a:ext cx="11842629" cy="4975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789435FD-0ACF-4966-B761-4F77899A2F0B}"/>
              </a:ext>
            </a:extLst>
          </p:cNvPr>
          <p:cNvGrpSpPr/>
          <p:nvPr/>
        </p:nvGrpSpPr>
        <p:grpSpPr>
          <a:xfrm>
            <a:off x="2642230" y="2572965"/>
            <a:ext cx="2368375" cy="1612674"/>
            <a:chOff x="3287485" y="1229097"/>
            <a:chExt cx="5415153" cy="3687286"/>
          </a:xfrm>
        </p:grpSpPr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9EF47622-B197-455F-B07A-7780AEC58E9F}"/>
                </a:ext>
              </a:extLst>
            </p:cNvPr>
            <p:cNvSpPr/>
            <p:nvPr/>
          </p:nvSpPr>
          <p:spPr>
            <a:xfrm>
              <a:off x="3287485" y="1780310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E35A2805-B267-40F5-AA64-0F3B1F5FFFE8}"/>
                </a:ext>
              </a:extLst>
            </p:cNvPr>
            <p:cNvSpPr/>
            <p:nvPr/>
          </p:nvSpPr>
          <p:spPr>
            <a:xfrm>
              <a:off x="3287485" y="2799608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A9DCA10C-AF79-4344-A107-5EC954F1515B}"/>
                </a:ext>
              </a:extLst>
            </p:cNvPr>
            <p:cNvSpPr/>
            <p:nvPr/>
          </p:nvSpPr>
          <p:spPr>
            <a:xfrm>
              <a:off x="3287485" y="3818906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77F4D3D2-2618-4800-B42B-955C4429781C}"/>
                </a:ext>
              </a:extLst>
            </p:cNvPr>
            <p:cNvSpPr/>
            <p:nvPr/>
          </p:nvSpPr>
          <p:spPr>
            <a:xfrm>
              <a:off x="4950032" y="1229097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7DD46087-80C7-4E23-A6C0-42C0F210CAE2}"/>
                </a:ext>
              </a:extLst>
            </p:cNvPr>
            <p:cNvSpPr/>
            <p:nvPr/>
          </p:nvSpPr>
          <p:spPr>
            <a:xfrm>
              <a:off x="4950032" y="2248395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8850DFC0-F614-4290-91BE-8E461D629B25}"/>
                </a:ext>
              </a:extLst>
            </p:cNvPr>
            <p:cNvSpPr/>
            <p:nvPr/>
          </p:nvSpPr>
          <p:spPr>
            <a:xfrm>
              <a:off x="4950032" y="3267693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4E6D8A5-BB12-4309-9FB9-5B834CDAAFFD}"/>
                </a:ext>
              </a:extLst>
            </p:cNvPr>
            <p:cNvSpPr/>
            <p:nvPr/>
          </p:nvSpPr>
          <p:spPr>
            <a:xfrm>
              <a:off x="4950032" y="4286991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DA09151F-B22F-4C91-8B17-64F8097A55FD}"/>
                </a:ext>
              </a:extLst>
            </p:cNvPr>
            <p:cNvSpPr/>
            <p:nvPr/>
          </p:nvSpPr>
          <p:spPr>
            <a:xfrm>
              <a:off x="6612578" y="1229097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F01DE7BF-AEE5-4360-8E18-87579284B45A}"/>
                </a:ext>
              </a:extLst>
            </p:cNvPr>
            <p:cNvSpPr/>
            <p:nvPr/>
          </p:nvSpPr>
          <p:spPr>
            <a:xfrm>
              <a:off x="6612578" y="2248395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2860CB71-A093-4D18-9E59-588FCC45A745}"/>
                </a:ext>
              </a:extLst>
            </p:cNvPr>
            <p:cNvSpPr/>
            <p:nvPr/>
          </p:nvSpPr>
          <p:spPr>
            <a:xfrm>
              <a:off x="6612578" y="3267693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570BA48C-A5F7-4615-B148-DD1E5812769E}"/>
                </a:ext>
              </a:extLst>
            </p:cNvPr>
            <p:cNvSpPr/>
            <p:nvPr/>
          </p:nvSpPr>
          <p:spPr>
            <a:xfrm>
              <a:off x="6612578" y="4286991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EB21A2EC-FCE0-4A2E-B5D6-3339711399F3}"/>
                </a:ext>
              </a:extLst>
            </p:cNvPr>
            <p:cNvCxnSpPr>
              <a:cxnSpLocks/>
              <a:stCxn id="62" idx="6"/>
              <a:endCxn id="69" idx="2"/>
            </p:cNvCxnSpPr>
            <p:nvPr/>
          </p:nvCxnSpPr>
          <p:spPr>
            <a:xfrm flipV="1">
              <a:off x="3916877" y="1543793"/>
              <a:ext cx="1033155" cy="55121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FAE950BB-60C7-412F-BC2A-216120E8B35D}"/>
                </a:ext>
              </a:extLst>
            </p:cNvPr>
            <p:cNvCxnSpPr>
              <a:cxnSpLocks/>
              <a:stCxn id="67" idx="6"/>
              <a:endCxn id="70" idx="2"/>
            </p:cNvCxnSpPr>
            <p:nvPr/>
          </p:nvCxnSpPr>
          <p:spPr>
            <a:xfrm flipV="1">
              <a:off x="3916877" y="2563091"/>
              <a:ext cx="1033155" cy="55121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21510471-9B37-4887-A394-F90983D241B0}"/>
                </a:ext>
              </a:extLst>
            </p:cNvPr>
            <p:cNvCxnSpPr>
              <a:cxnSpLocks/>
              <a:stCxn id="68" idx="6"/>
              <a:endCxn id="71" idx="2"/>
            </p:cNvCxnSpPr>
            <p:nvPr/>
          </p:nvCxnSpPr>
          <p:spPr>
            <a:xfrm flipV="1">
              <a:off x="3916877" y="3582389"/>
              <a:ext cx="1033155" cy="55121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1DB9D7F2-83FA-4363-942F-EF65E2025E29}"/>
                </a:ext>
              </a:extLst>
            </p:cNvPr>
            <p:cNvCxnSpPr>
              <a:cxnSpLocks/>
              <a:stCxn id="62" idx="6"/>
              <a:endCxn id="70" idx="2"/>
            </p:cNvCxnSpPr>
            <p:nvPr/>
          </p:nvCxnSpPr>
          <p:spPr>
            <a:xfrm>
              <a:off x="3916877" y="2095006"/>
              <a:ext cx="1033155" cy="46808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A5825486-9EFA-4D21-AA53-31515EB48F0A}"/>
                </a:ext>
              </a:extLst>
            </p:cNvPr>
            <p:cNvCxnSpPr>
              <a:cxnSpLocks/>
            </p:cNvCxnSpPr>
            <p:nvPr/>
          </p:nvCxnSpPr>
          <p:spPr>
            <a:xfrm>
              <a:off x="3916876" y="3120241"/>
              <a:ext cx="1033155" cy="46808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3E574037-9D08-4138-BE85-45EF93486FA4}"/>
                </a:ext>
              </a:extLst>
            </p:cNvPr>
            <p:cNvCxnSpPr>
              <a:cxnSpLocks/>
              <a:stCxn id="68" idx="6"/>
              <a:endCxn id="72" idx="2"/>
            </p:cNvCxnSpPr>
            <p:nvPr/>
          </p:nvCxnSpPr>
          <p:spPr>
            <a:xfrm>
              <a:off x="3916877" y="4133602"/>
              <a:ext cx="1033155" cy="46808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CFD7DA00-CC69-4E43-BEFB-56BE519BD0C5}"/>
                </a:ext>
              </a:extLst>
            </p:cNvPr>
            <p:cNvCxnSpPr>
              <a:cxnSpLocks/>
              <a:stCxn id="62" idx="6"/>
              <a:endCxn id="71" idx="2"/>
            </p:cNvCxnSpPr>
            <p:nvPr/>
          </p:nvCxnSpPr>
          <p:spPr>
            <a:xfrm>
              <a:off x="3916877" y="2095006"/>
              <a:ext cx="1033155" cy="148738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F66B7F4D-6103-411D-B321-D4EFF4E8EC6E}"/>
                </a:ext>
              </a:extLst>
            </p:cNvPr>
            <p:cNvCxnSpPr>
              <a:cxnSpLocks/>
              <a:stCxn id="67" idx="6"/>
              <a:endCxn id="72" idx="2"/>
            </p:cNvCxnSpPr>
            <p:nvPr/>
          </p:nvCxnSpPr>
          <p:spPr>
            <a:xfrm>
              <a:off x="3916877" y="3114304"/>
              <a:ext cx="1033155" cy="148738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91F1C317-0038-44C2-8CB7-B2263061519F}"/>
                </a:ext>
              </a:extLst>
            </p:cNvPr>
            <p:cNvCxnSpPr>
              <a:cxnSpLocks/>
              <a:stCxn id="67" idx="6"/>
              <a:endCxn id="69" idx="2"/>
            </p:cNvCxnSpPr>
            <p:nvPr/>
          </p:nvCxnSpPr>
          <p:spPr>
            <a:xfrm flipV="1">
              <a:off x="3916877" y="1543793"/>
              <a:ext cx="1033155" cy="157051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979CE029-4B66-4F58-974B-72FE6E8B691F}"/>
                </a:ext>
              </a:extLst>
            </p:cNvPr>
            <p:cNvCxnSpPr>
              <a:cxnSpLocks/>
              <a:stCxn id="68" idx="6"/>
              <a:endCxn id="70" idx="2"/>
            </p:cNvCxnSpPr>
            <p:nvPr/>
          </p:nvCxnSpPr>
          <p:spPr>
            <a:xfrm flipV="1">
              <a:off x="3916877" y="2563091"/>
              <a:ext cx="1033155" cy="157051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CC35E9D5-350C-4352-BDC9-354EB980EF65}"/>
                </a:ext>
              </a:extLst>
            </p:cNvPr>
            <p:cNvCxnSpPr>
              <a:cxnSpLocks/>
              <a:stCxn id="69" idx="6"/>
              <a:endCxn id="74" idx="2"/>
            </p:cNvCxnSpPr>
            <p:nvPr/>
          </p:nvCxnSpPr>
          <p:spPr>
            <a:xfrm>
              <a:off x="5579424" y="1543793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F8DA6ED9-10F8-4C1F-83D0-608F495D0182}"/>
                </a:ext>
              </a:extLst>
            </p:cNvPr>
            <p:cNvCxnSpPr>
              <a:cxnSpLocks/>
              <a:stCxn id="70" idx="6"/>
              <a:endCxn id="75" idx="2"/>
            </p:cNvCxnSpPr>
            <p:nvPr/>
          </p:nvCxnSpPr>
          <p:spPr>
            <a:xfrm>
              <a:off x="5579424" y="2563091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F86DDBB8-6D7A-446C-8834-AACDDB3D61E4}"/>
                </a:ext>
              </a:extLst>
            </p:cNvPr>
            <p:cNvCxnSpPr>
              <a:cxnSpLocks/>
              <a:stCxn id="71" idx="6"/>
              <a:endCxn id="76" idx="2"/>
            </p:cNvCxnSpPr>
            <p:nvPr/>
          </p:nvCxnSpPr>
          <p:spPr>
            <a:xfrm>
              <a:off x="5579424" y="3582389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1C190128-DBF9-4520-85A1-049DCB5BC27F}"/>
                </a:ext>
              </a:extLst>
            </p:cNvPr>
            <p:cNvCxnSpPr>
              <a:cxnSpLocks/>
              <a:stCxn id="69" idx="6"/>
              <a:endCxn id="75" idx="2"/>
            </p:cNvCxnSpPr>
            <p:nvPr/>
          </p:nvCxnSpPr>
          <p:spPr>
            <a:xfrm>
              <a:off x="5579424" y="1543793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7DC2D97-AB00-4872-A8A7-0B783AB74829}"/>
                </a:ext>
              </a:extLst>
            </p:cNvPr>
            <p:cNvCxnSpPr>
              <a:cxnSpLocks/>
              <a:stCxn id="70" idx="6"/>
              <a:endCxn id="76" idx="2"/>
            </p:cNvCxnSpPr>
            <p:nvPr/>
          </p:nvCxnSpPr>
          <p:spPr>
            <a:xfrm>
              <a:off x="5579424" y="2563091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F6E626EC-E5B4-4B11-A7E6-A554F77AEDB5}"/>
                </a:ext>
              </a:extLst>
            </p:cNvPr>
            <p:cNvCxnSpPr>
              <a:cxnSpLocks/>
              <a:stCxn id="69" idx="6"/>
              <a:endCxn id="76" idx="2"/>
            </p:cNvCxnSpPr>
            <p:nvPr/>
          </p:nvCxnSpPr>
          <p:spPr>
            <a:xfrm>
              <a:off x="5579424" y="1543793"/>
              <a:ext cx="1033154" cy="305789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D78C9A42-B8D8-4340-A037-1CB705053B83}"/>
                </a:ext>
              </a:extLst>
            </p:cNvPr>
            <p:cNvCxnSpPr>
              <a:cxnSpLocks/>
              <a:stCxn id="72" idx="6"/>
              <a:endCxn id="75" idx="2"/>
            </p:cNvCxnSpPr>
            <p:nvPr/>
          </p:nvCxnSpPr>
          <p:spPr>
            <a:xfrm flipV="1">
              <a:off x="5579424" y="3582389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6C9F7934-5BA4-4C17-96C5-64CB24F7913F}"/>
                </a:ext>
              </a:extLst>
            </p:cNvPr>
            <p:cNvCxnSpPr>
              <a:cxnSpLocks/>
              <a:stCxn id="71" idx="6"/>
              <a:endCxn id="74" idx="2"/>
            </p:cNvCxnSpPr>
            <p:nvPr/>
          </p:nvCxnSpPr>
          <p:spPr>
            <a:xfrm flipV="1">
              <a:off x="5579424" y="2563091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3C88B0DA-D05F-48F4-A0E4-F398380275A4}"/>
                </a:ext>
              </a:extLst>
            </p:cNvPr>
            <p:cNvCxnSpPr>
              <a:cxnSpLocks/>
              <a:stCxn id="70" idx="6"/>
              <a:endCxn id="73" idx="2"/>
            </p:cNvCxnSpPr>
            <p:nvPr/>
          </p:nvCxnSpPr>
          <p:spPr>
            <a:xfrm flipV="1">
              <a:off x="5579424" y="1543793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95C155BD-7F7F-42FB-A69D-BEF5E964D599}"/>
                </a:ext>
              </a:extLst>
            </p:cNvPr>
            <p:cNvCxnSpPr>
              <a:cxnSpLocks/>
              <a:stCxn id="72" idx="6"/>
              <a:endCxn id="74" idx="2"/>
            </p:cNvCxnSpPr>
            <p:nvPr/>
          </p:nvCxnSpPr>
          <p:spPr>
            <a:xfrm flipV="1">
              <a:off x="5579424" y="2563091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E78762B5-B3AD-4594-ABE7-D53F7A52AD71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 flipV="1">
              <a:off x="5579424" y="1543793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8B403FBA-F3C2-4A63-8DA8-A2A7EC3DE9ED}"/>
                </a:ext>
              </a:extLst>
            </p:cNvPr>
            <p:cNvCxnSpPr>
              <a:cxnSpLocks/>
              <a:stCxn id="72" idx="6"/>
              <a:endCxn id="73" idx="2"/>
            </p:cNvCxnSpPr>
            <p:nvPr/>
          </p:nvCxnSpPr>
          <p:spPr>
            <a:xfrm flipV="1">
              <a:off x="5579424" y="1543793"/>
              <a:ext cx="1033154" cy="305789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>
              <a:extLst>
                <a:ext uri="{FF2B5EF4-FFF2-40B4-BE49-F238E27FC236}">
                  <a16:creationId xmlns:a16="http://schemas.microsoft.com/office/drawing/2014/main" id="{44530E6A-E473-4FDA-9ECD-1DC81CEECED3}"/>
                </a:ext>
              </a:extLst>
            </p:cNvPr>
            <p:cNvCxnSpPr>
              <a:cxnSpLocks/>
              <a:stCxn id="69" idx="6"/>
              <a:endCxn id="73" idx="2"/>
            </p:cNvCxnSpPr>
            <p:nvPr/>
          </p:nvCxnSpPr>
          <p:spPr>
            <a:xfrm>
              <a:off x="5579424" y="1543793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CC205C42-0660-4DBA-875E-88FCAD3B3D95}"/>
                </a:ext>
              </a:extLst>
            </p:cNvPr>
            <p:cNvCxnSpPr>
              <a:cxnSpLocks/>
              <a:stCxn id="70" idx="6"/>
              <a:endCxn id="74" idx="2"/>
            </p:cNvCxnSpPr>
            <p:nvPr/>
          </p:nvCxnSpPr>
          <p:spPr>
            <a:xfrm>
              <a:off x="5579424" y="2563091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A59754DD-641E-4891-A6C0-FABED6DFE83A}"/>
                </a:ext>
              </a:extLst>
            </p:cNvPr>
            <p:cNvCxnSpPr>
              <a:cxnSpLocks/>
              <a:stCxn id="71" idx="6"/>
              <a:endCxn id="75" idx="2"/>
            </p:cNvCxnSpPr>
            <p:nvPr/>
          </p:nvCxnSpPr>
          <p:spPr>
            <a:xfrm>
              <a:off x="5579424" y="3582389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7BA0DC29-618E-4DA4-89E4-F90F98FDC981}"/>
                </a:ext>
              </a:extLst>
            </p:cNvPr>
            <p:cNvCxnSpPr>
              <a:cxnSpLocks/>
              <a:stCxn id="72" idx="6"/>
              <a:endCxn id="76" idx="2"/>
            </p:cNvCxnSpPr>
            <p:nvPr/>
          </p:nvCxnSpPr>
          <p:spPr>
            <a:xfrm>
              <a:off x="5579424" y="4601687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1451C36D-CC11-426B-B604-A90160B51AF2}"/>
                </a:ext>
              </a:extLst>
            </p:cNvPr>
            <p:cNvCxnSpPr>
              <a:cxnSpLocks/>
              <a:stCxn id="62" idx="6"/>
              <a:endCxn id="72" idx="2"/>
            </p:cNvCxnSpPr>
            <p:nvPr/>
          </p:nvCxnSpPr>
          <p:spPr>
            <a:xfrm>
              <a:off x="3916877" y="2095006"/>
              <a:ext cx="1033155" cy="250668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4E869C36-6183-4653-BDEA-7349AE1DEC23}"/>
                </a:ext>
              </a:extLst>
            </p:cNvPr>
            <p:cNvCxnSpPr>
              <a:cxnSpLocks/>
              <a:stCxn id="68" idx="6"/>
              <a:endCxn id="69" idx="2"/>
            </p:cNvCxnSpPr>
            <p:nvPr/>
          </p:nvCxnSpPr>
          <p:spPr>
            <a:xfrm flipV="1">
              <a:off x="3916877" y="1543793"/>
              <a:ext cx="1033155" cy="2589809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16B18ACC-9391-4835-92BE-27C885345368}"/>
                </a:ext>
              </a:extLst>
            </p:cNvPr>
            <p:cNvSpPr/>
            <p:nvPr/>
          </p:nvSpPr>
          <p:spPr>
            <a:xfrm flipH="1">
              <a:off x="8073246" y="1778827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FB101126-46B8-454F-9FE3-8AE0A89C1B91}"/>
                </a:ext>
              </a:extLst>
            </p:cNvPr>
            <p:cNvSpPr/>
            <p:nvPr/>
          </p:nvSpPr>
          <p:spPr>
            <a:xfrm flipH="1">
              <a:off x="8073246" y="2798125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8D409A30-9F9E-49EA-9A8A-F24591899588}"/>
                </a:ext>
              </a:extLst>
            </p:cNvPr>
            <p:cNvSpPr/>
            <p:nvPr/>
          </p:nvSpPr>
          <p:spPr>
            <a:xfrm flipH="1">
              <a:off x="8073246" y="3817423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5930EA22-8578-40AF-9112-AEABB542B478}"/>
                </a:ext>
              </a:extLst>
            </p:cNvPr>
            <p:cNvCxnSpPr>
              <a:cxnSpLocks/>
              <a:stCxn id="75" idx="6"/>
              <a:endCxn id="107" idx="6"/>
            </p:cNvCxnSpPr>
            <p:nvPr/>
          </p:nvCxnSpPr>
          <p:spPr>
            <a:xfrm flipV="1">
              <a:off x="7241970" y="2093523"/>
              <a:ext cx="831276" cy="148886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FEAD0264-D2D8-4A5A-A109-60D3D9A19555}"/>
                </a:ext>
              </a:extLst>
            </p:cNvPr>
            <p:cNvCxnSpPr>
              <a:cxnSpLocks/>
              <a:stCxn id="73" idx="6"/>
              <a:endCxn id="107" idx="6"/>
            </p:cNvCxnSpPr>
            <p:nvPr/>
          </p:nvCxnSpPr>
          <p:spPr>
            <a:xfrm>
              <a:off x="7241970" y="1543793"/>
              <a:ext cx="831276" cy="54973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D59E3548-D337-4853-B9D2-DA80197FB3EC}"/>
                </a:ext>
              </a:extLst>
            </p:cNvPr>
            <p:cNvCxnSpPr>
              <a:cxnSpLocks/>
              <a:stCxn id="74" idx="6"/>
              <a:endCxn id="108" idx="6"/>
            </p:cNvCxnSpPr>
            <p:nvPr/>
          </p:nvCxnSpPr>
          <p:spPr>
            <a:xfrm>
              <a:off x="7241970" y="2563091"/>
              <a:ext cx="831276" cy="54973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2F3AAE88-987A-4CCF-9E5C-149368089F2F}"/>
                </a:ext>
              </a:extLst>
            </p:cNvPr>
            <p:cNvCxnSpPr>
              <a:cxnSpLocks/>
              <a:stCxn id="75" idx="6"/>
              <a:endCxn id="108" idx="6"/>
            </p:cNvCxnSpPr>
            <p:nvPr/>
          </p:nvCxnSpPr>
          <p:spPr>
            <a:xfrm flipV="1">
              <a:off x="7241970" y="3112821"/>
              <a:ext cx="831276" cy="46956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F69742F5-067C-446E-81AA-D28222B51AA2}"/>
                </a:ext>
              </a:extLst>
            </p:cNvPr>
            <p:cNvCxnSpPr>
              <a:cxnSpLocks/>
              <a:stCxn id="73" idx="6"/>
              <a:endCxn id="108" idx="6"/>
            </p:cNvCxnSpPr>
            <p:nvPr/>
          </p:nvCxnSpPr>
          <p:spPr>
            <a:xfrm>
              <a:off x="7241970" y="1543793"/>
              <a:ext cx="831276" cy="156902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矢印コネクタ 114">
              <a:extLst>
                <a:ext uri="{FF2B5EF4-FFF2-40B4-BE49-F238E27FC236}">
                  <a16:creationId xmlns:a16="http://schemas.microsoft.com/office/drawing/2014/main" id="{FD3CB564-0B1A-4C67-A08B-E24C862EFAE8}"/>
                </a:ext>
              </a:extLst>
            </p:cNvPr>
            <p:cNvCxnSpPr>
              <a:cxnSpLocks/>
              <a:stCxn id="74" idx="6"/>
              <a:endCxn id="109" idx="6"/>
            </p:cNvCxnSpPr>
            <p:nvPr/>
          </p:nvCxnSpPr>
          <p:spPr>
            <a:xfrm>
              <a:off x="7241970" y="2563091"/>
              <a:ext cx="831276" cy="156902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04E1C034-94FC-4B63-BA45-A03B016CAF80}"/>
                </a:ext>
              </a:extLst>
            </p:cNvPr>
            <p:cNvCxnSpPr>
              <a:cxnSpLocks/>
              <a:stCxn id="75" idx="6"/>
              <a:endCxn id="109" idx="6"/>
            </p:cNvCxnSpPr>
            <p:nvPr/>
          </p:nvCxnSpPr>
          <p:spPr>
            <a:xfrm>
              <a:off x="7241970" y="3582389"/>
              <a:ext cx="831276" cy="54973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703B74C2-3ED4-4D92-BA9E-1096F40665AD}"/>
                </a:ext>
              </a:extLst>
            </p:cNvPr>
            <p:cNvCxnSpPr>
              <a:cxnSpLocks/>
              <a:stCxn id="73" idx="6"/>
              <a:endCxn id="109" idx="6"/>
            </p:cNvCxnSpPr>
            <p:nvPr/>
          </p:nvCxnSpPr>
          <p:spPr>
            <a:xfrm>
              <a:off x="7241970" y="1543793"/>
              <a:ext cx="831276" cy="258832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7F3348DC-617F-4686-B30B-1693D1C18DCD}"/>
                </a:ext>
              </a:extLst>
            </p:cNvPr>
            <p:cNvCxnSpPr>
              <a:cxnSpLocks/>
              <a:stCxn id="76" idx="6"/>
              <a:endCxn id="107" idx="6"/>
            </p:cNvCxnSpPr>
            <p:nvPr/>
          </p:nvCxnSpPr>
          <p:spPr>
            <a:xfrm flipV="1">
              <a:off x="7241970" y="2093523"/>
              <a:ext cx="831276" cy="250816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5D17BC97-AE31-4C81-B944-B15480D2708F}"/>
                </a:ext>
              </a:extLst>
            </p:cNvPr>
            <p:cNvCxnSpPr>
              <a:cxnSpLocks/>
              <a:stCxn id="74" idx="6"/>
              <a:endCxn id="107" idx="6"/>
            </p:cNvCxnSpPr>
            <p:nvPr/>
          </p:nvCxnSpPr>
          <p:spPr>
            <a:xfrm flipV="1">
              <a:off x="7241970" y="2093523"/>
              <a:ext cx="831276" cy="46956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03BEA718-6FFF-4484-AEB7-DF86CC422D7B}"/>
                </a:ext>
              </a:extLst>
            </p:cNvPr>
            <p:cNvCxnSpPr>
              <a:cxnSpLocks/>
              <a:stCxn id="76" idx="6"/>
              <a:endCxn id="109" idx="6"/>
            </p:cNvCxnSpPr>
            <p:nvPr/>
          </p:nvCxnSpPr>
          <p:spPr>
            <a:xfrm flipV="1">
              <a:off x="7241970" y="4132119"/>
              <a:ext cx="831276" cy="46956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119BDF57-DA93-4BE6-BCB3-E62E08E3813B}"/>
                </a:ext>
              </a:extLst>
            </p:cNvPr>
            <p:cNvCxnSpPr>
              <a:cxnSpLocks/>
              <a:stCxn id="76" idx="6"/>
              <a:endCxn id="108" idx="6"/>
            </p:cNvCxnSpPr>
            <p:nvPr/>
          </p:nvCxnSpPr>
          <p:spPr>
            <a:xfrm flipV="1">
              <a:off x="7241970" y="3112821"/>
              <a:ext cx="831276" cy="148886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フリーフォーム: 図形 121">
            <a:extLst>
              <a:ext uri="{FF2B5EF4-FFF2-40B4-BE49-F238E27FC236}">
                <a16:creationId xmlns:a16="http://schemas.microsoft.com/office/drawing/2014/main" id="{3682064F-27D9-42EF-8A32-C9249E207D1E}"/>
              </a:ext>
            </a:extLst>
          </p:cNvPr>
          <p:cNvSpPr/>
          <p:nvPr/>
        </p:nvSpPr>
        <p:spPr>
          <a:xfrm rot="5400000">
            <a:off x="2096656" y="1943312"/>
            <a:ext cx="3646159" cy="2971376"/>
          </a:xfrm>
          <a:custGeom>
            <a:avLst/>
            <a:gdLst>
              <a:gd name="connsiteX0" fmla="*/ 799375 w 3942607"/>
              <a:gd name="connsiteY0" fmla="*/ 1676800 h 3182587"/>
              <a:gd name="connsiteX1" fmla="*/ 1957219 w 3942607"/>
              <a:gd name="connsiteY1" fmla="*/ 2834644 h 3182587"/>
              <a:gd name="connsiteX2" fmla="*/ 3115063 w 3942607"/>
              <a:gd name="connsiteY2" fmla="*/ 1676800 h 3182587"/>
              <a:gd name="connsiteX3" fmla="*/ 1957219 w 3942607"/>
              <a:gd name="connsiteY3" fmla="*/ 518956 h 3182587"/>
              <a:gd name="connsiteX4" fmla="*/ 799375 w 3942607"/>
              <a:gd name="connsiteY4" fmla="*/ 1676800 h 3182587"/>
              <a:gd name="connsiteX5" fmla="*/ 0 w 3942607"/>
              <a:gd name="connsiteY5" fmla="*/ 3182587 h 3182587"/>
              <a:gd name="connsiteX6" fmla="*/ 795647 w 3942607"/>
              <a:gd name="connsiteY6" fmla="*/ 0 h 3182587"/>
              <a:gd name="connsiteX7" fmla="*/ 3146960 w 3942607"/>
              <a:gd name="connsiteY7" fmla="*/ 0 h 3182587"/>
              <a:gd name="connsiteX8" fmla="*/ 3942607 w 3942607"/>
              <a:gd name="connsiteY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2607" h="3182587">
                <a:moveTo>
                  <a:pt x="799375" y="1676800"/>
                </a:moveTo>
                <a:cubicBezTo>
                  <a:pt x="799375" y="2316260"/>
                  <a:pt x="1317759" y="2834644"/>
                  <a:pt x="1957219" y="2834644"/>
                </a:cubicBezTo>
                <a:cubicBezTo>
                  <a:pt x="2596679" y="2834644"/>
                  <a:pt x="3115063" y="2316260"/>
                  <a:pt x="3115063" y="1676800"/>
                </a:cubicBezTo>
                <a:cubicBezTo>
                  <a:pt x="3115063" y="1037340"/>
                  <a:pt x="2596679" y="518956"/>
                  <a:pt x="1957219" y="518956"/>
                </a:cubicBezTo>
                <a:cubicBezTo>
                  <a:pt x="1317759" y="518956"/>
                  <a:pt x="799375" y="1037340"/>
                  <a:pt x="799375" y="1676800"/>
                </a:cubicBezTo>
                <a:close/>
                <a:moveTo>
                  <a:pt x="0" y="3182587"/>
                </a:moveTo>
                <a:lnTo>
                  <a:pt x="795647" y="0"/>
                </a:lnTo>
                <a:lnTo>
                  <a:pt x="3146960" y="0"/>
                </a:lnTo>
                <a:lnTo>
                  <a:pt x="3942607" y="318258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8724708E-3F7D-44EF-AC94-3C3C4C3E310E}"/>
              </a:ext>
            </a:extLst>
          </p:cNvPr>
          <p:cNvGrpSpPr/>
          <p:nvPr/>
        </p:nvGrpSpPr>
        <p:grpSpPr>
          <a:xfrm>
            <a:off x="545944" y="2717042"/>
            <a:ext cx="1266498" cy="1266497"/>
            <a:chOff x="1686283" y="3846555"/>
            <a:chExt cx="2017952" cy="2017951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BD0A5E1E-A732-4D2A-9ACD-92A4ECD02F1C}"/>
                </a:ext>
              </a:extLst>
            </p:cNvPr>
            <p:cNvSpPr/>
            <p:nvPr/>
          </p:nvSpPr>
          <p:spPr>
            <a:xfrm>
              <a:off x="1686283" y="4114615"/>
              <a:ext cx="2017951" cy="17498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C7E7AC11-151E-40FA-845F-5F448A5DCDBB}"/>
                </a:ext>
              </a:extLst>
            </p:cNvPr>
            <p:cNvGrpSpPr/>
            <p:nvPr/>
          </p:nvGrpSpPr>
          <p:grpSpPr>
            <a:xfrm>
              <a:off x="1686283" y="3846555"/>
              <a:ext cx="2017952" cy="2017951"/>
              <a:chOff x="971483" y="270730"/>
              <a:chExt cx="2017952" cy="2017951"/>
            </a:xfrm>
          </p:grpSpPr>
          <p:pic>
            <p:nvPicPr>
              <p:cNvPr id="126" name="図 125" descr="記号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451C245-D213-4830-9F8A-2C992923F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484" y="270730"/>
                <a:ext cx="2017951" cy="2017951"/>
              </a:xfrm>
              <a:prstGeom prst="rect">
                <a:avLst/>
              </a:prstGeom>
            </p:spPr>
          </p:pic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45AD8962-1EB6-40E3-A8E0-E1D6C2301B0F}"/>
                  </a:ext>
                </a:extLst>
              </p:cNvPr>
              <p:cNvSpPr/>
              <p:nvPr/>
            </p:nvSpPr>
            <p:spPr>
              <a:xfrm>
                <a:off x="971483" y="538790"/>
                <a:ext cx="2017951" cy="1749891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28" name="矢印: 下 127">
            <a:extLst>
              <a:ext uri="{FF2B5EF4-FFF2-40B4-BE49-F238E27FC236}">
                <a16:creationId xmlns:a16="http://schemas.microsoft.com/office/drawing/2014/main" id="{92924654-5D6B-422B-B607-3B5C34F40B02}"/>
              </a:ext>
            </a:extLst>
          </p:cNvPr>
          <p:cNvSpPr/>
          <p:nvPr/>
        </p:nvSpPr>
        <p:spPr>
          <a:xfrm rot="16200000">
            <a:off x="1273452" y="3222492"/>
            <a:ext cx="1746708" cy="41301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54AC76D6-2E70-450D-BA5B-ADFB4C56DB10}"/>
              </a:ext>
            </a:extLst>
          </p:cNvPr>
          <p:cNvSpPr txBox="1"/>
          <p:nvPr/>
        </p:nvSpPr>
        <p:spPr>
          <a:xfrm>
            <a:off x="2642230" y="1131568"/>
            <a:ext cx="248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ベクトル変換器</a:t>
            </a:r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74BAB1B7-C450-4D76-A1A3-52A321E86BDF}"/>
              </a:ext>
            </a:extLst>
          </p:cNvPr>
          <p:cNvSpPr txBox="1"/>
          <p:nvPr/>
        </p:nvSpPr>
        <p:spPr>
          <a:xfrm>
            <a:off x="413842" y="2449403"/>
            <a:ext cx="155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入力データ</a:t>
            </a:r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89384F9B-D3B8-4443-94C2-4AD1E357F4FE}"/>
              </a:ext>
            </a:extLst>
          </p:cNvPr>
          <p:cNvSpPr txBox="1"/>
          <p:nvPr/>
        </p:nvSpPr>
        <p:spPr>
          <a:xfrm>
            <a:off x="6136502" y="4448684"/>
            <a:ext cx="237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Full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Connection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Layer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859B27D-6DA7-479C-AC21-CA96EB57B40A}"/>
              </a:ext>
            </a:extLst>
          </p:cNvPr>
          <p:cNvGrpSpPr/>
          <p:nvPr/>
        </p:nvGrpSpPr>
        <p:grpSpPr>
          <a:xfrm>
            <a:off x="5473278" y="1745241"/>
            <a:ext cx="315849" cy="3197592"/>
            <a:chOff x="5945020" y="1767195"/>
            <a:chExt cx="315849" cy="3197592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A96A8F64-452F-45A2-9640-1B32C1F3BE27}"/>
                </a:ext>
              </a:extLst>
            </p:cNvPr>
            <p:cNvSpPr/>
            <p:nvPr/>
          </p:nvSpPr>
          <p:spPr>
            <a:xfrm>
              <a:off x="5945020" y="1767195"/>
              <a:ext cx="315849" cy="31975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C80C2818-7F59-4D03-A30F-0EA065B3E8CF}"/>
                    </a:ext>
                  </a:extLst>
                </p:cNvPr>
                <p:cNvSpPr txBox="1"/>
                <p:nvPr/>
              </p:nvSpPr>
              <p:spPr>
                <a:xfrm>
                  <a:off x="6012763" y="3258269"/>
                  <a:ext cx="1635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JP Black" panose="020B0A00000000000000" pitchFamily="34" charset="-128"/>
                            <a:cs typeface="Aharoni" panose="02010803020104030203" pitchFamily="2" charset="-79"/>
                          </a:rPr>
                          <m:t>𝒁</m:t>
                        </m:r>
                      </m:oMath>
                    </m:oMathPara>
                  </a14:m>
                  <a:endParaRPr kumimoji="1" lang="ja-JP" altLang="en-US" sz="14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Noto Sans CJK JP Black" panose="020B0A00000000000000" pitchFamily="34" charset="-128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C80C2818-7F59-4D03-A30F-0EA065B3E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763" y="3258269"/>
                  <a:ext cx="163506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2222" r="-18519" b="-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テキスト ボックス 135">
                  <a:extLst>
                    <a:ext uri="{FF2B5EF4-FFF2-40B4-BE49-F238E27FC236}">
                      <a16:creationId xmlns:a16="http://schemas.microsoft.com/office/drawing/2014/main" id="{EFF873FA-D8B0-414F-9384-679065B13067}"/>
                    </a:ext>
                  </a:extLst>
                </p:cNvPr>
                <p:cNvSpPr txBox="1"/>
                <p:nvPr/>
              </p:nvSpPr>
              <p:spPr>
                <a:xfrm>
                  <a:off x="6103448" y="3325134"/>
                  <a:ext cx="1170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JP Black" panose="020B0A00000000000000" pitchFamily="34" charset="-128"/>
                            <a:cs typeface="Aharoni" panose="02010803020104030203" pitchFamily="2" charset="-79"/>
                          </a:rPr>
                          <m:t>𝒊</m:t>
                        </m:r>
                      </m:oMath>
                    </m:oMathPara>
                  </a14:m>
                  <a:endParaRPr kumimoji="1" lang="ja-JP" altLang="en-US" sz="14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Noto Sans CJK JP Black" panose="020B0A00000000000000" pitchFamily="34" charset="-128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136" name="テキスト ボックス 135">
                  <a:extLst>
                    <a:ext uri="{FF2B5EF4-FFF2-40B4-BE49-F238E27FC236}">
                      <a16:creationId xmlns:a16="http://schemas.microsoft.com/office/drawing/2014/main" id="{EFF873FA-D8B0-414F-9384-679065B130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3448" y="3325134"/>
                  <a:ext cx="117019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36842" r="-31579" b="-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8" name="矢印: 下 137">
            <a:extLst>
              <a:ext uri="{FF2B5EF4-FFF2-40B4-BE49-F238E27FC236}">
                <a16:creationId xmlns:a16="http://schemas.microsoft.com/office/drawing/2014/main" id="{00470D37-F587-4EC3-9BAA-D36B56312F07}"/>
              </a:ext>
            </a:extLst>
          </p:cNvPr>
          <p:cNvSpPr/>
          <p:nvPr/>
        </p:nvSpPr>
        <p:spPr>
          <a:xfrm rot="16200000">
            <a:off x="5246133" y="3170908"/>
            <a:ext cx="1746708" cy="42666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DA5F19BC-B697-4072-B72D-33FF788EBBF5}"/>
              </a:ext>
            </a:extLst>
          </p:cNvPr>
          <p:cNvSpPr/>
          <p:nvPr/>
        </p:nvSpPr>
        <p:spPr>
          <a:xfrm>
            <a:off x="9472137" y="1532566"/>
            <a:ext cx="779565" cy="385243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4BE78E2F-8A32-43EF-9ED0-2C7A8AB8820F}"/>
              </a:ext>
            </a:extLst>
          </p:cNvPr>
          <p:cNvSpPr txBox="1"/>
          <p:nvPr/>
        </p:nvSpPr>
        <p:spPr>
          <a:xfrm>
            <a:off x="10721058" y="3104840"/>
            <a:ext cx="1248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クラス毎</a:t>
            </a:r>
            <a:endParaRPr kumimoji="1" lang="en-US" altLang="ja-JP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pPr algn="ctr"/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確率値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6FF712F6-8CAC-4706-93BC-F4D189E5DAB8}"/>
              </a:ext>
            </a:extLst>
          </p:cNvPr>
          <p:cNvSpPr txBox="1"/>
          <p:nvPr/>
        </p:nvSpPr>
        <p:spPr>
          <a:xfrm rot="16200000">
            <a:off x="8905215" y="3195054"/>
            <a:ext cx="1929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Softmax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C99D58D-C845-494B-801B-7477FD53117D}"/>
              </a:ext>
            </a:extLst>
          </p:cNvPr>
          <p:cNvGrpSpPr/>
          <p:nvPr/>
        </p:nvGrpSpPr>
        <p:grpSpPr>
          <a:xfrm>
            <a:off x="6415501" y="2416322"/>
            <a:ext cx="2007150" cy="1935836"/>
            <a:chOff x="6402875" y="2321760"/>
            <a:chExt cx="2007150" cy="1935836"/>
          </a:xfrm>
        </p:grpSpPr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597DED0C-5E20-4CBB-B3A8-568E1603C273}"/>
                </a:ext>
              </a:extLst>
            </p:cNvPr>
            <p:cNvGrpSpPr/>
            <p:nvPr/>
          </p:nvGrpSpPr>
          <p:grpSpPr>
            <a:xfrm>
              <a:off x="6672150" y="2789678"/>
              <a:ext cx="1468600" cy="999999"/>
              <a:chOff x="3287485" y="1229097"/>
              <a:chExt cx="5415153" cy="3687286"/>
            </a:xfrm>
          </p:grpSpPr>
          <p:sp>
            <p:nvSpPr>
              <p:cNvPr id="145" name="楕円 144">
                <a:extLst>
                  <a:ext uri="{FF2B5EF4-FFF2-40B4-BE49-F238E27FC236}">
                    <a16:creationId xmlns:a16="http://schemas.microsoft.com/office/drawing/2014/main" id="{11BE3F93-4E5E-4DE0-B0F6-4A588D78C15E}"/>
                  </a:ext>
                </a:extLst>
              </p:cNvPr>
              <p:cNvSpPr/>
              <p:nvPr/>
            </p:nvSpPr>
            <p:spPr>
              <a:xfrm>
                <a:off x="3287485" y="1780310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楕円 145">
                <a:extLst>
                  <a:ext uri="{FF2B5EF4-FFF2-40B4-BE49-F238E27FC236}">
                    <a16:creationId xmlns:a16="http://schemas.microsoft.com/office/drawing/2014/main" id="{E26A6858-ABE1-441D-A8B5-53F64396BC07}"/>
                  </a:ext>
                </a:extLst>
              </p:cNvPr>
              <p:cNvSpPr/>
              <p:nvPr/>
            </p:nvSpPr>
            <p:spPr>
              <a:xfrm>
                <a:off x="3287485" y="2799608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楕円 146">
                <a:extLst>
                  <a:ext uri="{FF2B5EF4-FFF2-40B4-BE49-F238E27FC236}">
                    <a16:creationId xmlns:a16="http://schemas.microsoft.com/office/drawing/2014/main" id="{5CFFAA05-65AB-4D3C-B435-F263B935DD71}"/>
                  </a:ext>
                </a:extLst>
              </p:cNvPr>
              <p:cNvSpPr/>
              <p:nvPr/>
            </p:nvSpPr>
            <p:spPr>
              <a:xfrm>
                <a:off x="3287485" y="3818906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楕円 147">
                <a:extLst>
                  <a:ext uri="{FF2B5EF4-FFF2-40B4-BE49-F238E27FC236}">
                    <a16:creationId xmlns:a16="http://schemas.microsoft.com/office/drawing/2014/main" id="{8F4446E1-A93C-4B6C-A3B1-1721E87AE5F6}"/>
                  </a:ext>
                </a:extLst>
              </p:cNvPr>
              <p:cNvSpPr/>
              <p:nvPr/>
            </p:nvSpPr>
            <p:spPr>
              <a:xfrm>
                <a:off x="4950032" y="1229097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楕円 148">
                <a:extLst>
                  <a:ext uri="{FF2B5EF4-FFF2-40B4-BE49-F238E27FC236}">
                    <a16:creationId xmlns:a16="http://schemas.microsoft.com/office/drawing/2014/main" id="{C4276DE1-9307-4CBD-8CE6-D023B208820E}"/>
                  </a:ext>
                </a:extLst>
              </p:cNvPr>
              <p:cNvSpPr/>
              <p:nvPr/>
            </p:nvSpPr>
            <p:spPr>
              <a:xfrm>
                <a:off x="4950032" y="2248395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楕円 149">
                <a:extLst>
                  <a:ext uri="{FF2B5EF4-FFF2-40B4-BE49-F238E27FC236}">
                    <a16:creationId xmlns:a16="http://schemas.microsoft.com/office/drawing/2014/main" id="{CAC2C471-DBD9-40BB-9490-57E4924E6948}"/>
                  </a:ext>
                </a:extLst>
              </p:cNvPr>
              <p:cNvSpPr/>
              <p:nvPr/>
            </p:nvSpPr>
            <p:spPr>
              <a:xfrm>
                <a:off x="4950032" y="3267693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楕円 150">
                <a:extLst>
                  <a:ext uri="{FF2B5EF4-FFF2-40B4-BE49-F238E27FC236}">
                    <a16:creationId xmlns:a16="http://schemas.microsoft.com/office/drawing/2014/main" id="{1DA6D7FA-E9AA-4323-B905-C35A50414E1D}"/>
                  </a:ext>
                </a:extLst>
              </p:cNvPr>
              <p:cNvSpPr/>
              <p:nvPr/>
            </p:nvSpPr>
            <p:spPr>
              <a:xfrm>
                <a:off x="4950032" y="4286991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楕円 151">
                <a:extLst>
                  <a:ext uri="{FF2B5EF4-FFF2-40B4-BE49-F238E27FC236}">
                    <a16:creationId xmlns:a16="http://schemas.microsoft.com/office/drawing/2014/main" id="{3F45F01C-F991-43B6-8AF3-8B7B98CB2F93}"/>
                  </a:ext>
                </a:extLst>
              </p:cNvPr>
              <p:cNvSpPr/>
              <p:nvPr/>
            </p:nvSpPr>
            <p:spPr>
              <a:xfrm>
                <a:off x="6612578" y="1229097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楕円 152">
                <a:extLst>
                  <a:ext uri="{FF2B5EF4-FFF2-40B4-BE49-F238E27FC236}">
                    <a16:creationId xmlns:a16="http://schemas.microsoft.com/office/drawing/2014/main" id="{9EE6A5BA-76FF-47A6-93E4-CE547F0B800D}"/>
                  </a:ext>
                </a:extLst>
              </p:cNvPr>
              <p:cNvSpPr/>
              <p:nvPr/>
            </p:nvSpPr>
            <p:spPr>
              <a:xfrm>
                <a:off x="6612578" y="2248395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楕円 153">
                <a:extLst>
                  <a:ext uri="{FF2B5EF4-FFF2-40B4-BE49-F238E27FC236}">
                    <a16:creationId xmlns:a16="http://schemas.microsoft.com/office/drawing/2014/main" id="{5DAFD638-E04C-4556-8974-30C57582170D}"/>
                  </a:ext>
                </a:extLst>
              </p:cNvPr>
              <p:cNvSpPr/>
              <p:nvPr/>
            </p:nvSpPr>
            <p:spPr>
              <a:xfrm>
                <a:off x="6612578" y="3267693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楕円 154">
                <a:extLst>
                  <a:ext uri="{FF2B5EF4-FFF2-40B4-BE49-F238E27FC236}">
                    <a16:creationId xmlns:a16="http://schemas.microsoft.com/office/drawing/2014/main" id="{E8D0BF87-224B-4015-BCA3-CAE431AAACFA}"/>
                  </a:ext>
                </a:extLst>
              </p:cNvPr>
              <p:cNvSpPr/>
              <p:nvPr/>
            </p:nvSpPr>
            <p:spPr>
              <a:xfrm>
                <a:off x="6612578" y="4286991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6" name="直線矢印コネクタ 155">
                <a:extLst>
                  <a:ext uri="{FF2B5EF4-FFF2-40B4-BE49-F238E27FC236}">
                    <a16:creationId xmlns:a16="http://schemas.microsoft.com/office/drawing/2014/main" id="{74E55BA7-3F4D-4D3B-9EC6-216C57FC39ED}"/>
                  </a:ext>
                </a:extLst>
              </p:cNvPr>
              <p:cNvCxnSpPr>
                <a:cxnSpLocks/>
                <a:stCxn id="145" idx="6"/>
                <a:endCxn id="148" idx="2"/>
              </p:cNvCxnSpPr>
              <p:nvPr/>
            </p:nvCxnSpPr>
            <p:spPr>
              <a:xfrm flipV="1">
                <a:off x="3916877" y="1543793"/>
                <a:ext cx="1033155" cy="551213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矢印コネクタ 156">
                <a:extLst>
                  <a:ext uri="{FF2B5EF4-FFF2-40B4-BE49-F238E27FC236}">
                    <a16:creationId xmlns:a16="http://schemas.microsoft.com/office/drawing/2014/main" id="{358F5A8F-22D3-49C2-9934-75BEA22F7A50}"/>
                  </a:ext>
                </a:extLst>
              </p:cNvPr>
              <p:cNvCxnSpPr>
                <a:cxnSpLocks/>
                <a:stCxn id="146" idx="6"/>
                <a:endCxn id="149" idx="2"/>
              </p:cNvCxnSpPr>
              <p:nvPr/>
            </p:nvCxnSpPr>
            <p:spPr>
              <a:xfrm flipV="1">
                <a:off x="3916877" y="2563091"/>
                <a:ext cx="1033155" cy="551213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矢印コネクタ 157">
                <a:extLst>
                  <a:ext uri="{FF2B5EF4-FFF2-40B4-BE49-F238E27FC236}">
                    <a16:creationId xmlns:a16="http://schemas.microsoft.com/office/drawing/2014/main" id="{04FF92FE-3CFD-4FA1-873F-9A30383250C9}"/>
                  </a:ext>
                </a:extLst>
              </p:cNvPr>
              <p:cNvCxnSpPr>
                <a:cxnSpLocks/>
                <a:stCxn id="147" idx="6"/>
                <a:endCxn id="150" idx="2"/>
              </p:cNvCxnSpPr>
              <p:nvPr/>
            </p:nvCxnSpPr>
            <p:spPr>
              <a:xfrm flipV="1">
                <a:off x="3916877" y="3582389"/>
                <a:ext cx="1033155" cy="551213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矢印コネクタ 158">
                <a:extLst>
                  <a:ext uri="{FF2B5EF4-FFF2-40B4-BE49-F238E27FC236}">
                    <a16:creationId xmlns:a16="http://schemas.microsoft.com/office/drawing/2014/main" id="{CD2A2F35-77ED-4B62-9BA0-8FAF19E8CDE0}"/>
                  </a:ext>
                </a:extLst>
              </p:cNvPr>
              <p:cNvCxnSpPr>
                <a:cxnSpLocks/>
                <a:stCxn id="145" idx="6"/>
                <a:endCxn id="149" idx="2"/>
              </p:cNvCxnSpPr>
              <p:nvPr/>
            </p:nvCxnSpPr>
            <p:spPr>
              <a:xfrm>
                <a:off x="3916877" y="2095006"/>
                <a:ext cx="1033155" cy="468085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矢印コネクタ 159">
                <a:extLst>
                  <a:ext uri="{FF2B5EF4-FFF2-40B4-BE49-F238E27FC236}">
                    <a16:creationId xmlns:a16="http://schemas.microsoft.com/office/drawing/2014/main" id="{0F20DE6E-D4D2-4E28-8272-EAC2477D2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6876" y="3120241"/>
                <a:ext cx="1033155" cy="468085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矢印コネクタ 160">
                <a:extLst>
                  <a:ext uri="{FF2B5EF4-FFF2-40B4-BE49-F238E27FC236}">
                    <a16:creationId xmlns:a16="http://schemas.microsoft.com/office/drawing/2014/main" id="{F5A059E3-7816-4985-83D1-6266679F96DC}"/>
                  </a:ext>
                </a:extLst>
              </p:cNvPr>
              <p:cNvCxnSpPr>
                <a:cxnSpLocks/>
                <a:stCxn id="147" idx="6"/>
                <a:endCxn id="151" idx="2"/>
              </p:cNvCxnSpPr>
              <p:nvPr/>
            </p:nvCxnSpPr>
            <p:spPr>
              <a:xfrm>
                <a:off x="3916877" y="4133602"/>
                <a:ext cx="1033155" cy="468085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矢印コネクタ 161">
                <a:extLst>
                  <a:ext uri="{FF2B5EF4-FFF2-40B4-BE49-F238E27FC236}">
                    <a16:creationId xmlns:a16="http://schemas.microsoft.com/office/drawing/2014/main" id="{35B1184D-BC6B-4344-ABFD-98558BC936BD}"/>
                  </a:ext>
                </a:extLst>
              </p:cNvPr>
              <p:cNvCxnSpPr>
                <a:cxnSpLocks/>
                <a:stCxn id="145" idx="6"/>
                <a:endCxn id="150" idx="2"/>
              </p:cNvCxnSpPr>
              <p:nvPr/>
            </p:nvCxnSpPr>
            <p:spPr>
              <a:xfrm>
                <a:off x="3916877" y="2095006"/>
                <a:ext cx="1033155" cy="1487383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線矢印コネクタ 162">
                <a:extLst>
                  <a:ext uri="{FF2B5EF4-FFF2-40B4-BE49-F238E27FC236}">
                    <a16:creationId xmlns:a16="http://schemas.microsoft.com/office/drawing/2014/main" id="{58972EEE-D528-4F77-AD8F-2B720DB72FE9}"/>
                  </a:ext>
                </a:extLst>
              </p:cNvPr>
              <p:cNvCxnSpPr>
                <a:cxnSpLocks/>
                <a:stCxn id="146" idx="6"/>
                <a:endCxn id="151" idx="2"/>
              </p:cNvCxnSpPr>
              <p:nvPr/>
            </p:nvCxnSpPr>
            <p:spPr>
              <a:xfrm>
                <a:off x="3916877" y="3114304"/>
                <a:ext cx="1033155" cy="1487383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線矢印コネクタ 163">
                <a:extLst>
                  <a:ext uri="{FF2B5EF4-FFF2-40B4-BE49-F238E27FC236}">
                    <a16:creationId xmlns:a16="http://schemas.microsoft.com/office/drawing/2014/main" id="{DC18EF8D-3580-49C2-9008-84C15B307E75}"/>
                  </a:ext>
                </a:extLst>
              </p:cNvPr>
              <p:cNvCxnSpPr>
                <a:cxnSpLocks/>
                <a:stCxn id="146" idx="6"/>
                <a:endCxn id="148" idx="2"/>
              </p:cNvCxnSpPr>
              <p:nvPr/>
            </p:nvCxnSpPr>
            <p:spPr>
              <a:xfrm flipV="1">
                <a:off x="3916877" y="1543793"/>
                <a:ext cx="1033155" cy="1570511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矢印コネクタ 164">
                <a:extLst>
                  <a:ext uri="{FF2B5EF4-FFF2-40B4-BE49-F238E27FC236}">
                    <a16:creationId xmlns:a16="http://schemas.microsoft.com/office/drawing/2014/main" id="{B51A6993-DAF9-436B-9019-CE37E4C62C36}"/>
                  </a:ext>
                </a:extLst>
              </p:cNvPr>
              <p:cNvCxnSpPr>
                <a:cxnSpLocks/>
                <a:stCxn id="147" idx="6"/>
                <a:endCxn id="149" idx="2"/>
              </p:cNvCxnSpPr>
              <p:nvPr/>
            </p:nvCxnSpPr>
            <p:spPr>
              <a:xfrm flipV="1">
                <a:off x="3916877" y="2563091"/>
                <a:ext cx="1033155" cy="1570511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矢印コネクタ 165">
                <a:extLst>
                  <a:ext uri="{FF2B5EF4-FFF2-40B4-BE49-F238E27FC236}">
                    <a16:creationId xmlns:a16="http://schemas.microsoft.com/office/drawing/2014/main" id="{3C1E6B6C-1A76-4ECD-B1AE-B1E478563A3F}"/>
                  </a:ext>
                </a:extLst>
              </p:cNvPr>
              <p:cNvCxnSpPr>
                <a:cxnSpLocks/>
                <a:stCxn id="148" idx="6"/>
                <a:endCxn id="153" idx="2"/>
              </p:cNvCxnSpPr>
              <p:nvPr/>
            </p:nvCxnSpPr>
            <p:spPr>
              <a:xfrm>
                <a:off x="5579424" y="1543793"/>
                <a:ext cx="1033154" cy="101929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矢印コネクタ 166">
                <a:extLst>
                  <a:ext uri="{FF2B5EF4-FFF2-40B4-BE49-F238E27FC236}">
                    <a16:creationId xmlns:a16="http://schemas.microsoft.com/office/drawing/2014/main" id="{2CE7DDD5-A6AD-4EC5-AE17-E9BE15D1528A}"/>
                  </a:ext>
                </a:extLst>
              </p:cNvPr>
              <p:cNvCxnSpPr>
                <a:cxnSpLocks/>
                <a:stCxn id="149" idx="6"/>
                <a:endCxn id="154" idx="2"/>
              </p:cNvCxnSpPr>
              <p:nvPr/>
            </p:nvCxnSpPr>
            <p:spPr>
              <a:xfrm>
                <a:off x="5579424" y="2563091"/>
                <a:ext cx="1033154" cy="101929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矢印コネクタ 167">
                <a:extLst>
                  <a:ext uri="{FF2B5EF4-FFF2-40B4-BE49-F238E27FC236}">
                    <a16:creationId xmlns:a16="http://schemas.microsoft.com/office/drawing/2014/main" id="{C2AB2944-D216-4859-8EDF-9B2F85612BF6}"/>
                  </a:ext>
                </a:extLst>
              </p:cNvPr>
              <p:cNvCxnSpPr>
                <a:cxnSpLocks/>
                <a:stCxn id="150" idx="6"/>
                <a:endCxn id="155" idx="2"/>
              </p:cNvCxnSpPr>
              <p:nvPr/>
            </p:nvCxnSpPr>
            <p:spPr>
              <a:xfrm>
                <a:off x="5579424" y="3582389"/>
                <a:ext cx="1033154" cy="101929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矢印コネクタ 168">
                <a:extLst>
                  <a:ext uri="{FF2B5EF4-FFF2-40B4-BE49-F238E27FC236}">
                    <a16:creationId xmlns:a16="http://schemas.microsoft.com/office/drawing/2014/main" id="{F3F41E78-5B57-43CB-8DA0-8549829EB043}"/>
                  </a:ext>
                </a:extLst>
              </p:cNvPr>
              <p:cNvCxnSpPr>
                <a:cxnSpLocks/>
                <a:stCxn id="148" idx="6"/>
                <a:endCxn id="154" idx="2"/>
              </p:cNvCxnSpPr>
              <p:nvPr/>
            </p:nvCxnSpPr>
            <p:spPr>
              <a:xfrm>
                <a:off x="5579424" y="1543793"/>
                <a:ext cx="1033154" cy="2038596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矢印コネクタ 169">
                <a:extLst>
                  <a:ext uri="{FF2B5EF4-FFF2-40B4-BE49-F238E27FC236}">
                    <a16:creationId xmlns:a16="http://schemas.microsoft.com/office/drawing/2014/main" id="{EED36CC9-5AA0-435B-AE03-C3B20F613F06}"/>
                  </a:ext>
                </a:extLst>
              </p:cNvPr>
              <p:cNvCxnSpPr>
                <a:cxnSpLocks/>
                <a:stCxn id="149" idx="6"/>
                <a:endCxn id="155" idx="2"/>
              </p:cNvCxnSpPr>
              <p:nvPr/>
            </p:nvCxnSpPr>
            <p:spPr>
              <a:xfrm>
                <a:off x="5579424" y="2563091"/>
                <a:ext cx="1033154" cy="2038596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矢印コネクタ 170">
                <a:extLst>
                  <a:ext uri="{FF2B5EF4-FFF2-40B4-BE49-F238E27FC236}">
                    <a16:creationId xmlns:a16="http://schemas.microsoft.com/office/drawing/2014/main" id="{C8E33F20-E9B6-449A-9DCC-567DF897AC7D}"/>
                  </a:ext>
                </a:extLst>
              </p:cNvPr>
              <p:cNvCxnSpPr>
                <a:cxnSpLocks/>
                <a:stCxn id="148" idx="6"/>
                <a:endCxn id="155" idx="2"/>
              </p:cNvCxnSpPr>
              <p:nvPr/>
            </p:nvCxnSpPr>
            <p:spPr>
              <a:xfrm>
                <a:off x="5579424" y="1543793"/>
                <a:ext cx="1033154" cy="3057894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矢印コネクタ 171">
                <a:extLst>
                  <a:ext uri="{FF2B5EF4-FFF2-40B4-BE49-F238E27FC236}">
                    <a16:creationId xmlns:a16="http://schemas.microsoft.com/office/drawing/2014/main" id="{632E7706-FFBB-4AD7-961B-FB7FB93F57A9}"/>
                  </a:ext>
                </a:extLst>
              </p:cNvPr>
              <p:cNvCxnSpPr>
                <a:cxnSpLocks/>
                <a:stCxn id="151" idx="6"/>
                <a:endCxn id="154" idx="2"/>
              </p:cNvCxnSpPr>
              <p:nvPr/>
            </p:nvCxnSpPr>
            <p:spPr>
              <a:xfrm flipV="1">
                <a:off x="5579424" y="3582389"/>
                <a:ext cx="1033154" cy="101929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矢印コネクタ 172">
                <a:extLst>
                  <a:ext uri="{FF2B5EF4-FFF2-40B4-BE49-F238E27FC236}">
                    <a16:creationId xmlns:a16="http://schemas.microsoft.com/office/drawing/2014/main" id="{CC652C7B-D631-4931-A271-92088A31E08B}"/>
                  </a:ext>
                </a:extLst>
              </p:cNvPr>
              <p:cNvCxnSpPr>
                <a:cxnSpLocks/>
                <a:stCxn id="150" idx="6"/>
                <a:endCxn id="153" idx="2"/>
              </p:cNvCxnSpPr>
              <p:nvPr/>
            </p:nvCxnSpPr>
            <p:spPr>
              <a:xfrm flipV="1">
                <a:off x="5579424" y="2563091"/>
                <a:ext cx="1033154" cy="101929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矢印コネクタ 173">
                <a:extLst>
                  <a:ext uri="{FF2B5EF4-FFF2-40B4-BE49-F238E27FC236}">
                    <a16:creationId xmlns:a16="http://schemas.microsoft.com/office/drawing/2014/main" id="{E46B8835-163B-46DF-A8AE-EFCB81DF11D6}"/>
                  </a:ext>
                </a:extLst>
              </p:cNvPr>
              <p:cNvCxnSpPr>
                <a:cxnSpLocks/>
                <a:stCxn id="149" idx="6"/>
                <a:endCxn id="152" idx="2"/>
              </p:cNvCxnSpPr>
              <p:nvPr/>
            </p:nvCxnSpPr>
            <p:spPr>
              <a:xfrm flipV="1">
                <a:off x="5579424" y="1543793"/>
                <a:ext cx="1033154" cy="101929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矢印コネクタ 174">
                <a:extLst>
                  <a:ext uri="{FF2B5EF4-FFF2-40B4-BE49-F238E27FC236}">
                    <a16:creationId xmlns:a16="http://schemas.microsoft.com/office/drawing/2014/main" id="{E044BFDD-9CA3-4B98-8B20-57112DFC0BD4}"/>
                  </a:ext>
                </a:extLst>
              </p:cNvPr>
              <p:cNvCxnSpPr>
                <a:cxnSpLocks/>
                <a:stCxn id="151" idx="6"/>
                <a:endCxn id="153" idx="2"/>
              </p:cNvCxnSpPr>
              <p:nvPr/>
            </p:nvCxnSpPr>
            <p:spPr>
              <a:xfrm flipV="1">
                <a:off x="5579424" y="2563091"/>
                <a:ext cx="1033154" cy="2038596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矢印コネクタ 175">
                <a:extLst>
                  <a:ext uri="{FF2B5EF4-FFF2-40B4-BE49-F238E27FC236}">
                    <a16:creationId xmlns:a16="http://schemas.microsoft.com/office/drawing/2014/main" id="{890C9E02-12AB-48DA-8E39-CFF1F32C8C4A}"/>
                  </a:ext>
                </a:extLst>
              </p:cNvPr>
              <p:cNvCxnSpPr>
                <a:cxnSpLocks/>
                <a:stCxn id="150" idx="6"/>
                <a:endCxn id="152" idx="2"/>
              </p:cNvCxnSpPr>
              <p:nvPr/>
            </p:nvCxnSpPr>
            <p:spPr>
              <a:xfrm flipV="1">
                <a:off x="5579424" y="1543793"/>
                <a:ext cx="1033154" cy="2038596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矢印コネクタ 176">
                <a:extLst>
                  <a:ext uri="{FF2B5EF4-FFF2-40B4-BE49-F238E27FC236}">
                    <a16:creationId xmlns:a16="http://schemas.microsoft.com/office/drawing/2014/main" id="{356F3B9E-8846-419C-BC0E-8F81D2F31383}"/>
                  </a:ext>
                </a:extLst>
              </p:cNvPr>
              <p:cNvCxnSpPr>
                <a:cxnSpLocks/>
                <a:stCxn id="151" idx="6"/>
                <a:endCxn id="152" idx="2"/>
              </p:cNvCxnSpPr>
              <p:nvPr/>
            </p:nvCxnSpPr>
            <p:spPr>
              <a:xfrm flipV="1">
                <a:off x="5579424" y="1543793"/>
                <a:ext cx="1033154" cy="3057894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518F443C-1F34-448F-903B-C4A94E7650D4}"/>
                  </a:ext>
                </a:extLst>
              </p:cNvPr>
              <p:cNvCxnSpPr>
                <a:cxnSpLocks/>
                <a:stCxn id="148" idx="6"/>
                <a:endCxn id="152" idx="2"/>
              </p:cNvCxnSpPr>
              <p:nvPr/>
            </p:nvCxnSpPr>
            <p:spPr>
              <a:xfrm>
                <a:off x="5579424" y="1543793"/>
                <a:ext cx="1033154" cy="0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DEB8DC15-AA14-4ECE-B3EE-5102F2EE1EA0}"/>
                  </a:ext>
                </a:extLst>
              </p:cNvPr>
              <p:cNvCxnSpPr>
                <a:cxnSpLocks/>
                <a:stCxn id="149" idx="6"/>
                <a:endCxn id="153" idx="2"/>
              </p:cNvCxnSpPr>
              <p:nvPr/>
            </p:nvCxnSpPr>
            <p:spPr>
              <a:xfrm>
                <a:off x="5579424" y="2563091"/>
                <a:ext cx="1033154" cy="0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矢印コネクタ 179">
                <a:extLst>
                  <a:ext uri="{FF2B5EF4-FFF2-40B4-BE49-F238E27FC236}">
                    <a16:creationId xmlns:a16="http://schemas.microsoft.com/office/drawing/2014/main" id="{F17C0EFE-F052-4E28-9A80-A04BFAF4A3EE}"/>
                  </a:ext>
                </a:extLst>
              </p:cNvPr>
              <p:cNvCxnSpPr>
                <a:cxnSpLocks/>
                <a:stCxn id="150" idx="6"/>
                <a:endCxn id="154" idx="2"/>
              </p:cNvCxnSpPr>
              <p:nvPr/>
            </p:nvCxnSpPr>
            <p:spPr>
              <a:xfrm>
                <a:off x="5579424" y="3582389"/>
                <a:ext cx="1033154" cy="0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矢印コネクタ 180">
                <a:extLst>
                  <a:ext uri="{FF2B5EF4-FFF2-40B4-BE49-F238E27FC236}">
                    <a16:creationId xmlns:a16="http://schemas.microsoft.com/office/drawing/2014/main" id="{5554EA7A-E8D2-440F-8373-F12C024D8917}"/>
                  </a:ext>
                </a:extLst>
              </p:cNvPr>
              <p:cNvCxnSpPr>
                <a:cxnSpLocks/>
                <a:stCxn id="151" idx="6"/>
                <a:endCxn id="155" idx="2"/>
              </p:cNvCxnSpPr>
              <p:nvPr/>
            </p:nvCxnSpPr>
            <p:spPr>
              <a:xfrm>
                <a:off x="5579424" y="4601687"/>
                <a:ext cx="1033154" cy="0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矢印コネクタ 181">
                <a:extLst>
                  <a:ext uri="{FF2B5EF4-FFF2-40B4-BE49-F238E27FC236}">
                    <a16:creationId xmlns:a16="http://schemas.microsoft.com/office/drawing/2014/main" id="{390883CC-E3DF-400B-A8DC-A141584ADDD2}"/>
                  </a:ext>
                </a:extLst>
              </p:cNvPr>
              <p:cNvCxnSpPr>
                <a:cxnSpLocks/>
                <a:stCxn id="145" idx="6"/>
                <a:endCxn id="151" idx="2"/>
              </p:cNvCxnSpPr>
              <p:nvPr/>
            </p:nvCxnSpPr>
            <p:spPr>
              <a:xfrm>
                <a:off x="3916877" y="2095006"/>
                <a:ext cx="1033155" cy="2506681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矢印コネクタ 182">
                <a:extLst>
                  <a:ext uri="{FF2B5EF4-FFF2-40B4-BE49-F238E27FC236}">
                    <a16:creationId xmlns:a16="http://schemas.microsoft.com/office/drawing/2014/main" id="{BD356908-1F45-4AB7-AB0D-62F1DB28ED14}"/>
                  </a:ext>
                </a:extLst>
              </p:cNvPr>
              <p:cNvCxnSpPr>
                <a:cxnSpLocks/>
                <a:stCxn id="147" idx="6"/>
                <a:endCxn id="148" idx="2"/>
              </p:cNvCxnSpPr>
              <p:nvPr/>
            </p:nvCxnSpPr>
            <p:spPr>
              <a:xfrm flipV="1">
                <a:off x="3916877" y="1543793"/>
                <a:ext cx="1033155" cy="2589809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楕円 183">
                <a:extLst>
                  <a:ext uri="{FF2B5EF4-FFF2-40B4-BE49-F238E27FC236}">
                    <a16:creationId xmlns:a16="http://schemas.microsoft.com/office/drawing/2014/main" id="{763EC657-5BB0-44C7-8346-04393470482F}"/>
                  </a:ext>
                </a:extLst>
              </p:cNvPr>
              <p:cNvSpPr/>
              <p:nvPr/>
            </p:nvSpPr>
            <p:spPr>
              <a:xfrm flipH="1">
                <a:off x="8073246" y="1778827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楕円 184">
                <a:extLst>
                  <a:ext uri="{FF2B5EF4-FFF2-40B4-BE49-F238E27FC236}">
                    <a16:creationId xmlns:a16="http://schemas.microsoft.com/office/drawing/2014/main" id="{B690613D-2D8F-440A-BAEA-8704FACB0370}"/>
                  </a:ext>
                </a:extLst>
              </p:cNvPr>
              <p:cNvSpPr/>
              <p:nvPr/>
            </p:nvSpPr>
            <p:spPr>
              <a:xfrm flipH="1">
                <a:off x="8073246" y="2798125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楕円 185">
                <a:extLst>
                  <a:ext uri="{FF2B5EF4-FFF2-40B4-BE49-F238E27FC236}">
                    <a16:creationId xmlns:a16="http://schemas.microsoft.com/office/drawing/2014/main" id="{4229E0AB-9A0C-4D95-9392-BA78898A39AC}"/>
                  </a:ext>
                </a:extLst>
              </p:cNvPr>
              <p:cNvSpPr/>
              <p:nvPr/>
            </p:nvSpPr>
            <p:spPr>
              <a:xfrm flipH="1">
                <a:off x="8073246" y="3817423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7" name="直線矢印コネクタ 186">
                <a:extLst>
                  <a:ext uri="{FF2B5EF4-FFF2-40B4-BE49-F238E27FC236}">
                    <a16:creationId xmlns:a16="http://schemas.microsoft.com/office/drawing/2014/main" id="{22E406A9-0EC5-4F89-A636-1E730D5EDACC}"/>
                  </a:ext>
                </a:extLst>
              </p:cNvPr>
              <p:cNvCxnSpPr>
                <a:cxnSpLocks/>
                <a:stCxn id="154" idx="6"/>
                <a:endCxn id="184" idx="6"/>
              </p:cNvCxnSpPr>
              <p:nvPr/>
            </p:nvCxnSpPr>
            <p:spPr>
              <a:xfrm flipV="1">
                <a:off x="7241970" y="2093523"/>
                <a:ext cx="831276" cy="1488866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9EEE498-301F-4BCF-A693-0906227B5BBC}"/>
                  </a:ext>
                </a:extLst>
              </p:cNvPr>
              <p:cNvCxnSpPr>
                <a:cxnSpLocks/>
                <a:stCxn id="152" idx="6"/>
                <a:endCxn id="184" idx="6"/>
              </p:cNvCxnSpPr>
              <p:nvPr/>
            </p:nvCxnSpPr>
            <p:spPr>
              <a:xfrm>
                <a:off x="7241970" y="1543793"/>
                <a:ext cx="831276" cy="549730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6A9D941B-9B0E-4893-B2E7-D3904CF936E5}"/>
                  </a:ext>
                </a:extLst>
              </p:cNvPr>
              <p:cNvCxnSpPr>
                <a:cxnSpLocks/>
                <a:stCxn id="153" idx="6"/>
                <a:endCxn id="185" idx="6"/>
              </p:cNvCxnSpPr>
              <p:nvPr/>
            </p:nvCxnSpPr>
            <p:spPr>
              <a:xfrm>
                <a:off x="7241970" y="2563091"/>
                <a:ext cx="831276" cy="549730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矢印コネクタ 189">
                <a:extLst>
                  <a:ext uri="{FF2B5EF4-FFF2-40B4-BE49-F238E27FC236}">
                    <a16:creationId xmlns:a16="http://schemas.microsoft.com/office/drawing/2014/main" id="{C2167743-A8E0-4D5F-825C-E31B7AE9C2CC}"/>
                  </a:ext>
                </a:extLst>
              </p:cNvPr>
              <p:cNvCxnSpPr>
                <a:cxnSpLocks/>
                <a:stCxn id="154" idx="6"/>
                <a:endCxn id="185" idx="6"/>
              </p:cNvCxnSpPr>
              <p:nvPr/>
            </p:nvCxnSpPr>
            <p:spPr>
              <a:xfrm flipV="1">
                <a:off x="7241970" y="3112821"/>
                <a:ext cx="831276" cy="46956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矢印コネクタ 190">
                <a:extLst>
                  <a:ext uri="{FF2B5EF4-FFF2-40B4-BE49-F238E27FC236}">
                    <a16:creationId xmlns:a16="http://schemas.microsoft.com/office/drawing/2014/main" id="{10246FCE-F63D-439B-9578-98AB3E2913A0}"/>
                  </a:ext>
                </a:extLst>
              </p:cNvPr>
              <p:cNvCxnSpPr>
                <a:cxnSpLocks/>
                <a:stCxn id="152" idx="6"/>
                <a:endCxn id="185" idx="6"/>
              </p:cNvCxnSpPr>
              <p:nvPr/>
            </p:nvCxnSpPr>
            <p:spPr>
              <a:xfrm>
                <a:off x="7241970" y="1543793"/>
                <a:ext cx="831276" cy="156902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矢印コネクタ 191">
                <a:extLst>
                  <a:ext uri="{FF2B5EF4-FFF2-40B4-BE49-F238E27FC236}">
                    <a16:creationId xmlns:a16="http://schemas.microsoft.com/office/drawing/2014/main" id="{5B4FEF20-9768-41DB-A94D-2D53165DAAE1}"/>
                  </a:ext>
                </a:extLst>
              </p:cNvPr>
              <p:cNvCxnSpPr>
                <a:cxnSpLocks/>
                <a:stCxn id="153" idx="6"/>
                <a:endCxn id="186" idx="6"/>
              </p:cNvCxnSpPr>
              <p:nvPr/>
            </p:nvCxnSpPr>
            <p:spPr>
              <a:xfrm>
                <a:off x="7241970" y="2563091"/>
                <a:ext cx="831276" cy="156902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矢印コネクタ 192">
                <a:extLst>
                  <a:ext uri="{FF2B5EF4-FFF2-40B4-BE49-F238E27FC236}">
                    <a16:creationId xmlns:a16="http://schemas.microsoft.com/office/drawing/2014/main" id="{13D71501-0465-49CF-B08D-D6D1ADDF5442}"/>
                  </a:ext>
                </a:extLst>
              </p:cNvPr>
              <p:cNvCxnSpPr>
                <a:cxnSpLocks/>
                <a:stCxn id="154" idx="6"/>
                <a:endCxn id="186" idx="6"/>
              </p:cNvCxnSpPr>
              <p:nvPr/>
            </p:nvCxnSpPr>
            <p:spPr>
              <a:xfrm>
                <a:off x="7241970" y="3582389"/>
                <a:ext cx="831276" cy="549730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矢印コネクタ 193">
                <a:extLst>
                  <a:ext uri="{FF2B5EF4-FFF2-40B4-BE49-F238E27FC236}">
                    <a16:creationId xmlns:a16="http://schemas.microsoft.com/office/drawing/2014/main" id="{0CA95772-6197-45CC-87C9-5EF3DC2F21DF}"/>
                  </a:ext>
                </a:extLst>
              </p:cNvPr>
              <p:cNvCxnSpPr>
                <a:cxnSpLocks/>
                <a:stCxn id="152" idx="6"/>
                <a:endCxn id="186" idx="6"/>
              </p:cNvCxnSpPr>
              <p:nvPr/>
            </p:nvCxnSpPr>
            <p:spPr>
              <a:xfrm>
                <a:off x="7241970" y="1543793"/>
                <a:ext cx="831276" cy="2588326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矢印コネクタ 194">
                <a:extLst>
                  <a:ext uri="{FF2B5EF4-FFF2-40B4-BE49-F238E27FC236}">
                    <a16:creationId xmlns:a16="http://schemas.microsoft.com/office/drawing/2014/main" id="{DA77D6FB-433F-4C85-8B57-4087A067A33E}"/>
                  </a:ext>
                </a:extLst>
              </p:cNvPr>
              <p:cNvCxnSpPr>
                <a:cxnSpLocks/>
                <a:stCxn id="155" idx="6"/>
                <a:endCxn id="184" idx="6"/>
              </p:cNvCxnSpPr>
              <p:nvPr/>
            </p:nvCxnSpPr>
            <p:spPr>
              <a:xfrm flipV="1">
                <a:off x="7241970" y="2093523"/>
                <a:ext cx="831276" cy="2508164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矢印コネクタ 195">
                <a:extLst>
                  <a:ext uri="{FF2B5EF4-FFF2-40B4-BE49-F238E27FC236}">
                    <a16:creationId xmlns:a16="http://schemas.microsoft.com/office/drawing/2014/main" id="{64FCC337-A0E1-4902-BA45-1A340382C92C}"/>
                  </a:ext>
                </a:extLst>
              </p:cNvPr>
              <p:cNvCxnSpPr>
                <a:cxnSpLocks/>
                <a:stCxn id="153" idx="6"/>
                <a:endCxn id="184" idx="6"/>
              </p:cNvCxnSpPr>
              <p:nvPr/>
            </p:nvCxnSpPr>
            <p:spPr>
              <a:xfrm flipV="1">
                <a:off x="7241970" y="2093523"/>
                <a:ext cx="831276" cy="46956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矢印コネクタ 196">
                <a:extLst>
                  <a:ext uri="{FF2B5EF4-FFF2-40B4-BE49-F238E27FC236}">
                    <a16:creationId xmlns:a16="http://schemas.microsoft.com/office/drawing/2014/main" id="{0D1646ED-C563-464D-9E6C-C5801CBE3859}"/>
                  </a:ext>
                </a:extLst>
              </p:cNvPr>
              <p:cNvCxnSpPr>
                <a:cxnSpLocks/>
                <a:stCxn id="155" idx="6"/>
                <a:endCxn id="186" idx="6"/>
              </p:cNvCxnSpPr>
              <p:nvPr/>
            </p:nvCxnSpPr>
            <p:spPr>
              <a:xfrm flipV="1">
                <a:off x="7241970" y="4132119"/>
                <a:ext cx="831276" cy="46956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矢印コネクタ 197">
                <a:extLst>
                  <a:ext uri="{FF2B5EF4-FFF2-40B4-BE49-F238E27FC236}">
                    <a16:creationId xmlns:a16="http://schemas.microsoft.com/office/drawing/2014/main" id="{9A1263A4-EB3F-4CBB-946F-E0E52DD148D3}"/>
                  </a:ext>
                </a:extLst>
              </p:cNvPr>
              <p:cNvCxnSpPr>
                <a:cxnSpLocks/>
                <a:stCxn id="155" idx="6"/>
                <a:endCxn id="185" idx="6"/>
              </p:cNvCxnSpPr>
              <p:nvPr/>
            </p:nvCxnSpPr>
            <p:spPr>
              <a:xfrm flipV="1">
                <a:off x="7241970" y="3112821"/>
                <a:ext cx="831276" cy="1488866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フリーフォーム: 図形 143">
              <a:extLst>
                <a:ext uri="{FF2B5EF4-FFF2-40B4-BE49-F238E27FC236}">
                  <a16:creationId xmlns:a16="http://schemas.microsoft.com/office/drawing/2014/main" id="{AB1A17B2-47F9-4931-9547-B558C7D392D3}"/>
                </a:ext>
              </a:extLst>
            </p:cNvPr>
            <p:cNvSpPr/>
            <p:nvPr/>
          </p:nvSpPr>
          <p:spPr>
            <a:xfrm>
              <a:off x="6402875" y="2321760"/>
              <a:ext cx="2007150" cy="1935836"/>
            </a:xfrm>
            <a:custGeom>
              <a:avLst/>
              <a:gdLst>
                <a:gd name="connsiteX0" fmla="*/ 1794579 w 3586795"/>
                <a:gd name="connsiteY0" fmla="*/ 440946 h 3459356"/>
                <a:gd name="connsiteX1" fmla="*/ 499629 w 3586795"/>
                <a:gd name="connsiteY1" fmla="*/ 1735896 h 3459356"/>
                <a:gd name="connsiteX2" fmla="*/ 1794579 w 3586795"/>
                <a:gd name="connsiteY2" fmla="*/ 3030846 h 3459356"/>
                <a:gd name="connsiteX3" fmla="*/ 3089529 w 3586795"/>
                <a:gd name="connsiteY3" fmla="*/ 1735896 h 3459356"/>
                <a:gd name="connsiteX4" fmla="*/ 1794579 w 3586795"/>
                <a:gd name="connsiteY4" fmla="*/ 440946 h 3459356"/>
                <a:gd name="connsiteX5" fmla="*/ 0 w 3586795"/>
                <a:gd name="connsiteY5" fmla="*/ 0 h 3459356"/>
                <a:gd name="connsiteX6" fmla="*/ 3586795 w 3586795"/>
                <a:gd name="connsiteY6" fmla="*/ 0 h 3459356"/>
                <a:gd name="connsiteX7" fmla="*/ 3586795 w 3586795"/>
                <a:gd name="connsiteY7" fmla="*/ 3459356 h 3459356"/>
                <a:gd name="connsiteX8" fmla="*/ 0 w 3586795"/>
                <a:gd name="connsiteY8" fmla="*/ 3459356 h 345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86795" h="3459356">
                  <a:moveTo>
                    <a:pt x="1794579" y="440946"/>
                  </a:moveTo>
                  <a:cubicBezTo>
                    <a:pt x="1079398" y="440946"/>
                    <a:pt x="499629" y="1020715"/>
                    <a:pt x="499629" y="1735896"/>
                  </a:cubicBezTo>
                  <a:cubicBezTo>
                    <a:pt x="499629" y="2451077"/>
                    <a:pt x="1079398" y="3030846"/>
                    <a:pt x="1794579" y="3030846"/>
                  </a:cubicBezTo>
                  <a:cubicBezTo>
                    <a:pt x="2509760" y="3030846"/>
                    <a:pt x="3089529" y="2451077"/>
                    <a:pt x="3089529" y="1735896"/>
                  </a:cubicBezTo>
                  <a:cubicBezTo>
                    <a:pt x="3089529" y="1020715"/>
                    <a:pt x="2509760" y="440946"/>
                    <a:pt x="1794579" y="440946"/>
                  </a:cubicBezTo>
                  <a:close/>
                  <a:moveTo>
                    <a:pt x="0" y="0"/>
                  </a:moveTo>
                  <a:lnTo>
                    <a:pt x="3586795" y="0"/>
                  </a:lnTo>
                  <a:lnTo>
                    <a:pt x="3586795" y="3459356"/>
                  </a:lnTo>
                  <a:lnTo>
                    <a:pt x="0" y="345935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B829397-9861-43F2-89F4-67610300D1A4}"/>
              </a:ext>
            </a:extLst>
          </p:cNvPr>
          <p:cNvGrpSpPr/>
          <p:nvPr/>
        </p:nvGrpSpPr>
        <p:grpSpPr>
          <a:xfrm>
            <a:off x="8496616" y="2145348"/>
            <a:ext cx="342886" cy="2467907"/>
            <a:chOff x="9733843" y="2203493"/>
            <a:chExt cx="342886" cy="2467907"/>
          </a:xfrm>
        </p:grpSpPr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9E8516B5-F176-47B4-93B5-1F9D8B27BE63}"/>
                </a:ext>
              </a:extLst>
            </p:cNvPr>
            <p:cNvSpPr/>
            <p:nvPr/>
          </p:nvSpPr>
          <p:spPr>
            <a:xfrm>
              <a:off x="9760685" y="2203493"/>
              <a:ext cx="305755" cy="246790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テキスト ボックス 226">
                  <a:extLst>
                    <a:ext uri="{FF2B5EF4-FFF2-40B4-BE49-F238E27FC236}">
                      <a16:creationId xmlns:a16="http://schemas.microsoft.com/office/drawing/2014/main" id="{DE0D2594-049D-4552-B20B-1F118E2396CA}"/>
                    </a:ext>
                  </a:extLst>
                </p:cNvPr>
                <p:cNvSpPr txBox="1"/>
                <p:nvPr/>
              </p:nvSpPr>
              <p:spPr>
                <a:xfrm>
                  <a:off x="9733843" y="3283557"/>
                  <a:ext cx="27791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JP Black" panose="020B0A00000000000000" pitchFamily="34" charset="-128"/>
                            <a:cs typeface="Aharoni" panose="02010803020104030203" pitchFamily="2" charset="-79"/>
                          </a:rPr>
                          <m:t>𝒂</m:t>
                        </m:r>
                      </m:oMath>
                    </m:oMathPara>
                  </a14:m>
                  <a:endParaRPr kumimoji="1" lang="ja-JP" altLang="en-US" sz="20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Noto Sans CJK JP Black" panose="020B0A00000000000000" pitchFamily="34" charset="-128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227" name="テキスト ボックス 226">
                  <a:extLst>
                    <a:ext uri="{FF2B5EF4-FFF2-40B4-BE49-F238E27FC236}">
                      <a16:creationId xmlns:a16="http://schemas.microsoft.com/office/drawing/2014/main" id="{DE0D2594-049D-4552-B20B-1F118E239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3843" y="3283557"/>
                  <a:ext cx="277910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222" r="-444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D3511C86-D3D4-44CE-A2C3-C04A77597AD0}"/>
                    </a:ext>
                  </a:extLst>
                </p:cNvPr>
                <p:cNvSpPr txBox="1"/>
                <p:nvPr/>
              </p:nvSpPr>
              <p:spPr>
                <a:xfrm>
                  <a:off x="9916429" y="3400178"/>
                  <a:ext cx="16030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JP Black" panose="020B0A00000000000000" pitchFamily="34" charset="-128"/>
                            <a:cs typeface="Aharoni" panose="02010803020104030203" pitchFamily="2" charset="-79"/>
                          </a:rPr>
                          <m:t>𝒌</m:t>
                        </m:r>
                      </m:oMath>
                    </m:oMathPara>
                  </a14:m>
                  <a:endParaRPr kumimoji="1" lang="ja-JP" altLang="en-US" sz="14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Noto Sans CJK JP Black" panose="020B0A00000000000000" pitchFamily="34" charset="-128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D3511C86-D3D4-44CE-A2C3-C04A77597A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429" y="3400178"/>
                  <a:ext cx="160300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26923" t="-2778" r="-26923" b="-2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0" name="矢印: 下 229">
            <a:extLst>
              <a:ext uri="{FF2B5EF4-FFF2-40B4-BE49-F238E27FC236}">
                <a16:creationId xmlns:a16="http://schemas.microsoft.com/office/drawing/2014/main" id="{1063D408-8EB2-49D0-9EA6-B10334CD18A0}"/>
              </a:ext>
            </a:extLst>
          </p:cNvPr>
          <p:cNvSpPr/>
          <p:nvPr/>
        </p:nvSpPr>
        <p:spPr>
          <a:xfrm rot="16200000">
            <a:off x="8287874" y="3223779"/>
            <a:ext cx="1746708" cy="42666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矢印: 下 230">
            <a:extLst>
              <a:ext uri="{FF2B5EF4-FFF2-40B4-BE49-F238E27FC236}">
                <a16:creationId xmlns:a16="http://schemas.microsoft.com/office/drawing/2014/main" id="{115C6BA4-3FC1-4C16-AF17-AEF3595C29E6}"/>
              </a:ext>
            </a:extLst>
          </p:cNvPr>
          <p:cNvSpPr/>
          <p:nvPr/>
        </p:nvSpPr>
        <p:spPr>
          <a:xfrm rot="16200000">
            <a:off x="9678972" y="3197569"/>
            <a:ext cx="1746708" cy="42666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0BF3C910-8AA6-476E-880A-BBFE1899DF72}"/>
              </a:ext>
            </a:extLst>
          </p:cNvPr>
          <p:cNvSpPr txBox="1"/>
          <p:nvPr/>
        </p:nvSpPr>
        <p:spPr>
          <a:xfrm>
            <a:off x="6116494" y="1128758"/>
            <a:ext cx="2555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クラス代表ベクトル</a:t>
            </a:r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pPr algn="ctr"/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内積計算器</a:t>
            </a:r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90C2DE44-CA5E-4627-AA76-6E4D458F68D0}"/>
              </a:ext>
            </a:extLst>
          </p:cNvPr>
          <p:cNvSpPr txBox="1"/>
          <p:nvPr/>
        </p:nvSpPr>
        <p:spPr>
          <a:xfrm>
            <a:off x="3542854" y="4998791"/>
            <a:ext cx="65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275122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F983433-7E7C-44E5-B6ED-60AEAEB1081B}"/>
              </a:ext>
            </a:extLst>
          </p:cNvPr>
          <p:cNvSpPr/>
          <p:nvPr/>
        </p:nvSpPr>
        <p:spPr>
          <a:xfrm>
            <a:off x="3287485" y="1780310"/>
            <a:ext cx="629392" cy="629392"/>
          </a:xfrm>
          <a:prstGeom prst="ellipse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FC6D5679-55E9-45A2-975E-086F27A752C0}"/>
              </a:ext>
            </a:extLst>
          </p:cNvPr>
          <p:cNvSpPr/>
          <p:nvPr/>
        </p:nvSpPr>
        <p:spPr>
          <a:xfrm>
            <a:off x="3287485" y="2799608"/>
            <a:ext cx="629392" cy="629392"/>
          </a:xfrm>
          <a:prstGeom prst="ellipse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37A01DF-D07F-41AE-8428-CCF1E6624555}"/>
              </a:ext>
            </a:extLst>
          </p:cNvPr>
          <p:cNvSpPr/>
          <p:nvPr/>
        </p:nvSpPr>
        <p:spPr>
          <a:xfrm>
            <a:off x="3287485" y="3818906"/>
            <a:ext cx="629392" cy="629392"/>
          </a:xfrm>
          <a:prstGeom prst="ellipse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A3D0103-06F5-454E-B904-5C713469534F}"/>
              </a:ext>
            </a:extLst>
          </p:cNvPr>
          <p:cNvSpPr/>
          <p:nvPr/>
        </p:nvSpPr>
        <p:spPr>
          <a:xfrm>
            <a:off x="4950032" y="1229097"/>
            <a:ext cx="629392" cy="629392"/>
          </a:xfrm>
          <a:prstGeom prst="ellipse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E53560B-F2C1-4D89-99CF-423D8844FCD8}"/>
              </a:ext>
            </a:extLst>
          </p:cNvPr>
          <p:cNvSpPr/>
          <p:nvPr/>
        </p:nvSpPr>
        <p:spPr>
          <a:xfrm>
            <a:off x="4950032" y="2248395"/>
            <a:ext cx="629392" cy="629392"/>
          </a:xfrm>
          <a:prstGeom prst="ellipse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1C6D5D5-2D21-4FD3-BE48-456CD97C11AE}"/>
              </a:ext>
            </a:extLst>
          </p:cNvPr>
          <p:cNvSpPr/>
          <p:nvPr/>
        </p:nvSpPr>
        <p:spPr>
          <a:xfrm>
            <a:off x="4950032" y="3267693"/>
            <a:ext cx="629392" cy="629392"/>
          </a:xfrm>
          <a:prstGeom prst="ellipse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87145DA-1833-4AEE-B457-211FE9AB6E1C}"/>
              </a:ext>
            </a:extLst>
          </p:cNvPr>
          <p:cNvSpPr/>
          <p:nvPr/>
        </p:nvSpPr>
        <p:spPr>
          <a:xfrm>
            <a:off x="4950032" y="4286991"/>
            <a:ext cx="629392" cy="629392"/>
          </a:xfrm>
          <a:prstGeom prst="ellipse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A4AA36C-9F41-4355-965C-37841441C574}"/>
              </a:ext>
            </a:extLst>
          </p:cNvPr>
          <p:cNvSpPr/>
          <p:nvPr/>
        </p:nvSpPr>
        <p:spPr>
          <a:xfrm>
            <a:off x="6612578" y="1229097"/>
            <a:ext cx="629392" cy="629392"/>
          </a:xfrm>
          <a:prstGeom prst="ellipse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F92F8F69-3706-4AA9-BA43-C9E11B1CDF9D}"/>
              </a:ext>
            </a:extLst>
          </p:cNvPr>
          <p:cNvSpPr/>
          <p:nvPr/>
        </p:nvSpPr>
        <p:spPr>
          <a:xfrm>
            <a:off x="6612578" y="2248395"/>
            <a:ext cx="629392" cy="629392"/>
          </a:xfrm>
          <a:prstGeom prst="ellipse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84529911-6CD8-45B3-99DB-0861AB959E59}"/>
              </a:ext>
            </a:extLst>
          </p:cNvPr>
          <p:cNvSpPr/>
          <p:nvPr/>
        </p:nvSpPr>
        <p:spPr>
          <a:xfrm>
            <a:off x="6612578" y="3267693"/>
            <a:ext cx="629392" cy="629392"/>
          </a:xfrm>
          <a:prstGeom prst="ellipse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2A79ABA-F78E-4EA2-B1ED-54DA54BD54E5}"/>
              </a:ext>
            </a:extLst>
          </p:cNvPr>
          <p:cNvSpPr/>
          <p:nvPr/>
        </p:nvSpPr>
        <p:spPr>
          <a:xfrm>
            <a:off x="6612578" y="4286991"/>
            <a:ext cx="629392" cy="629392"/>
          </a:xfrm>
          <a:prstGeom prst="ellipse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BE73876A-3946-4F6C-87F4-4BF4D0345AAA}"/>
              </a:ext>
            </a:extLst>
          </p:cNvPr>
          <p:cNvSpPr/>
          <p:nvPr/>
        </p:nvSpPr>
        <p:spPr>
          <a:xfrm>
            <a:off x="8275124" y="2242458"/>
            <a:ext cx="629392" cy="629392"/>
          </a:xfrm>
          <a:prstGeom prst="ellipse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3A14123-2234-4331-B358-EDF32ABA8388}"/>
              </a:ext>
            </a:extLst>
          </p:cNvPr>
          <p:cNvSpPr/>
          <p:nvPr/>
        </p:nvSpPr>
        <p:spPr>
          <a:xfrm>
            <a:off x="8275124" y="3261756"/>
            <a:ext cx="629392" cy="629392"/>
          </a:xfrm>
          <a:prstGeom prst="ellipse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2C1E5FA-C818-495A-B41B-A1F37D90DF4A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 flipV="1">
            <a:off x="3916877" y="1543793"/>
            <a:ext cx="1033155" cy="551213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E713D79-7E65-4A2F-9528-B47A038B3B43}"/>
              </a:ext>
            </a:extLst>
          </p:cNvPr>
          <p:cNvCxnSpPr>
            <a:cxnSpLocks/>
          </p:cNvCxnSpPr>
          <p:nvPr/>
        </p:nvCxnSpPr>
        <p:spPr>
          <a:xfrm flipV="1">
            <a:off x="3916876" y="2563091"/>
            <a:ext cx="1033155" cy="551213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A49A1CC-A567-43BB-A3A3-B863598F1C8D}"/>
              </a:ext>
            </a:extLst>
          </p:cNvPr>
          <p:cNvCxnSpPr>
            <a:cxnSpLocks/>
          </p:cNvCxnSpPr>
          <p:nvPr/>
        </p:nvCxnSpPr>
        <p:spPr>
          <a:xfrm flipV="1">
            <a:off x="3916876" y="3576452"/>
            <a:ext cx="1033155" cy="551213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6679F74-264D-4A6C-9250-D2726D08901C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3916877" y="2095006"/>
            <a:ext cx="1033155" cy="468085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5E1636-B5CE-4F12-9538-6933C19A2308}"/>
              </a:ext>
            </a:extLst>
          </p:cNvPr>
          <p:cNvCxnSpPr>
            <a:cxnSpLocks/>
          </p:cNvCxnSpPr>
          <p:nvPr/>
        </p:nvCxnSpPr>
        <p:spPr>
          <a:xfrm>
            <a:off x="3916876" y="3120241"/>
            <a:ext cx="1033155" cy="468085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D9C5A91-C0D1-41D3-8982-80F532E93B78}"/>
              </a:ext>
            </a:extLst>
          </p:cNvPr>
          <p:cNvCxnSpPr>
            <a:cxnSpLocks/>
          </p:cNvCxnSpPr>
          <p:nvPr/>
        </p:nvCxnSpPr>
        <p:spPr>
          <a:xfrm>
            <a:off x="3916876" y="4132119"/>
            <a:ext cx="1033155" cy="468085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7CC5A36-A510-4B1B-A912-17606A031727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3916877" y="2095006"/>
            <a:ext cx="1033155" cy="1487383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2D6589F-51FA-4755-A993-5A4C9411B3FD}"/>
              </a:ext>
            </a:extLst>
          </p:cNvPr>
          <p:cNvCxnSpPr>
            <a:cxnSpLocks/>
          </p:cNvCxnSpPr>
          <p:nvPr/>
        </p:nvCxnSpPr>
        <p:spPr>
          <a:xfrm>
            <a:off x="3916876" y="3112821"/>
            <a:ext cx="1033155" cy="1487383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CF0DAC2-BED2-4CE9-A316-4B1949949B4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916877" y="1543793"/>
            <a:ext cx="1033155" cy="1570511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31183BB9-125F-45B8-9639-BCA95A47BAD1}"/>
              </a:ext>
            </a:extLst>
          </p:cNvPr>
          <p:cNvCxnSpPr>
            <a:cxnSpLocks/>
          </p:cNvCxnSpPr>
          <p:nvPr/>
        </p:nvCxnSpPr>
        <p:spPr>
          <a:xfrm flipV="1">
            <a:off x="3916875" y="2564574"/>
            <a:ext cx="1033155" cy="1570511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A3B1F72-D4FA-41DD-800F-8DD3E529C3F2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5579424" y="1543793"/>
            <a:ext cx="1033154" cy="1019298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DC8B71C-7647-4F99-B0FE-7310D74926F9}"/>
              </a:ext>
            </a:extLst>
          </p:cNvPr>
          <p:cNvCxnSpPr>
            <a:cxnSpLocks/>
          </p:cNvCxnSpPr>
          <p:nvPr/>
        </p:nvCxnSpPr>
        <p:spPr>
          <a:xfrm>
            <a:off x="5579422" y="2557154"/>
            <a:ext cx="1033154" cy="1019298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2DF5F99-13EE-436E-A58E-D2D585C2607B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5579422" y="3588326"/>
            <a:ext cx="1033156" cy="1013361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B4D704C-F2D0-416A-B6EE-F7524609D816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>
            <a:off x="5579424" y="1543793"/>
            <a:ext cx="1033154" cy="2038596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44D4E0B-7331-4C90-905C-F0C8A797B7DB}"/>
              </a:ext>
            </a:extLst>
          </p:cNvPr>
          <p:cNvCxnSpPr>
            <a:cxnSpLocks/>
          </p:cNvCxnSpPr>
          <p:nvPr/>
        </p:nvCxnSpPr>
        <p:spPr>
          <a:xfrm>
            <a:off x="5579420" y="2551217"/>
            <a:ext cx="1033154" cy="2038596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ADA49BB3-9E02-45C1-891C-860EF20CE05F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5579424" y="1543793"/>
            <a:ext cx="1033154" cy="3057894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39B1835-9C3D-4817-8655-003EBEEFA727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5579424" y="3582389"/>
            <a:ext cx="1033154" cy="1019298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C62B1795-3B67-44A7-9537-2475AA924CF5}"/>
              </a:ext>
            </a:extLst>
          </p:cNvPr>
          <p:cNvCxnSpPr>
            <a:cxnSpLocks/>
          </p:cNvCxnSpPr>
          <p:nvPr/>
        </p:nvCxnSpPr>
        <p:spPr>
          <a:xfrm flipV="1">
            <a:off x="5583375" y="2551217"/>
            <a:ext cx="1033154" cy="1019298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020B45E4-51B2-47EE-A9F1-BB4233CEE3F7}"/>
              </a:ext>
            </a:extLst>
          </p:cNvPr>
          <p:cNvCxnSpPr>
            <a:cxnSpLocks/>
          </p:cNvCxnSpPr>
          <p:nvPr/>
        </p:nvCxnSpPr>
        <p:spPr>
          <a:xfrm flipV="1">
            <a:off x="5583375" y="1525982"/>
            <a:ext cx="1033154" cy="1019298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F332AE3-7BB1-4DAF-A0CC-509D98E19931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569520" y="2563091"/>
            <a:ext cx="1043058" cy="2063334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A981D8D-3B62-471A-9A6C-697431D37F78}"/>
              </a:ext>
            </a:extLst>
          </p:cNvPr>
          <p:cNvCxnSpPr>
            <a:cxnSpLocks/>
          </p:cNvCxnSpPr>
          <p:nvPr/>
        </p:nvCxnSpPr>
        <p:spPr>
          <a:xfrm flipV="1">
            <a:off x="5565569" y="1502234"/>
            <a:ext cx="1043058" cy="2063334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5DA5C68D-CEA6-477F-AA77-EE89181079C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5579424" y="1543793"/>
            <a:ext cx="1033154" cy="3057894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B33A55E5-BA9A-4248-BAF7-82FAC6B969B8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5579424" y="1543793"/>
            <a:ext cx="1033154" cy="0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AF377A2-604D-482D-9644-9F077179A3EF}"/>
              </a:ext>
            </a:extLst>
          </p:cNvPr>
          <p:cNvCxnSpPr>
            <a:cxnSpLocks/>
          </p:cNvCxnSpPr>
          <p:nvPr/>
        </p:nvCxnSpPr>
        <p:spPr>
          <a:xfrm>
            <a:off x="5583375" y="2550720"/>
            <a:ext cx="1033154" cy="0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A279FC6-EFA3-4E75-B60B-EC7D5CAD8CAE}"/>
              </a:ext>
            </a:extLst>
          </p:cNvPr>
          <p:cNvCxnSpPr>
            <a:cxnSpLocks/>
          </p:cNvCxnSpPr>
          <p:nvPr/>
        </p:nvCxnSpPr>
        <p:spPr>
          <a:xfrm>
            <a:off x="5565569" y="3574474"/>
            <a:ext cx="1033154" cy="0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63D78AC-C653-4DC1-8E0E-86CD14FFB64B}"/>
              </a:ext>
            </a:extLst>
          </p:cNvPr>
          <p:cNvCxnSpPr>
            <a:cxnSpLocks/>
          </p:cNvCxnSpPr>
          <p:nvPr/>
        </p:nvCxnSpPr>
        <p:spPr>
          <a:xfrm>
            <a:off x="5583375" y="4610101"/>
            <a:ext cx="1033154" cy="0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2789F68C-F3FE-4D3F-8C04-3DC6DDEC0040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241970" y="1543793"/>
            <a:ext cx="1033154" cy="1013361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CC151EE-9F1D-4FEC-B8DA-BCD8F467E6B8}"/>
              </a:ext>
            </a:extLst>
          </p:cNvPr>
          <p:cNvCxnSpPr>
            <a:cxnSpLocks/>
            <a:stCxn id="18" idx="6"/>
            <a:endCxn id="26" idx="2"/>
          </p:cNvCxnSpPr>
          <p:nvPr/>
        </p:nvCxnSpPr>
        <p:spPr>
          <a:xfrm>
            <a:off x="7241970" y="2563091"/>
            <a:ext cx="1033154" cy="1013361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600E1488-9E83-4278-89FA-AEC0470B6387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 flipV="1">
            <a:off x="7241970" y="2557154"/>
            <a:ext cx="1033154" cy="1025235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6CF0EDDE-C918-4595-BD91-908A92CCD334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243942" y="3576452"/>
            <a:ext cx="1031182" cy="1014352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687689A5-9041-4C3E-8164-BF2F147376B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7241970" y="2557154"/>
            <a:ext cx="1033154" cy="2044533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1C5DC0D8-B967-4DAE-AB6D-EC44047D19E6}"/>
              </a:ext>
            </a:extLst>
          </p:cNvPr>
          <p:cNvCxnSpPr>
            <a:cxnSpLocks/>
            <a:stCxn id="16" idx="6"/>
            <a:endCxn id="26" idx="2"/>
          </p:cNvCxnSpPr>
          <p:nvPr/>
        </p:nvCxnSpPr>
        <p:spPr>
          <a:xfrm>
            <a:off x="7241970" y="1543793"/>
            <a:ext cx="1033154" cy="2032659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F9802651-6BFF-4DDB-9621-5736600C47F9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7241970" y="2557154"/>
            <a:ext cx="1033154" cy="5937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867A2DAD-67C0-410F-AB49-3C7C92FD7882}"/>
              </a:ext>
            </a:extLst>
          </p:cNvPr>
          <p:cNvCxnSpPr>
            <a:cxnSpLocks/>
          </p:cNvCxnSpPr>
          <p:nvPr/>
        </p:nvCxnSpPr>
        <p:spPr>
          <a:xfrm flipV="1">
            <a:off x="7232066" y="3559631"/>
            <a:ext cx="1033154" cy="5937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880B66A7-EFF8-47C4-9B39-1F7B41CE8290}"/>
              </a:ext>
            </a:extLst>
          </p:cNvPr>
          <p:cNvCxnSpPr>
            <a:cxnSpLocks/>
            <a:stCxn id="2" idx="6"/>
            <a:endCxn id="14" idx="2"/>
          </p:cNvCxnSpPr>
          <p:nvPr/>
        </p:nvCxnSpPr>
        <p:spPr>
          <a:xfrm>
            <a:off x="3916877" y="2095006"/>
            <a:ext cx="1033155" cy="2506681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2020230A-9838-4F4D-85A8-23AF6B68728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916877" y="1543793"/>
            <a:ext cx="1033155" cy="2589809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796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6BE948CC-93FA-420C-A88B-E9C18F351796}"/>
              </a:ext>
            </a:extLst>
          </p:cNvPr>
          <p:cNvGrpSpPr/>
          <p:nvPr/>
        </p:nvGrpSpPr>
        <p:grpSpPr>
          <a:xfrm>
            <a:off x="3287485" y="1229097"/>
            <a:ext cx="5415153" cy="3687286"/>
            <a:chOff x="3287485" y="1229097"/>
            <a:chExt cx="5415153" cy="3687286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4F983433-7E7C-44E5-B6ED-60AEAEB1081B}"/>
                </a:ext>
              </a:extLst>
            </p:cNvPr>
            <p:cNvSpPr/>
            <p:nvPr/>
          </p:nvSpPr>
          <p:spPr>
            <a:xfrm>
              <a:off x="3287485" y="1780310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FC6D5679-55E9-45A2-975E-086F27A752C0}"/>
                </a:ext>
              </a:extLst>
            </p:cNvPr>
            <p:cNvSpPr/>
            <p:nvPr/>
          </p:nvSpPr>
          <p:spPr>
            <a:xfrm>
              <a:off x="3287485" y="2799608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37A01DF-D07F-41AE-8428-CCF1E6624555}"/>
                </a:ext>
              </a:extLst>
            </p:cNvPr>
            <p:cNvSpPr/>
            <p:nvPr/>
          </p:nvSpPr>
          <p:spPr>
            <a:xfrm>
              <a:off x="3287485" y="3818906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A3D0103-06F5-454E-B904-5C713469534F}"/>
                </a:ext>
              </a:extLst>
            </p:cNvPr>
            <p:cNvSpPr/>
            <p:nvPr/>
          </p:nvSpPr>
          <p:spPr>
            <a:xfrm>
              <a:off x="4950032" y="1229097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E53560B-F2C1-4D89-99CF-423D8844FCD8}"/>
                </a:ext>
              </a:extLst>
            </p:cNvPr>
            <p:cNvSpPr/>
            <p:nvPr/>
          </p:nvSpPr>
          <p:spPr>
            <a:xfrm>
              <a:off x="4950032" y="2248395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51C6D5D5-2D21-4FD3-BE48-456CD97C11AE}"/>
                </a:ext>
              </a:extLst>
            </p:cNvPr>
            <p:cNvSpPr/>
            <p:nvPr/>
          </p:nvSpPr>
          <p:spPr>
            <a:xfrm>
              <a:off x="4950032" y="3267693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387145DA-1833-4AEE-B457-211FE9AB6E1C}"/>
                </a:ext>
              </a:extLst>
            </p:cNvPr>
            <p:cNvSpPr/>
            <p:nvPr/>
          </p:nvSpPr>
          <p:spPr>
            <a:xfrm>
              <a:off x="4950032" y="4286991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FA4AA36C-9F41-4355-965C-37841441C574}"/>
                </a:ext>
              </a:extLst>
            </p:cNvPr>
            <p:cNvSpPr/>
            <p:nvPr/>
          </p:nvSpPr>
          <p:spPr>
            <a:xfrm>
              <a:off x="6612578" y="1229097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92F8F69-3706-4AA9-BA43-C9E11B1CDF9D}"/>
                </a:ext>
              </a:extLst>
            </p:cNvPr>
            <p:cNvSpPr/>
            <p:nvPr/>
          </p:nvSpPr>
          <p:spPr>
            <a:xfrm>
              <a:off x="6612578" y="2248395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84529911-6CD8-45B3-99DB-0861AB959E59}"/>
                </a:ext>
              </a:extLst>
            </p:cNvPr>
            <p:cNvSpPr/>
            <p:nvPr/>
          </p:nvSpPr>
          <p:spPr>
            <a:xfrm>
              <a:off x="6612578" y="3267693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2A79ABA-F78E-4EA2-B1ED-54DA54BD54E5}"/>
                </a:ext>
              </a:extLst>
            </p:cNvPr>
            <p:cNvSpPr/>
            <p:nvPr/>
          </p:nvSpPr>
          <p:spPr>
            <a:xfrm>
              <a:off x="6612578" y="4286991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2C1E5FA-C818-495A-B41B-A1F37D90DF4A}"/>
                </a:ext>
              </a:extLst>
            </p:cNvPr>
            <p:cNvCxnSpPr>
              <a:cxnSpLocks/>
              <a:stCxn id="2" idx="6"/>
              <a:endCxn id="8" idx="2"/>
            </p:cNvCxnSpPr>
            <p:nvPr/>
          </p:nvCxnSpPr>
          <p:spPr>
            <a:xfrm flipV="1">
              <a:off x="3916877" y="1543793"/>
              <a:ext cx="1033155" cy="55121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5E713D79-7E65-4A2F-9528-B47A038B3B43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 flipV="1">
              <a:off x="3916877" y="2563091"/>
              <a:ext cx="1033155" cy="55121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FA49A1CC-A567-43BB-A3A3-B863598F1C8D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3916877" y="3582389"/>
              <a:ext cx="1033155" cy="55121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76679F74-264D-4A6C-9250-D2726D08901C}"/>
                </a:ext>
              </a:extLst>
            </p:cNvPr>
            <p:cNvCxnSpPr>
              <a:cxnSpLocks/>
              <a:stCxn id="2" idx="6"/>
              <a:endCxn id="10" idx="2"/>
            </p:cNvCxnSpPr>
            <p:nvPr/>
          </p:nvCxnSpPr>
          <p:spPr>
            <a:xfrm>
              <a:off x="3916877" y="2095006"/>
              <a:ext cx="1033155" cy="46808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AC5E1636-B5CE-4F12-9538-6933C19A2308}"/>
                </a:ext>
              </a:extLst>
            </p:cNvPr>
            <p:cNvCxnSpPr>
              <a:cxnSpLocks/>
            </p:cNvCxnSpPr>
            <p:nvPr/>
          </p:nvCxnSpPr>
          <p:spPr>
            <a:xfrm>
              <a:off x="3916876" y="3120241"/>
              <a:ext cx="1033155" cy="46808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2D9C5A91-C0D1-41D3-8982-80F532E93B78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>
              <a:off x="3916877" y="4133602"/>
              <a:ext cx="1033155" cy="46808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D7CC5A36-A510-4B1B-A912-17606A031727}"/>
                </a:ext>
              </a:extLst>
            </p:cNvPr>
            <p:cNvCxnSpPr>
              <a:cxnSpLocks/>
              <a:stCxn id="2" idx="6"/>
              <a:endCxn id="12" idx="2"/>
            </p:cNvCxnSpPr>
            <p:nvPr/>
          </p:nvCxnSpPr>
          <p:spPr>
            <a:xfrm>
              <a:off x="3916877" y="2095006"/>
              <a:ext cx="1033155" cy="148738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82D6589F-51FA-4755-A993-5A4C9411B3FD}"/>
                </a:ext>
              </a:extLst>
            </p:cNvPr>
            <p:cNvCxnSpPr>
              <a:cxnSpLocks/>
              <a:stCxn id="4" idx="6"/>
              <a:endCxn id="14" idx="2"/>
            </p:cNvCxnSpPr>
            <p:nvPr/>
          </p:nvCxnSpPr>
          <p:spPr>
            <a:xfrm>
              <a:off x="3916877" y="3114304"/>
              <a:ext cx="1033155" cy="148738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1CF0DAC2-BED2-4CE9-A316-4B1949949B4D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 flipV="1">
              <a:off x="3916877" y="1543793"/>
              <a:ext cx="1033155" cy="157051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31183BB9-125F-45B8-9639-BCA95A47BAD1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3916877" y="2563091"/>
              <a:ext cx="1033155" cy="157051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CA3B1F72-D4FA-41DD-800F-8DD3E529C3F2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5579424" y="1543793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7DC8B71C-7647-4F99-B0FE-7310D74926F9}"/>
                </a:ext>
              </a:extLst>
            </p:cNvPr>
            <p:cNvCxnSpPr>
              <a:cxnSpLocks/>
              <a:stCxn id="10" idx="6"/>
              <a:endCxn id="20" idx="2"/>
            </p:cNvCxnSpPr>
            <p:nvPr/>
          </p:nvCxnSpPr>
          <p:spPr>
            <a:xfrm>
              <a:off x="5579424" y="2563091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E2DF5F99-13EE-436E-A58E-D2D585C2607B}"/>
                </a:ext>
              </a:extLst>
            </p:cNvPr>
            <p:cNvCxnSpPr>
              <a:cxnSpLocks/>
              <a:stCxn id="12" idx="6"/>
              <a:endCxn id="22" idx="2"/>
            </p:cNvCxnSpPr>
            <p:nvPr/>
          </p:nvCxnSpPr>
          <p:spPr>
            <a:xfrm>
              <a:off x="5579424" y="3582389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B4D704C-F2D0-416A-B6EE-F7524609D816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5579424" y="1543793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844D4E0B-7331-4C90-905C-F0C8A797B7DB}"/>
                </a:ext>
              </a:extLst>
            </p:cNvPr>
            <p:cNvCxnSpPr>
              <a:cxnSpLocks/>
              <a:stCxn id="10" idx="6"/>
              <a:endCxn id="22" idx="2"/>
            </p:cNvCxnSpPr>
            <p:nvPr/>
          </p:nvCxnSpPr>
          <p:spPr>
            <a:xfrm>
              <a:off x="5579424" y="2563091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ADA49BB3-9E02-45C1-891C-860EF20CE05F}"/>
                </a:ext>
              </a:extLst>
            </p:cNvPr>
            <p:cNvCxnSpPr>
              <a:cxnSpLocks/>
              <a:stCxn id="8" idx="6"/>
              <a:endCxn id="22" idx="2"/>
            </p:cNvCxnSpPr>
            <p:nvPr/>
          </p:nvCxnSpPr>
          <p:spPr>
            <a:xfrm>
              <a:off x="5579424" y="1543793"/>
              <a:ext cx="1033154" cy="305789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939B1835-9C3D-4817-8655-003EBEEFA727}"/>
                </a:ext>
              </a:extLst>
            </p:cNvPr>
            <p:cNvCxnSpPr>
              <a:cxnSpLocks/>
              <a:stCxn id="14" idx="6"/>
              <a:endCxn id="20" idx="2"/>
            </p:cNvCxnSpPr>
            <p:nvPr/>
          </p:nvCxnSpPr>
          <p:spPr>
            <a:xfrm flipV="1">
              <a:off x="5579424" y="3582389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C62B1795-3B67-44A7-9537-2475AA924CF5}"/>
                </a:ext>
              </a:extLst>
            </p:cNvPr>
            <p:cNvCxnSpPr>
              <a:cxnSpLocks/>
              <a:stCxn id="12" idx="6"/>
              <a:endCxn id="18" idx="2"/>
            </p:cNvCxnSpPr>
            <p:nvPr/>
          </p:nvCxnSpPr>
          <p:spPr>
            <a:xfrm flipV="1">
              <a:off x="5579424" y="2563091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020B45E4-51B2-47EE-A9F1-BB4233CEE3F7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 flipV="1">
              <a:off x="5579424" y="1543793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1F332AE3-7BB1-4DAF-A0CC-509D98E19931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 flipV="1">
              <a:off x="5579424" y="2563091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CA981D8D-3B62-471A-9A6C-697431D37F78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 flipV="1">
              <a:off x="5579424" y="1543793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5DA5C68D-CEA6-477F-AA77-EE89181079CF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5579424" y="1543793"/>
              <a:ext cx="1033154" cy="305789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33A55E5-BA9A-4248-BAF7-82FAC6B969B8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>
              <a:off x="5579424" y="1543793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FAF377A2-604D-482D-9644-9F077179A3EF}"/>
                </a:ext>
              </a:extLst>
            </p:cNvPr>
            <p:cNvCxnSpPr>
              <a:cxnSpLocks/>
              <a:stCxn id="10" idx="6"/>
              <a:endCxn id="18" idx="2"/>
            </p:cNvCxnSpPr>
            <p:nvPr/>
          </p:nvCxnSpPr>
          <p:spPr>
            <a:xfrm>
              <a:off x="5579424" y="2563091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7A279FC6-EFA3-4E75-B60B-EC7D5CAD8CAE}"/>
                </a:ext>
              </a:extLst>
            </p:cNvPr>
            <p:cNvCxnSpPr>
              <a:cxnSpLocks/>
              <a:stCxn id="12" idx="6"/>
              <a:endCxn id="20" idx="2"/>
            </p:cNvCxnSpPr>
            <p:nvPr/>
          </p:nvCxnSpPr>
          <p:spPr>
            <a:xfrm>
              <a:off x="5579424" y="3582389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763D78AC-C653-4DC1-8E0E-86CD14FFB64B}"/>
                </a:ext>
              </a:extLst>
            </p:cNvPr>
            <p:cNvCxnSpPr>
              <a:cxnSpLocks/>
              <a:stCxn id="14" idx="6"/>
              <a:endCxn id="22" idx="2"/>
            </p:cNvCxnSpPr>
            <p:nvPr/>
          </p:nvCxnSpPr>
          <p:spPr>
            <a:xfrm>
              <a:off x="5579424" y="4601687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880B66A7-EFF8-47C4-9B39-1F7B41CE8290}"/>
                </a:ext>
              </a:extLst>
            </p:cNvPr>
            <p:cNvCxnSpPr>
              <a:cxnSpLocks/>
              <a:stCxn id="2" idx="6"/>
              <a:endCxn id="14" idx="2"/>
            </p:cNvCxnSpPr>
            <p:nvPr/>
          </p:nvCxnSpPr>
          <p:spPr>
            <a:xfrm>
              <a:off x="3916877" y="2095006"/>
              <a:ext cx="1033155" cy="250668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2020230A-9838-4F4D-85A8-23AF6B687283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3916877" y="1543793"/>
              <a:ext cx="1033155" cy="2589809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EE3A48D0-85F1-444F-A3DF-13F72674413C}"/>
                </a:ext>
              </a:extLst>
            </p:cNvPr>
            <p:cNvSpPr/>
            <p:nvPr/>
          </p:nvSpPr>
          <p:spPr>
            <a:xfrm flipH="1">
              <a:off x="8073246" y="1778827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87174188-21EA-486D-95BB-5F7F6FEB7B4D}"/>
                </a:ext>
              </a:extLst>
            </p:cNvPr>
            <p:cNvSpPr/>
            <p:nvPr/>
          </p:nvSpPr>
          <p:spPr>
            <a:xfrm flipH="1">
              <a:off x="8073246" y="2798125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66722093-FDCD-47DE-8FA6-704535E72EEA}"/>
                </a:ext>
              </a:extLst>
            </p:cNvPr>
            <p:cNvSpPr/>
            <p:nvPr/>
          </p:nvSpPr>
          <p:spPr>
            <a:xfrm flipH="1">
              <a:off x="8073246" y="3817423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D2BFC938-5BB9-4371-AB33-D40D5B012CA9}"/>
                </a:ext>
              </a:extLst>
            </p:cNvPr>
            <p:cNvCxnSpPr>
              <a:cxnSpLocks/>
              <a:stCxn id="20" idx="6"/>
              <a:endCxn id="52" idx="6"/>
            </p:cNvCxnSpPr>
            <p:nvPr/>
          </p:nvCxnSpPr>
          <p:spPr>
            <a:xfrm flipV="1">
              <a:off x="7241970" y="2093523"/>
              <a:ext cx="831276" cy="148886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1027BE17-E09E-472B-8962-5787615BC884}"/>
                </a:ext>
              </a:extLst>
            </p:cNvPr>
            <p:cNvCxnSpPr>
              <a:cxnSpLocks/>
              <a:stCxn id="16" idx="6"/>
              <a:endCxn id="52" idx="6"/>
            </p:cNvCxnSpPr>
            <p:nvPr/>
          </p:nvCxnSpPr>
          <p:spPr>
            <a:xfrm>
              <a:off x="7241970" y="1543793"/>
              <a:ext cx="831276" cy="54973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42FC1F2E-F76C-4E1F-8D96-739428DCEEC4}"/>
                </a:ext>
              </a:extLst>
            </p:cNvPr>
            <p:cNvCxnSpPr>
              <a:cxnSpLocks/>
              <a:stCxn id="18" idx="6"/>
              <a:endCxn id="55" idx="6"/>
            </p:cNvCxnSpPr>
            <p:nvPr/>
          </p:nvCxnSpPr>
          <p:spPr>
            <a:xfrm>
              <a:off x="7241970" y="2563091"/>
              <a:ext cx="831276" cy="54973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11A79FA2-6503-42B7-B349-117245D8AAFC}"/>
                </a:ext>
              </a:extLst>
            </p:cNvPr>
            <p:cNvCxnSpPr>
              <a:cxnSpLocks/>
              <a:stCxn id="20" idx="6"/>
              <a:endCxn id="55" idx="6"/>
            </p:cNvCxnSpPr>
            <p:nvPr/>
          </p:nvCxnSpPr>
          <p:spPr>
            <a:xfrm flipV="1">
              <a:off x="7241970" y="3112821"/>
              <a:ext cx="831276" cy="46956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113DC56C-B66B-4660-9771-212114B532BE}"/>
                </a:ext>
              </a:extLst>
            </p:cNvPr>
            <p:cNvCxnSpPr>
              <a:cxnSpLocks/>
              <a:stCxn id="16" idx="6"/>
              <a:endCxn id="55" idx="6"/>
            </p:cNvCxnSpPr>
            <p:nvPr/>
          </p:nvCxnSpPr>
          <p:spPr>
            <a:xfrm>
              <a:off x="7241970" y="1543793"/>
              <a:ext cx="831276" cy="156902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BCACBFB1-FAFC-4F04-BC16-558B60E04749}"/>
                </a:ext>
              </a:extLst>
            </p:cNvPr>
            <p:cNvCxnSpPr>
              <a:cxnSpLocks/>
              <a:stCxn id="18" idx="6"/>
              <a:endCxn id="56" idx="6"/>
            </p:cNvCxnSpPr>
            <p:nvPr/>
          </p:nvCxnSpPr>
          <p:spPr>
            <a:xfrm>
              <a:off x="7241970" y="2563091"/>
              <a:ext cx="831276" cy="156902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99177C43-26BE-4F43-A4F6-753929A642FF}"/>
                </a:ext>
              </a:extLst>
            </p:cNvPr>
            <p:cNvCxnSpPr>
              <a:cxnSpLocks/>
              <a:stCxn id="20" idx="6"/>
              <a:endCxn id="56" idx="6"/>
            </p:cNvCxnSpPr>
            <p:nvPr/>
          </p:nvCxnSpPr>
          <p:spPr>
            <a:xfrm>
              <a:off x="7241970" y="3582389"/>
              <a:ext cx="831276" cy="54973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B059CE52-94D1-4071-9FE1-AB0266BC85DA}"/>
                </a:ext>
              </a:extLst>
            </p:cNvPr>
            <p:cNvCxnSpPr>
              <a:cxnSpLocks/>
              <a:stCxn id="16" idx="6"/>
              <a:endCxn id="56" idx="6"/>
            </p:cNvCxnSpPr>
            <p:nvPr/>
          </p:nvCxnSpPr>
          <p:spPr>
            <a:xfrm>
              <a:off x="7241970" y="1543793"/>
              <a:ext cx="831276" cy="258832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B243817E-C88C-4E25-9907-2AB013F40647}"/>
                </a:ext>
              </a:extLst>
            </p:cNvPr>
            <p:cNvCxnSpPr>
              <a:cxnSpLocks/>
              <a:stCxn id="22" idx="6"/>
              <a:endCxn id="52" idx="6"/>
            </p:cNvCxnSpPr>
            <p:nvPr/>
          </p:nvCxnSpPr>
          <p:spPr>
            <a:xfrm flipV="1">
              <a:off x="7241970" y="2093523"/>
              <a:ext cx="831276" cy="250816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6EB9266F-E712-4135-ADAC-FF8AAC4E84FE}"/>
                </a:ext>
              </a:extLst>
            </p:cNvPr>
            <p:cNvCxnSpPr>
              <a:cxnSpLocks/>
              <a:stCxn id="18" idx="6"/>
              <a:endCxn id="52" idx="6"/>
            </p:cNvCxnSpPr>
            <p:nvPr/>
          </p:nvCxnSpPr>
          <p:spPr>
            <a:xfrm flipV="1">
              <a:off x="7241970" y="2093523"/>
              <a:ext cx="831276" cy="46956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2EC2A0ED-99DA-4D39-83D0-AF97FDCCBF42}"/>
                </a:ext>
              </a:extLst>
            </p:cNvPr>
            <p:cNvCxnSpPr>
              <a:cxnSpLocks/>
              <a:stCxn id="22" idx="6"/>
              <a:endCxn id="56" idx="6"/>
            </p:cNvCxnSpPr>
            <p:nvPr/>
          </p:nvCxnSpPr>
          <p:spPr>
            <a:xfrm flipV="1">
              <a:off x="7241970" y="4132119"/>
              <a:ext cx="831276" cy="46956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788C3E33-0DD5-4B95-8214-6E92B21ADD31}"/>
                </a:ext>
              </a:extLst>
            </p:cNvPr>
            <p:cNvCxnSpPr>
              <a:cxnSpLocks/>
              <a:stCxn id="22" idx="6"/>
              <a:endCxn id="55" idx="6"/>
            </p:cNvCxnSpPr>
            <p:nvPr/>
          </p:nvCxnSpPr>
          <p:spPr>
            <a:xfrm flipV="1">
              <a:off x="7241970" y="3112821"/>
              <a:ext cx="831276" cy="148886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7836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グラフィックス 28" descr="森林の光景">
            <a:extLst>
              <a:ext uri="{FF2B5EF4-FFF2-40B4-BE49-F238E27FC236}">
                <a16:creationId xmlns:a16="http://schemas.microsoft.com/office/drawing/2014/main" id="{42C0C3D1-B3A5-4830-A207-64CC57516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5440" y="1560320"/>
            <a:ext cx="2731957" cy="2731957"/>
          </a:xfrm>
          <a:prstGeom prst="rect">
            <a:avLst/>
          </a:prstGeom>
        </p:spPr>
      </p:pic>
      <p:pic>
        <p:nvPicPr>
          <p:cNvPr id="27" name="グラフィックス 26" descr="都市">
            <a:extLst>
              <a:ext uri="{FF2B5EF4-FFF2-40B4-BE49-F238E27FC236}">
                <a16:creationId xmlns:a16="http://schemas.microsoft.com/office/drawing/2014/main" id="{9178E8B8-A590-4259-B07A-83F96A090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6334" y="1560320"/>
            <a:ext cx="3125164" cy="3485906"/>
          </a:xfrm>
          <a:prstGeom prst="rect">
            <a:avLst/>
          </a:prstGeom>
        </p:spPr>
      </p:pic>
      <p:pic>
        <p:nvPicPr>
          <p:cNvPr id="25" name="グラフィックス 24" descr="車">
            <a:extLst>
              <a:ext uri="{FF2B5EF4-FFF2-40B4-BE49-F238E27FC236}">
                <a16:creationId xmlns:a16="http://schemas.microsoft.com/office/drawing/2014/main" id="{70CFECA2-1951-4ADE-BEC4-D6C395DED2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6545" y="2915854"/>
            <a:ext cx="2903317" cy="290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50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D0C523E-CE08-407C-821C-0BADD663CBB0}"/>
              </a:ext>
            </a:extLst>
          </p:cNvPr>
          <p:cNvGrpSpPr/>
          <p:nvPr/>
        </p:nvGrpSpPr>
        <p:grpSpPr>
          <a:xfrm>
            <a:off x="4727987" y="1470442"/>
            <a:ext cx="2736025" cy="4218610"/>
            <a:chOff x="4157871" y="1800225"/>
            <a:chExt cx="2736025" cy="421861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D8D0572E-606D-46F1-94B1-B013B5668DA7}"/>
                </a:ext>
              </a:extLst>
            </p:cNvPr>
            <p:cNvSpPr/>
            <p:nvPr/>
          </p:nvSpPr>
          <p:spPr>
            <a:xfrm>
              <a:off x="4157871" y="2981173"/>
              <a:ext cx="2736025" cy="2736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27153F34-DCF3-415F-8162-164E026BD3B9}"/>
                </a:ext>
              </a:extLst>
            </p:cNvPr>
            <p:cNvSpPr/>
            <p:nvPr/>
          </p:nvSpPr>
          <p:spPr>
            <a:xfrm>
              <a:off x="4819650" y="1800225"/>
              <a:ext cx="1400175" cy="1400175"/>
            </a:xfrm>
            <a:prstGeom prst="ellips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262863E-94D6-4DBF-8356-F446776EB405}"/>
                </a:ext>
              </a:extLst>
            </p:cNvPr>
            <p:cNvSpPr/>
            <p:nvPr/>
          </p:nvSpPr>
          <p:spPr>
            <a:xfrm>
              <a:off x="4157871" y="4349185"/>
              <a:ext cx="2736025" cy="1400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C6CD60FD-36F3-4A63-AB1C-F305D10E0189}"/>
                </a:ext>
              </a:extLst>
            </p:cNvPr>
            <p:cNvCxnSpPr>
              <a:cxnSpLocks/>
            </p:cNvCxnSpPr>
            <p:nvPr/>
          </p:nvCxnSpPr>
          <p:spPr>
            <a:xfrm>
              <a:off x="4784925" y="4187140"/>
              <a:ext cx="0" cy="1831695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6D80BCA8-C780-4CBB-9744-7E6478ADDDDF}"/>
                </a:ext>
              </a:extLst>
            </p:cNvPr>
            <p:cNvCxnSpPr>
              <a:cxnSpLocks/>
            </p:cNvCxnSpPr>
            <p:nvPr/>
          </p:nvCxnSpPr>
          <p:spPr>
            <a:xfrm>
              <a:off x="6233328" y="4187140"/>
              <a:ext cx="0" cy="1831695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135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4E63D93-F63C-4C67-B6B9-4132371486CC}"/>
              </a:ext>
            </a:extLst>
          </p:cNvPr>
          <p:cNvGrpSpPr/>
          <p:nvPr/>
        </p:nvGrpSpPr>
        <p:grpSpPr>
          <a:xfrm>
            <a:off x="2439580" y="464435"/>
            <a:ext cx="7491498" cy="5508102"/>
            <a:chOff x="2439580" y="464435"/>
            <a:chExt cx="7491498" cy="5508102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6DF9120D-3ADA-42E9-A702-CB165931D9D8}"/>
                </a:ext>
              </a:extLst>
            </p:cNvPr>
            <p:cNvGrpSpPr/>
            <p:nvPr/>
          </p:nvGrpSpPr>
          <p:grpSpPr>
            <a:xfrm>
              <a:off x="2706545" y="1560320"/>
              <a:ext cx="7045875" cy="4258851"/>
              <a:chOff x="2706545" y="1560320"/>
              <a:chExt cx="7045875" cy="4258851"/>
            </a:xfrm>
          </p:grpSpPr>
          <p:pic>
            <p:nvPicPr>
              <p:cNvPr id="29" name="グラフィックス 28" descr="森林の光景">
                <a:extLst>
                  <a:ext uri="{FF2B5EF4-FFF2-40B4-BE49-F238E27FC236}">
                    <a16:creationId xmlns:a16="http://schemas.microsoft.com/office/drawing/2014/main" id="{42C0C3D1-B3A5-4830-A207-64CC57516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65440" y="1560320"/>
                <a:ext cx="2731957" cy="2731957"/>
              </a:xfrm>
              <a:prstGeom prst="rect">
                <a:avLst/>
              </a:prstGeom>
            </p:spPr>
          </p:pic>
          <p:pic>
            <p:nvPicPr>
              <p:cNvPr id="27" name="グラフィックス 26" descr="都市">
                <a:extLst>
                  <a:ext uri="{FF2B5EF4-FFF2-40B4-BE49-F238E27FC236}">
                    <a16:creationId xmlns:a16="http://schemas.microsoft.com/office/drawing/2014/main" id="{9178E8B8-A590-4259-B07A-83F96A090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27256" y="1771533"/>
                <a:ext cx="3125164" cy="3485906"/>
              </a:xfrm>
              <a:prstGeom prst="rect">
                <a:avLst/>
              </a:prstGeom>
            </p:spPr>
          </p:pic>
          <p:pic>
            <p:nvPicPr>
              <p:cNvPr id="25" name="グラフィックス 24" descr="車">
                <a:extLst>
                  <a:ext uri="{FF2B5EF4-FFF2-40B4-BE49-F238E27FC236}">
                    <a16:creationId xmlns:a16="http://schemas.microsoft.com/office/drawing/2014/main" id="{70CFECA2-1951-4ADE-BEC4-D6C395DED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06545" y="2915854"/>
                <a:ext cx="2903317" cy="2903317"/>
              </a:xfrm>
              <a:prstGeom prst="rect">
                <a:avLst/>
              </a:prstGeom>
            </p:spPr>
          </p:pic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BFF070B-A626-4FC5-B6CB-2699F161A1CE}"/>
                </a:ext>
              </a:extLst>
            </p:cNvPr>
            <p:cNvGrpSpPr/>
            <p:nvPr/>
          </p:nvGrpSpPr>
          <p:grpSpPr>
            <a:xfrm>
              <a:off x="5338422" y="1600561"/>
              <a:ext cx="2736025" cy="4218610"/>
              <a:chOff x="5338422" y="1600561"/>
              <a:chExt cx="2736025" cy="4218610"/>
            </a:xfrm>
          </p:grpSpPr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CD15D0A7-8B45-40FB-9F74-DE9B198793AB}"/>
                  </a:ext>
                </a:extLst>
              </p:cNvPr>
              <p:cNvSpPr/>
              <p:nvPr/>
            </p:nvSpPr>
            <p:spPr>
              <a:xfrm>
                <a:off x="5338422" y="2781509"/>
                <a:ext cx="2736025" cy="273602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4296B0BE-ADB0-487B-8CCE-FAD37EB09AB9}"/>
                  </a:ext>
                </a:extLst>
              </p:cNvPr>
              <p:cNvSpPr/>
              <p:nvPr/>
            </p:nvSpPr>
            <p:spPr>
              <a:xfrm>
                <a:off x="6000201" y="1600561"/>
                <a:ext cx="1400175" cy="1400175"/>
              </a:xfrm>
              <a:prstGeom prst="ellips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6BB2EE5-32E6-4F09-876A-6232A8584E7D}"/>
                  </a:ext>
                </a:extLst>
              </p:cNvPr>
              <p:cNvSpPr/>
              <p:nvPr/>
            </p:nvSpPr>
            <p:spPr>
              <a:xfrm>
                <a:off x="5338422" y="4149521"/>
                <a:ext cx="2736025" cy="14001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905F8029-CB83-488E-B420-BEAF93A832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5476" y="3987476"/>
                <a:ext cx="0" cy="1831695"/>
              </a:xfrm>
              <a:prstGeom prst="line">
                <a:avLst/>
              </a:prstGeom>
              <a:ln w="1270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094C62F4-CBA8-431F-9B16-72DD2F328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79" y="3987476"/>
                <a:ext cx="0" cy="1831695"/>
              </a:xfrm>
              <a:prstGeom prst="line">
                <a:avLst/>
              </a:prstGeom>
              <a:ln w="1270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F2E6455-3CE0-4956-A46C-1AD2BDA7A5E7}"/>
                </a:ext>
              </a:extLst>
            </p:cNvPr>
            <p:cNvSpPr/>
            <p:nvPr/>
          </p:nvSpPr>
          <p:spPr>
            <a:xfrm>
              <a:off x="2439580" y="464435"/>
              <a:ext cx="7491498" cy="55081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2604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F27E368-2F6E-42AA-8E20-C426D987D389}"/>
              </a:ext>
            </a:extLst>
          </p:cNvPr>
          <p:cNvGrpSpPr/>
          <p:nvPr/>
        </p:nvGrpSpPr>
        <p:grpSpPr>
          <a:xfrm>
            <a:off x="2439580" y="464435"/>
            <a:ext cx="7491498" cy="5508102"/>
            <a:chOff x="2439580" y="464435"/>
            <a:chExt cx="7491498" cy="5508102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6DF9120D-3ADA-42E9-A702-CB165931D9D8}"/>
                </a:ext>
              </a:extLst>
            </p:cNvPr>
            <p:cNvGrpSpPr/>
            <p:nvPr/>
          </p:nvGrpSpPr>
          <p:grpSpPr>
            <a:xfrm>
              <a:off x="2706545" y="1560320"/>
              <a:ext cx="7045875" cy="4258851"/>
              <a:chOff x="2706545" y="1560320"/>
              <a:chExt cx="7045875" cy="4258851"/>
            </a:xfrm>
          </p:grpSpPr>
          <p:pic>
            <p:nvPicPr>
              <p:cNvPr id="29" name="グラフィックス 28" descr="森林の光景">
                <a:extLst>
                  <a:ext uri="{FF2B5EF4-FFF2-40B4-BE49-F238E27FC236}">
                    <a16:creationId xmlns:a16="http://schemas.microsoft.com/office/drawing/2014/main" id="{42C0C3D1-B3A5-4830-A207-64CC57516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65440" y="1560320"/>
                <a:ext cx="2731957" cy="2731957"/>
              </a:xfrm>
              <a:prstGeom prst="rect">
                <a:avLst/>
              </a:prstGeom>
            </p:spPr>
          </p:pic>
          <p:pic>
            <p:nvPicPr>
              <p:cNvPr id="27" name="グラフィックス 26" descr="都市">
                <a:extLst>
                  <a:ext uri="{FF2B5EF4-FFF2-40B4-BE49-F238E27FC236}">
                    <a16:creationId xmlns:a16="http://schemas.microsoft.com/office/drawing/2014/main" id="{9178E8B8-A590-4259-B07A-83F96A090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27256" y="1771533"/>
                <a:ext cx="3125164" cy="3485906"/>
              </a:xfrm>
              <a:prstGeom prst="rect">
                <a:avLst/>
              </a:prstGeom>
            </p:spPr>
          </p:pic>
          <p:pic>
            <p:nvPicPr>
              <p:cNvPr id="25" name="グラフィックス 24" descr="車">
                <a:extLst>
                  <a:ext uri="{FF2B5EF4-FFF2-40B4-BE49-F238E27FC236}">
                    <a16:creationId xmlns:a16="http://schemas.microsoft.com/office/drawing/2014/main" id="{70CFECA2-1951-4ADE-BEC4-D6C395DED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06545" y="2915854"/>
                <a:ext cx="2903317" cy="2903317"/>
              </a:xfrm>
              <a:prstGeom prst="rect">
                <a:avLst/>
              </a:prstGeom>
            </p:spPr>
          </p:pic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BFF070B-A626-4FC5-B6CB-2699F161A1CE}"/>
                </a:ext>
              </a:extLst>
            </p:cNvPr>
            <p:cNvGrpSpPr/>
            <p:nvPr/>
          </p:nvGrpSpPr>
          <p:grpSpPr>
            <a:xfrm>
              <a:off x="5338422" y="1600561"/>
              <a:ext cx="2736025" cy="4218610"/>
              <a:chOff x="5338422" y="1600561"/>
              <a:chExt cx="2736025" cy="4218610"/>
            </a:xfrm>
          </p:grpSpPr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CD15D0A7-8B45-40FB-9F74-DE9B198793AB}"/>
                  </a:ext>
                </a:extLst>
              </p:cNvPr>
              <p:cNvSpPr/>
              <p:nvPr/>
            </p:nvSpPr>
            <p:spPr>
              <a:xfrm>
                <a:off x="5338422" y="2781509"/>
                <a:ext cx="2736025" cy="273602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4296B0BE-ADB0-487B-8CCE-FAD37EB09AB9}"/>
                  </a:ext>
                </a:extLst>
              </p:cNvPr>
              <p:cNvSpPr/>
              <p:nvPr/>
            </p:nvSpPr>
            <p:spPr>
              <a:xfrm>
                <a:off x="6000201" y="1600561"/>
                <a:ext cx="1400175" cy="1400175"/>
              </a:xfrm>
              <a:prstGeom prst="ellips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6BB2EE5-32E6-4F09-876A-6232A8584E7D}"/>
                  </a:ext>
                </a:extLst>
              </p:cNvPr>
              <p:cNvSpPr/>
              <p:nvPr/>
            </p:nvSpPr>
            <p:spPr>
              <a:xfrm>
                <a:off x="5338422" y="4149521"/>
                <a:ext cx="2736025" cy="14001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905F8029-CB83-488E-B420-BEAF93A832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5476" y="3987476"/>
                <a:ext cx="0" cy="1831695"/>
              </a:xfrm>
              <a:prstGeom prst="line">
                <a:avLst/>
              </a:prstGeom>
              <a:ln w="1270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094C62F4-CBA8-431F-9B16-72DD2F328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79" y="3987476"/>
                <a:ext cx="0" cy="1831695"/>
              </a:xfrm>
              <a:prstGeom prst="line">
                <a:avLst/>
              </a:prstGeom>
              <a:ln w="1270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8BDCD6D-1675-4583-9C91-03FAB7ED1894}"/>
                </a:ext>
              </a:extLst>
            </p:cNvPr>
            <p:cNvSpPr/>
            <p:nvPr/>
          </p:nvSpPr>
          <p:spPr>
            <a:xfrm>
              <a:off x="5800288" y="1400648"/>
              <a:ext cx="1800000" cy="180000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F7D5221F-8FA6-4658-BF4F-844F95035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4366" y="981024"/>
              <a:ext cx="437788" cy="41962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D105A2B-68C1-45FD-A5FF-4F156BC96137}"/>
                </a:ext>
              </a:extLst>
            </p:cNvPr>
            <p:cNvSpPr txBox="1"/>
            <p:nvPr/>
          </p:nvSpPr>
          <p:spPr>
            <a:xfrm>
              <a:off x="7201210" y="637902"/>
              <a:ext cx="2551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JP Black" panose="020B0A00000000000000" pitchFamily="34" charset="-128"/>
                  <a:ea typeface="Noto Sans CJK JP Black" panose="020B0A00000000000000" pitchFamily="34" charset="-128"/>
                </a:rPr>
                <a:t>顔の部分を切り取り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F2E6455-3CE0-4956-A46C-1AD2BDA7A5E7}"/>
                </a:ext>
              </a:extLst>
            </p:cNvPr>
            <p:cNvSpPr/>
            <p:nvPr/>
          </p:nvSpPr>
          <p:spPr>
            <a:xfrm>
              <a:off x="2439580" y="464435"/>
              <a:ext cx="7491498" cy="550810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3565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6018E76-EB35-49EF-83F1-CAAFA9024A43}"/>
              </a:ext>
            </a:extLst>
          </p:cNvPr>
          <p:cNvGrpSpPr/>
          <p:nvPr/>
        </p:nvGrpSpPr>
        <p:grpSpPr>
          <a:xfrm>
            <a:off x="838893" y="1319695"/>
            <a:ext cx="2736025" cy="4218610"/>
            <a:chOff x="838893" y="1319695"/>
            <a:chExt cx="2736025" cy="421861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D8D0572E-606D-46F1-94B1-B013B5668DA7}"/>
                </a:ext>
              </a:extLst>
            </p:cNvPr>
            <p:cNvSpPr/>
            <p:nvPr/>
          </p:nvSpPr>
          <p:spPr>
            <a:xfrm>
              <a:off x="838893" y="2500643"/>
              <a:ext cx="2736025" cy="2736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27153F34-DCF3-415F-8162-164E026BD3B9}"/>
                </a:ext>
              </a:extLst>
            </p:cNvPr>
            <p:cNvSpPr/>
            <p:nvPr/>
          </p:nvSpPr>
          <p:spPr>
            <a:xfrm>
              <a:off x="1500672" y="1319695"/>
              <a:ext cx="1400175" cy="1400175"/>
            </a:xfrm>
            <a:prstGeom prst="ellips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>
                  <a:latin typeface="Impact" panose="020B0806030902050204" pitchFamily="34" charset="0"/>
                </a:rPr>
                <a:t>A</a:t>
              </a:r>
              <a:endParaRPr kumimoji="1" lang="ja-JP" altLang="en-US" sz="5400" dirty="0">
                <a:latin typeface="Impact" panose="020B0806030902050204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262863E-94D6-4DBF-8356-F446776EB405}"/>
                </a:ext>
              </a:extLst>
            </p:cNvPr>
            <p:cNvSpPr/>
            <p:nvPr/>
          </p:nvSpPr>
          <p:spPr>
            <a:xfrm>
              <a:off x="838893" y="3868655"/>
              <a:ext cx="2736025" cy="1400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C6CD60FD-36F3-4A63-AB1C-F305D10E018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947" y="3706610"/>
              <a:ext cx="0" cy="1831695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6D80BCA8-C780-4CBB-9744-7E6478ADDDDF}"/>
                </a:ext>
              </a:extLst>
            </p:cNvPr>
            <p:cNvCxnSpPr>
              <a:cxnSpLocks/>
            </p:cNvCxnSpPr>
            <p:nvPr/>
          </p:nvCxnSpPr>
          <p:spPr>
            <a:xfrm>
              <a:off x="2914350" y="3706610"/>
              <a:ext cx="0" cy="1831695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1090FCFF-A97A-4242-92C4-646599E3F6A0}"/>
              </a:ext>
            </a:extLst>
          </p:cNvPr>
          <p:cNvGrpSpPr/>
          <p:nvPr/>
        </p:nvGrpSpPr>
        <p:grpSpPr>
          <a:xfrm>
            <a:off x="4528703" y="1319694"/>
            <a:ext cx="2736025" cy="4218610"/>
            <a:chOff x="4528703" y="1319694"/>
            <a:chExt cx="2736025" cy="421861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83867C2-CAD2-46C7-8924-6123281162E2}"/>
                </a:ext>
              </a:extLst>
            </p:cNvPr>
            <p:cNvSpPr/>
            <p:nvPr/>
          </p:nvSpPr>
          <p:spPr>
            <a:xfrm>
              <a:off x="4528703" y="2500642"/>
              <a:ext cx="2736025" cy="27360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42C3B75-77AC-46A8-8BDA-D1269E3A1E32}"/>
                </a:ext>
              </a:extLst>
            </p:cNvPr>
            <p:cNvSpPr/>
            <p:nvPr/>
          </p:nvSpPr>
          <p:spPr>
            <a:xfrm>
              <a:off x="5190482" y="1319694"/>
              <a:ext cx="1400175" cy="1400175"/>
            </a:xfrm>
            <a:prstGeom prst="ellipse">
              <a:avLst/>
            </a:prstGeom>
            <a:solidFill>
              <a:srgbClr val="00B05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>
                  <a:latin typeface="Impact" panose="020B0806030902050204" pitchFamily="34" charset="0"/>
                </a:rPr>
                <a:t>B</a:t>
              </a:r>
              <a:endParaRPr kumimoji="1" lang="ja-JP" altLang="en-US" sz="5400" dirty="0">
                <a:latin typeface="Impact" panose="020B0806030902050204" pitchFamily="34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94F0BC0-7E71-400E-9DA2-6A5A003FEBB6}"/>
                </a:ext>
              </a:extLst>
            </p:cNvPr>
            <p:cNvSpPr/>
            <p:nvPr/>
          </p:nvSpPr>
          <p:spPr>
            <a:xfrm>
              <a:off x="4528703" y="3868654"/>
              <a:ext cx="2736025" cy="14001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7A7CC756-12FF-48EB-A8A7-4E6C40A9CB85}"/>
                </a:ext>
              </a:extLst>
            </p:cNvPr>
            <p:cNvCxnSpPr>
              <a:cxnSpLocks/>
            </p:cNvCxnSpPr>
            <p:nvPr/>
          </p:nvCxnSpPr>
          <p:spPr>
            <a:xfrm>
              <a:off x="5155757" y="3706609"/>
              <a:ext cx="0" cy="1831695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F04153CD-FA3C-4FFB-B969-E22C22D7A532}"/>
                </a:ext>
              </a:extLst>
            </p:cNvPr>
            <p:cNvCxnSpPr>
              <a:cxnSpLocks/>
            </p:cNvCxnSpPr>
            <p:nvPr/>
          </p:nvCxnSpPr>
          <p:spPr>
            <a:xfrm>
              <a:off x="6604160" y="3706609"/>
              <a:ext cx="0" cy="1831695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9507796-D5BD-4864-AB39-74834577BE73}"/>
              </a:ext>
            </a:extLst>
          </p:cNvPr>
          <p:cNvGrpSpPr/>
          <p:nvPr/>
        </p:nvGrpSpPr>
        <p:grpSpPr>
          <a:xfrm>
            <a:off x="8279034" y="1319694"/>
            <a:ext cx="2736025" cy="4218610"/>
            <a:chOff x="8279034" y="1319694"/>
            <a:chExt cx="2736025" cy="4218610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A990A864-316A-4700-989E-ABD548ABB5C0}"/>
                </a:ext>
              </a:extLst>
            </p:cNvPr>
            <p:cNvSpPr/>
            <p:nvPr/>
          </p:nvSpPr>
          <p:spPr>
            <a:xfrm>
              <a:off x="8279034" y="2500642"/>
              <a:ext cx="2736025" cy="27360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1FF4D8DB-069A-4DDB-9929-12D79D2225C7}"/>
                </a:ext>
              </a:extLst>
            </p:cNvPr>
            <p:cNvSpPr/>
            <p:nvPr/>
          </p:nvSpPr>
          <p:spPr>
            <a:xfrm>
              <a:off x="8940813" y="1319694"/>
              <a:ext cx="1400175" cy="1400175"/>
            </a:xfrm>
            <a:prstGeom prst="ellipse">
              <a:avLst/>
            </a:prstGeom>
            <a:solidFill>
              <a:schemeClr val="accent2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>
                  <a:latin typeface="Impact" panose="020B0806030902050204" pitchFamily="34" charset="0"/>
                </a:rPr>
                <a:t>C</a:t>
              </a:r>
              <a:endParaRPr kumimoji="1" lang="ja-JP" altLang="en-US" sz="5400" dirty="0">
                <a:latin typeface="Impact" panose="020B0806030902050204" pitchFamily="34" charset="0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A5B029EC-4EE3-43E9-93DA-415B94EACFA2}"/>
                </a:ext>
              </a:extLst>
            </p:cNvPr>
            <p:cNvSpPr/>
            <p:nvPr/>
          </p:nvSpPr>
          <p:spPr>
            <a:xfrm>
              <a:off x="8279034" y="3868654"/>
              <a:ext cx="2736025" cy="14001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7E798292-6856-40F6-9806-B0FCB7C4F53B}"/>
                </a:ext>
              </a:extLst>
            </p:cNvPr>
            <p:cNvCxnSpPr>
              <a:cxnSpLocks/>
            </p:cNvCxnSpPr>
            <p:nvPr/>
          </p:nvCxnSpPr>
          <p:spPr>
            <a:xfrm>
              <a:off x="8906088" y="3706609"/>
              <a:ext cx="0" cy="1831695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1355B20C-2F2C-4FF0-99C1-0833B342046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4491" y="3706609"/>
              <a:ext cx="0" cy="1831695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FCDAE36-621F-47E5-9B36-694F8FE99133}"/>
              </a:ext>
            </a:extLst>
          </p:cNvPr>
          <p:cNvSpPr/>
          <p:nvPr/>
        </p:nvSpPr>
        <p:spPr>
          <a:xfrm>
            <a:off x="266218" y="856527"/>
            <a:ext cx="11620982" cy="4907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480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グラフィックス 14" descr="セキュリティ カメラ">
            <a:extLst>
              <a:ext uri="{FF2B5EF4-FFF2-40B4-BE49-F238E27FC236}">
                <a16:creationId xmlns:a16="http://schemas.microsoft.com/office/drawing/2014/main" id="{F7D4163E-9088-4BC7-A09D-739815682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075619" y="-100903"/>
            <a:ext cx="2532926" cy="2532926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F188019-1931-4780-A09A-3408A7DB8CCF}"/>
              </a:ext>
            </a:extLst>
          </p:cNvPr>
          <p:cNvGrpSpPr/>
          <p:nvPr/>
        </p:nvGrpSpPr>
        <p:grpSpPr>
          <a:xfrm>
            <a:off x="591299" y="836307"/>
            <a:ext cx="2769027" cy="2035919"/>
            <a:chOff x="2439580" y="464435"/>
            <a:chExt cx="7491498" cy="5508102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A1492E0F-79C0-4361-94F6-5E84CD234218}"/>
                </a:ext>
              </a:extLst>
            </p:cNvPr>
            <p:cNvGrpSpPr/>
            <p:nvPr/>
          </p:nvGrpSpPr>
          <p:grpSpPr>
            <a:xfrm>
              <a:off x="2706545" y="1560320"/>
              <a:ext cx="7045875" cy="4258851"/>
              <a:chOff x="2706545" y="1560320"/>
              <a:chExt cx="7045875" cy="4258851"/>
            </a:xfrm>
          </p:grpSpPr>
          <p:pic>
            <p:nvPicPr>
              <p:cNvPr id="25" name="グラフィックス 24" descr="森林の光景">
                <a:extLst>
                  <a:ext uri="{FF2B5EF4-FFF2-40B4-BE49-F238E27FC236}">
                    <a16:creationId xmlns:a16="http://schemas.microsoft.com/office/drawing/2014/main" id="{60C6F6AF-B235-40EC-8DF9-D237C670D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065440" y="1560320"/>
                <a:ext cx="2731957" cy="2731957"/>
              </a:xfrm>
              <a:prstGeom prst="rect">
                <a:avLst/>
              </a:prstGeom>
            </p:spPr>
          </p:pic>
          <p:pic>
            <p:nvPicPr>
              <p:cNvPr id="26" name="グラフィックス 25" descr="都市">
                <a:extLst>
                  <a:ext uri="{FF2B5EF4-FFF2-40B4-BE49-F238E27FC236}">
                    <a16:creationId xmlns:a16="http://schemas.microsoft.com/office/drawing/2014/main" id="{B66020A0-537C-4A98-A1EE-E40BA6895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27256" y="1771533"/>
                <a:ext cx="3125164" cy="3485906"/>
              </a:xfrm>
              <a:prstGeom prst="rect">
                <a:avLst/>
              </a:prstGeom>
            </p:spPr>
          </p:pic>
          <p:pic>
            <p:nvPicPr>
              <p:cNvPr id="27" name="グラフィックス 26" descr="車">
                <a:extLst>
                  <a:ext uri="{FF2B5EF4-FFF2-40B4-BE49-F238E27FC236}">
                    <a16:creationId xmlns:a16="http://schemas.microsoft.com/office/drawing/2014/main" id="{C2C6AD29-D425-4255-A592-2E3E783E56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06545" y="2915854"/>
                <a:ext cx="2903317" cy="2903317"/>
              </a:xfrm>
              <a:prstGeom prst="rect">
                <a:avLst/>
              </a:prstGeom>
            </p:spPr>
          </p:pic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27E5CC4-E851-4FDD-9416-50B41BEFE47C}"/>
                </a:ext>
              </a:extLst>
            </p:cNvPr>
            <p:cNvGrpSpPr/>
            <p:nvPr/>
          </p:nvGrpSpPr>
          <p:grpSpPr>
            <a:xfrm>
              <a:off x="5338422" y="1600561"/>
              <a:ext cx="2736025" cy="4218610"/>
              <a:chOff x="5338422" y="1600561"/>
              <a:chExt cx="2736025" cy="4218610"/>
            </a:xfrm>
          </p:grpSpPr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B1AB675C-EF71-413A-BEBF-DB7D6DAC119F}"/>
                  </a:ext>
                </a:extLst>
              </p:cNvPr>
              <p:cNvSpPr/>
              <p:nvPr/>
            </p:nvSpPr>
            <p:spPr>
              <a:xfrm>
                <a:off x="5338422" y="2781509"/>
                <a:ext cx="2736025" cy="273602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DA01A9EC-42AC-40A7-A986-79DE0BCBF3E1}"/>
                  </a:ext>
                </a:extLst>
              </p:cNvPr>
              <p:cNvSpPr/>
              <p:nvPr/>
            </p:nvSpPr>
            <p:spPr>
              <a:xfrm>
                <a:off x="6000201" y="1600561"/>
                <a:ext cx="1400175" cy="1400175"/>
              </a:xfrm>
              <a:prstGeom prst="ellips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69333201-0962-4E40-91D4-E4AB17A362F7}"/>
                  </a:ext>
                </a:extLst>
              </p:cNvPr>
              <p:cNvSpPr/>
              <p:nvPr/>
            </p:nvSpPr>
            <p:spPr>
              <a:xfrm>
                <a:off x="5338422" y="4149521"/>
                <a:ext cx="2736025" cy="14001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00B453DF-737F-49C5-BE18-5D442C50F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5476" y="3987476"/>
                <a:ext cx="0" cy="1831695"/>
              </a:xfrm>
              <a:prstGeom prst="line">
                <a:avLst/>
              </a:prstGeom>
              <a:ln w="1270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E75A53D-E9B9-4230-BC27-AC70B73F5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79" y="3987476"/>
                <a:ext cx="0" cy="1831695"/>
              </a:xfrm>
              <a:prstGeom prst="line">
                <a:avLst/>
              </a:prstGeom>
              <a:ln w="1270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FBF76E5-0561-4F42-A7A4-A4980DFA2D65}"/>
                </a:ext>
              </a:extLst>
            </p:cNvPr>
            <p:cNvSpPr/>
            <p:nvPr/>
          </p:nvSpPr>
          <p:spPr>
            <a:xfrm>
              <a:off x="2439580" y="464435"/>
              <a:ext cx="7491498" cy="55081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5169FDE-2208-4DE1-B782-A5C20E696BC2}"/>
              </a:ext>
            </a:extLst>
          </p:cNvPr>
          <p:cNvGrpSpPr/>
          <p:nvPr/>
        </p:nvGrpSpPr>
        <p:grpSpPr>
          <a:xfrm>
            <a:off x="6551614" y="2718346"/>
            <a:ext cx="5206199" cy="3759511"/>
            <a:chOff x="3200992" y="2511705"/>
            <a:chExt cx="5627183" cy="4063513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223DE0E7-84CC-4CD0-B659-30884AE9FA78}"/>
                </a:ext>
              </a:extLst>
            </p:cNvPr>
            <p:cNvGrpSpPr/>
            <p:nvPr/>
          </p:nvGrpSpPr>
          <p:grpSpPr>
            <a:xfrm>
              <a:off x="3397941" y="3320176"/>
              <a:ext cx="5197980" cy="3141898"/>
              <a:chOff x="2706545" y="1560320"/>
              <a:chExt cx="7045875" cy="4258851"/>
            </a:xfrm>
          </p:grpSpPr>
          <p:pic>
            <p:nvPicPr>
              <p:cNvPr id="40" name="グラフィックス 39" descr="森林の光景">
                <a:extLst>
                  <a:ext uri="{FF2B5EF4-FFF2-40B4-BE49-F238E27FC236}">
                    <a16:creationId xmlns:a16="http://schemas.microsoft.com/office/drawing/2014/main" id="{CA9BED37-FFD5-449A-AEF7-78FA3F3C8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065440" y="1560320"/>
                <a:ext cx="2731957" cy="2731957"/>
              </a:xfrm>
              <a:prstGeom prst="rect">
                <a:avLst/>
              </a:prstGeom>
            </p:spPr>
          </p:pic>
          <p:pic>
            <p:nvPicPr>
              <p:cNvPr id="41" name="グラフィックス 40" descr="都市">
                <a:extLst>
                  <a:ext uri="{FF2B5EF4-FFF2-40B4-BE49-F238E27FC236}">
                    <a16:creationId xmlns:a16="http://schemas.microsoft.com/office/drawing/2014/main" id="{450B7AEC-089F-44B3-B090-565EBA62A6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27256" y="1771533"/>
                <a:ext cx="3125164" cy="3485906"/>
              </a:xfrm>
              <a:prstGeom prst="rect">
                <a:avLst/>
              </a:prstGeom>
            </p:spPr>
          </p:pic>
          <p:pic>
            <p:nvPicPr>
              <p:cNvPr id="42" name="グラフィックス 41" descr="車">
                <a:extLst>
                  <a:ext uri="{FF2B5EF4-FFF2-40B4-BE49-F238E27FC236}">
                    <a16:creationId xmlns:a16="http://schemas.microsoft.com/office/drawing/2014/main" id="{A56BD67B-B844-4FCA-B799-8B475B412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06545" y="2915854"/>
                <a:ext cx="2903317" cy="2903317"/>
              </a:xfrm>
              <a:prstGeom prst="rect">
                <a:avLst/>
              </a:prstGeom>
            </p:spPr>
          </p:pic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59ABE178-7CC1-4EEA-B8A5-15A2594A1A10}"/>
                </a:ext>
              </a:extLst>
            </p:cNvPr>
            <p:cNvGrpSpPr/>
            <p:nvPr/>
          </p:nvGrpSpPr>
          <p:grpSpPr>
            <a:xfrm>
              <a:off x="5339566" y="3349864"/>
              <a:ext cx="2018458" cy="3112211"/>
              <a:chOff x="5338422" y="1600561"/>
              <a:chExt cx="2736025" cy="4218610"/>
            </a:xfrm>
          </p:grpSpPr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40D048FA-4447-4AC8-BC13-DB53F514A1AF}"/>
                  </a:ext>
                </a:extLst>
              </p:cNvPr>
              <p:cNvSpPr/>
              <p:nvPr/>
            </p:nvSpPr>
            <p:spPr>
              <a:xfrm>
                <a:off x="5338422" y="2781509"/>
                <a:ext cx="2736025" cy="273602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D309E33F-332A-493C-9062-14DC51101084}"/>
                  </a:ext>
                </a:extLst>
              </p:cNvPr>
              <p:cNvSpPr/>
              <p:nvPr/>
            </p:nvSpPr>
            <p:spPr>
              <a:xfrm>
                <a:off x="6000201" y="1600561"/>
                <a:ext cx="1400175" cy="1400175"/>
              </a:xfrm>
              <a:prstGeom prst="ellips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524B9750-6163-479E-9911-B81AA0C65C0E}"/>
                  </a:ext>
                </a:extLst>
              </p:cNvPr>
              <p:cNvSpPr/>
              <p:nvPr/>
            </p:nvSpPr>
            <p:spPr>
              <a:xfrm>
                <a:off x="5338422" y="4149521"/>
                <a:ext cx="2736025" cy="14001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8F2D9F9A-6F21-42E6-AEFE-4B4C88908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5476" y="3987476"/>
                <a:ext cx="0" cy="1831695"/>
              </a:xfrm>
              <a:prstGeom prst="line">
                <a:avLst/>
              </a:prstGeom>
              <a:ln w="1270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489CB229-4A4B-43ED-9A00-E8695F368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79" y="3987476"/>
                <a:ext cx="0" cy="1831695"/>
              </a:xfrm>
              <a:prstGeom prst="line">
                <a:avLst/>
              </a:prstGeom>
              <a:ln w="1270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AA9A0EB-47AE-4755-AC0C-E1226F84173F}"/>
                </a:ext>
              </a:extLst>
            </p:cNvPr>
            <p:cNvSpPr/>
            <p:nvPr/>
          </p:nvSpPr>
          <p:spPr>
            <a:xfrm>
              <a:off x="5680300" y="3202381"/>
              <a:ext cx="1327921" cy="1327921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BA16D106-F492-4AC8-B92F-7A723BFED6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986" y="2948442"/>
              <a:ext cx="122720" cy="25393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8A6AF4D0-66D2-49DF-AF38-EF8DDB8E07DD}"/>
                </a:ext>
              </a:extLst>
            </p:cNvPr>
            <p:cNvSpPr txBox="1"/>
            <p:nvPr/>
          </p:nvSpPr>
          <p:spPr>
            <a:xfrm>
              <a:off x="5928235" y="2566256"/>
              <a:ext cx="2899940" cy="399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JP Black" panose="020B0A00000000000000" pitchFamily="34" charset="-128"/>
                  <a:ea typeface="Noto Sans CJK JP Black" panose="020B0A00000000000000" pitchFamily="34" charset="-128"/>
                </a:rPr>
                <a:t>顔の部分だけ切り取り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4250FF4-0122-4214-903E-025FCA20F5AB}"/>
                </a:ext>
              </a:extLst>
            </p:cNvPr>
            <p:cNvSpPr/>
            <p:nvPr/>
          </p:nvSpPr>
          <p:spPr>
            <a:xfrm>
              <a:off x="3200992" y="2511705"/>
              <a:ext cx="5526731" cy="406351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921E2CCE-79B4-4D32-B0D0-2666CE9AE4A7}"/>
              </a:ext>
            </a:extLst>
          </p:cNvPr>
          <p:cNvSpPr/>
          <p:nvPr/>
        </p:nvSpPr>
        <p:spPr>
          <a:xfrm>
            <a:off x="1570674" y="3778326"/>
            <a:ext cx="4058310" cy="194454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Impact" panose="020B0806030902050204" pitchFamily="34" charset="0"/>
              </a:rPr>
              <a:t>Face Detection</a:t>
            </a:r>
            <a:endParaRPr kumimoji="1" lang="ja-JP" altLang="en-US" sz="4000" dirty="0">
              <a:latin typeface="Impact" panose="020B0806030902050204" pitchFamily="34" charset="0"/>
            </a:endParaRPr>
          </a:p>
        </p:txBody>
      </p:sp>
      <p:sp>
        <p:nvSpPr>
          <p:cNvPr id="45" name="矢印: 下 44">
            <a:extLst>
              <a:ext uri="{FF2B5EF4-FFF2-40B4-BE49-F238E27FC236}">
                <a16:creationId xmlns:a16="http://schemas.microsoft.com/office/drawing/2014/main" id="{5702AB9E-2D75-443E-A919-E5C8606BC8E2}"/>
              </a:ext>
            </a:extLst>
          </p:cNvPr>
          <p:cNvSpPr/>
          <p:nvPr/>
        </p:nvSpPr>
        <p:spPr>
          <a:xfrm>
            <a:off x="3522157" y="2190430"/>
            <a:ext cx="1746708" cy="1526104"/>
          </a:xfrm>
          <a:prstGeom prst="downArrow">
            <a:avLst>
              <a:gd name="adj1" fmla="val 50000"/>
              <a:gd name="adj2" fmla="val 3255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7B7AF605-E3FB-4046-861C-DCD86DB305D3}"/>
              </a:ext>
            </a:extLst>
          </p:cNvPr>
          <p:cNvSpPr/>
          <p:nvPr/>
        </p:nvSpPr>
        <p:spPr>
          <a:xfrm rot="16200000">
            <a:off x="5212981" y="4354978"/>
            <a:ext cx="1746708" cy="74468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A7B2DD0-A6B4-44E2-B59E-BBE59FCE8FC5}"/>
              </a:ext>
            </a:extLst>
          </p:cNvPr>
          <p:cNvSpPr/>
          <p:nvPr/>
        </p:nvSpPr>
        <p:spPr>
          <a:xfrm>
            <a:off x="0" y="0"/>
            <a:ext cx="1209554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ADFD2D3-6BCB-4717-9DAB-3B8458098A97}"/>
              </a:ext>
            </a:extLst>
          </p:cNvPr>
          <p:cNvSpPr txBox="1"/>
          <p:nvPr/>
        </p:nvSpPr>
        <p:spPr>
          <a:xfrm>
            <a:off x="3819552" y="1718746"/>
            <a:ext cx="115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2203733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01E1402-D77A-4104-8FFB-13C10B14C3A3}"/>
              </a:ext>
            </a:extLst>
          </p:cNvPr>
          <p:cNvSpPr/>
          <p:nvPr/>
        </p:nvSpPr>
        <p:spPr>
          <a:xfrm>
            <a:off x="971484" y="3712452"/>
            <a:ext cx="10938865" cy="29659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記号, 挿絵 が含まれている画像&#10;&#10;自動的に生成された説明">
            <a:extLst>
              <a:ext uri="{FF2B5EF4-FFF2-40B4-BE49-F238E27FC236}">
                <a16:creationId xmlns:a16="http://schemas.microsoft.com/office/drawing/2014/main" id="{EABFF724-404A-4AFC-9798-40CAF1D49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48" y="4425706"/>
            <a:ext cx="2017951" cy="2017951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9FE6BC0-6670-47AA-8BF7-AB7C13311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3" y="4169652"/>
            <a:ext cx="2274005" cy="227400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ABDE302-B454-4F80-B45D-DB25F2485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165" y="4227570"/>
            <a:ext cx="2158171" cy="2158171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2D88305-0348-40CE-A733-4A380CB29FFF}"/>
              </a:ext>
            </a:extLst>
          </p:cNvPr>
          <p:cNvGrpSpPr/>
          <p:nvPr/>
        </p:nvGrpSpPr>
        <p:grpSpPr>
          <a:xfrm>
            <a:off x="5477855" y="-126528"/>
            <a:ext cx="2017951" cy="2017951"/>
            <a:chOff x="5317348" y="411956"/>
            <a:chExt cx="2017951" cy="2017951"/>
          </a:xfrm>
        </p:grpSpPr>
        <p:pic>
          <p:nvPicPr>
            <p:cNvPr id="11" name="図 10" descr="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E0FCEC55-9EEA-49CA-B9A4-772A2E91C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348" y="411956"/>
              <a:ext cx="2017951" cy="2017951"/>
            </a:xfrm>
            <a:prstGeom prst="rect">
              <a:avLst/>
            </a:prstGeom>
          </p:spPr>
        </p:pic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6950895F-4A70-429D-A6AC-5F6376987086}"/>
                </a:ext>
              </a:extLst>
            </p:cNvPr>
            <p:cNvSpPr/>
            <p:nvPr/>
          </p:nvSpPr>
          <p:spPr>
            <a:xfrm>
              <a:off x="5775261" y="873790"/>
              <a:ext cx="1102124" cy="10942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dirty="0">
                  <a:latin typeface="Arial Black" panose="020B0A04020102020204" pitchFamily="34" charset="0"/>
                </a:rPr>
                <a:t>?</a:t>
              </a:r>
              <a:endParaRPr kumimoji="1" lang="ja-JP" altLang="en-US" sz="60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F45B71A-150F-4609-8DC0-9DEC60F0A30C}"/>
              </a:ext>
            </a:extLst>
          </p:cNvPr>
          <p:cNvSpPr/>
          <p:nvPr/>
        </p:nvSpPr>
        <p:spPr>
          <a:xfrm>
            <a:off x="4293490" y="2501144"/>
            <a:ext cx="4540200" cy="151598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Impact" panose="020B0806030902050204" pitchFamily="34" charset="0"/>
              </a:rPr>
              <a:t>Face </a:t>
            </a:r>
            <a:r>
              <a:rPr lang="en-US" altLang="ja-JP" sz="4000" dirty="0">
                <a:latin typeface="Impact" panose="020B0806030902050204" pitchFamily="34" charset="0"/>
              </a:rPr>
              <a:t>Recogni</a:t>
            </a:r>
            <a:r>
              <a:rPr kumimoji="1" lang="en-US" altLang="ja-JP" sz="4000" dirty="0">
                <a:latin typeface="Impact" panose="020B0806030902050204" pitchFamily="34" charset="0"/>
              </a:rPr>
              <a:t>tion</a:t>
            </a:r>
            <a:endParaRPr kumimoji="1" lang="ja-JP" altLang="en-US" sz="4000" dirty="0">
              <a:latin typeface="Impact" panose="020B080603090205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F1E5DC-2A4A-45EE-ABFF-BFD1938CA51F}"/>
              </a:ext>
            </a:extLst>
          </p:cNvPr>
          <p:cNvSpPr txBox="1"/>
          <p:nvPr/>
        </p:nvSpPr>
        <p:spPr>
          <a:xfrm>
            <a:off x="1179525" y="4131610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Database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3" name="グラフィックス 12" descr="矢印: 水平方向の U ターン">
            <a:extLst>
              <a:ext uri="{FF2B5EF4-FFF2-40B4-BE49-F238E27FC236}">
                <a16:creationId xmlns:a16="http://schemas.microsoft.com/office/drawing/2014/main" id="{14F42C11-5EF3-4922-95ED-708314769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8693757" y="3337372"/>
            <a:ext cx="2766629" cy="914400"/>
          </a:xfrm>
          <a:prstGeom prst="rect">
            <a:avLst/>
          </a:prstGeom>
        </p:spPr>
      </p:pic>
      <p:pic>
        <p:nvPicPr>
          <p:cNvPr id="15" name="グラフィックス 14" descr="矢印: 水平方向の U ターン">
            <a:extLst>
              <a:ext uri="{FF2B5EF4-FFF2-40B4-BE49-F238E27FC236}">
                <a16:creationId xmlns:a16="http://schemas.microsoft.com/office/drawing/2014/main" id="{423E4462-AD48-40DC-AFC2-A28F6A533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610108" y="3135931"/>
            <a:ext cx="2766629" cy="914400"/>
          </a:xfrm>
          <a:prstGeom prst="rect">
            <a:avLst/>
          </a:prstGeom>
        </p:spPr>
      </p:pic>
      <p:pic>
        <p:nvPicPr>
          <p:cNvPr id="19" name="グラフィックス 18" descr="電球と歯車">
            <a:extLst>
              <a:ext uri="{FF2B5EF4-FFF2-40B4-BE49-F238E27FC236}">
                <a16:creationId xmlns:a16="http://schemas.microsoft.com/office/drawing/2014/main" id="{B5AC8F56-EA12-4A57-BDE7-D43FAC3C6B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93423" y="3734606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2D366E-810F-4BD7-B8D9-A57C0DF459D8}"/>
              </a:ext>
            </a:extLst>
          </p:cNvPr>
          <p:cNvSpPr txBox="1"/>
          <p:nvPr/>
        </p:nvSpPr>
        <p:spPr>
          <a:xfrm>
            <a:off x="3818948" y="4119543"/>
            <a:ext cx="3703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A</a:t>
            </a:r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さんの顔にマッチしました！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C1031A2-0C04-4413-8DBF-2B00F7106F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0B920CC2-7CDA-4C28-A27B-A9D1AB72D549}"/>
              </a:ext>
            </a:extLst>
          </p:cNvPr>
          <p:cNvSpPr/>
          <p:nvPr/>
        </p:nvSpPr>
        <p:spPr>
          <a:xfrm>
            <a:off x="5613478" y="1942996"/>
            <a:ext cx="1746708" cy="519502"/>
          </a:xfrm>
          <a:prstGeom prst="downArrow">
            <a:avLst>
              <a:gd name="adj1" fmla="val 50000"/>
              <a:gd name="adj2" fmla="val 6068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E612F65-5EE2-46BC-8CC7-7313CB722A6F}"/>
              </a:ext>
            </a:extLst>
          </p:cNvPr>
          <p:cNvSpPr/>
          <p:nvPr/>
        </p:nvSpPr>
        <p:spPr>
          <a:xfrm>
            <a:off x="5477855" y="141532"/>
            <a:ext cx="2017951" cy="174989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795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ざる, 雨 が含まれている画像&#10;&#10;自動的に生成された説明">
            <a:extLst>
              <a:ext uri="{FF2B5EF4-FFF2-40B4-BE49-F238E27FC236}">
                <a16:creationId xmlns:a16="http://schemas.microsoft.com/office/drawing/2014/main" id="{8B8B9B39-79F7-42DD-8EA5-EB6FD0C6C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33" y="974906"/>
            <a:ext cx="5339043" cy="508111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0684D4B-BAB6-4E28-997E-B8DD8325FD91}"/>
              </a:ext>
            </a:extLst>
          </p:cNvPr>
          <p:cNvSpPr/>
          <p:nvPr/>
        </p:nvSpPr>
        <p:spPr>
          <a:xfrm>
            <a:off x="1297504" y="706056"/>
            <a:ext cx="9998439" cy="5555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85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1E0B587F-B3F4-4D4F-A157-9E1DF9F27462}"/>
              </a:ext>
            </a:extLst>
          </p:cNvPr>
          <p:cNvSpPr/>
          <p:nvPr/>
        </p:nvSpPr>
        <p:spPr>
          <a:xfrm>
            <a:off x="7883072" y="1336568"/>
            <a:ext cx="779843" cy="397031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243DF70C-D7E6-4ECB-9717-4C35738DC84B}"/>
              </a:ext>
            </a:extLst>
          </p:cNvPr>
          <p:cNvSpPr/>
          <p:nvPr/>
        </p:nvSpPr>
        <p:spPr>
          <a:xfrm>
            <a:off x="9509119" y="2051446"/>
            <a:ext cx="779843" cy="279070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8EDD49C-59C9-4848-ADC7-D7166F77D706}"/>
              </a:ext>
            </a:extLst>
          </p:cNvPr>
          <p:cNvSpPr/>
          <p:nvPr/>
        </p:nvSpPr>
        <p:spPr>
          <a:xfrm>
            <a:off x="4466615" y="1727584"/>
            <a:ext cx="315849" cy="3197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C0A2D54-F42F-4537-B82D-B52FBA7D0418}"/>
              </a:ext>
            </a:extLst>
          </p:cNvPr>
          <p:cNvSpPr/>
          <p:nvPr/>
        </p:nvSpPr>
        <p:spPr>
          <a:xfrm>
            <a:off x="225631" y="205916"/>
            <a:ext cx="10782886" cy="6135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775802CB-DAA9-49B1-A426-322EC8C47D9D}"/>
              </a:ext>
            </a:extLst>
          </p:cNvPr>
          <p:cNvSpPr/>
          <p:nvPr/>
        </p:nvSpPr>
        <p:spPr>
          <a:xfrm>
            <a:off x="888957" y="1730198"/>
            <a:ext cx="129218" cy="2428679"/>
          </a:xfrm>
          <a:prstGeom prst="lef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左大かっこ 129">
            <a:extLst>
              <a:ext uri="{FF2B5EF4-FFF2-40B4-BE49-F238E27FC236}">
                <a16:creationId xmlns:a16="http://schemas.microsoft.com/office/drawing/2014/main" id="{3CAC187C-8801-4FFF-939D-5B7F4193B28A}"/>
              </a:ext>
            </a:extLst>
          </p:cNvPr>
          <p:cNvSpPr/>
          <p:nvPr/>
        </p:nvSpPr>
        <p:spPr>
          <a:xfrm rot="10800000">
            <a:off x="4901601" y="1747305"/>
            <a:ext cx="128107" cy="3197592"/>
          </a:xfrm>
          <a:prstGeom prst="lef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54AC76D6-2E70-450D-BA5B-ADFB4C56DB10}"/>
              </a:ext>
            </a:extLst>
          </p:cNvPr>
          <p:cNvSpPr txBox="1"/>
          <p:nvPr/>
        </p:nvSpPr>
        <p:spPr>
          <a:xfrm>
            <a:off x="1149463" y="926511"/>
            <a:ext cx="3384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クラス代表ベクトル行列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W</a:t>
            </a:r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(L×D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行列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)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0851B174-FA78-405A-B09D-CC1632562E1B}"/>
              </a:ext>
            </a:extLst>
          </p:cNvPr>
          <p:cNvSpPr txBox="1"/>
          <p:nvPr/>
        </p:nvSpPr>
        <p:spPr>
          <a:xfrm>
            <a:off x="871411" y="4876045"/>
            <a:ext cx="3069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D</a:t>
            </a:r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：特徴ベクトル次元数</a:t>
            </a:r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L</a:t>
            </a:r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：クラス総数</a:t>
            </a:r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522A7B37-DFD9-4203-868A-BDDDBAD39CFB}"/>
              </a:ext>
            </a:extLst>
          </p:cNvPr>
          <p:cNvSpPr/>
          <p:nvPr/>
        </p:nvSpPr>
        <p:spPr>
          <a:xfrm>
            <a:off x="1183484" y="1727584"/>
            <a:ext cx="3197592" cy="2467907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A39ED49-C299-4A79-878E-EFCA154088EA}"/>
              </a:ext>
            </a:extLst>
          </p:cNvPr>
          <p:cNvSpPr txBox="1"/>
          <p:nvPr/>
        </p:nvSpPr>
        <p:spPr>
          <a:xfrm>
            <a:off x="2553635" y="2941596"/>
            <a:ext cx="461665" cy="8373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dirty="0"/>
              <a:t>………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FE92BC-B174-417C-9E03-2B3D71EFB859}"/>
              </a:ext>
            </a:extLst>
          </p:cNvPr>
          <p:cNvSpPr/>
          <p:nvPr/>
        </p:nvSpPr>
        <p:spPr>
          <a:xfrm>
            <a:off x="1292289" y="3846823"/>
            <a:ext cx="2976468" cy="2570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97EF7C4-1386-4C77-9352-AED2647F6DF6}"/>
              </a:ext>
            </a:extLst>
          </p:cNvPr>
          <p:cNvSpPr/>
          <p:nvPr/>
        </p:nvSpPr>
        <p:spPr>
          <a:xfrm>
            <a:off x="1292289" y="1784904"/>
            <a:ext cx="2976468" cy="2570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74FBBE8-8A62-4756-BAD9-2A0DAD4062A6}"/>
                  </a:ext>
                </a:extLst>
              </p:cNvPr>
              <p:cNvSpPr txBox="1"/>
              <p:nvPr/>
            </p:nvSpPr>
            <p:spPr>
              <a:xfrm>
                <a:off x="2586046" y="3796056"/>
                <a:ext cx="3889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ja-JP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bg1"/>
                  </a:solidFill>
                  <a:latin typeface="Aharoni" panose="02010803020104030203" pitchFamily="2" charset="-79"/>
                  <a:ea typeface="Noto Sans CJK JP Black" panose="020B0A00000000000000" pitchFamily="34" charset="-128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74FBBE8-8A62-4756-BAD9-2A0DAD406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046" y="3796056"/>
                <a:ext cx="388953" cy="307777"/>
              </a:xfrm>
              <a:prstGeom prst="rect">
                <a:avLst/>
              </a:prstGeom>
              <a:blipFill>
                <a:blip r:embed="rId2"/>
                <a:stretch>
                  <a:fillRect l="-7813" r="-6250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E88D865-5EC2-42BE-8D08-505C42ED6602}"/>
              </a:ext>
            </a:extLst>
          </p:cNvPr>
          <p:cNvSpPr/>
          <p:nvPr/>
        </p:nvSpPr>
        <p:spPr>
          <a:xfrm>
            <a:off x="1292289" y="2166689"/>
            <a:ext cx="2976468" cy="2570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3DDBE56-3FE1-488A-8783-613175F2BD05}"/>
              </a:ext>
            </a:extLst>
          </p:cNvPr>
          <p:cNvSpPr/>
          <p:nvPr/>
        </p:nvSpPr>
        <p:spPr>
          <a:xfrm>
            <a:off x="1292289" y="2548474"/>
            <a:ext cx="2976468" cy="2570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7F92244-7E55-4697-B18D-8F69E6FF5D9F}"/>
                  </a:ext>
                </a:extLst>
              </p:cNvPr>
              <p:cNvSpPr txBox="1"/>
              <p:nvPr/>
            </p:nvSpPr>
            <p:spPr>
              <a:xfrm>
                <a:off x="2578995" y="1729868"/>
                <a:ext cx="3953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bg1"/>
                  </a:solidFill>
                  <a:latin typeface="Aharoni" panose="02010803020104030203" pitchFamily="2" charset="-79"/>
                  <a:ea typeface="Noto Sans CJK JP Black" panose="020B0A00000000000000" pitchFamily="34" charset="-128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7F92244-7E55-4697-B18D-8F69E6FF5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995" y="1729868"/>
                <a:ext cx="395365" cy="307777"/>
              </a:xfrm>
              <a:prstGeom prst="rect">
                <a:avLst/>
              </a:prstGeom>
              <a:blipFill>
                <a:blip r:embed="rId3"/>
                <a:stretch>
                  <a:fillRect l="-7692" r="-6154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8CEFE51-6EA0-4273-8DAC-783D650FC1AF}"/>
                  </a:ext>
                </a:extLst>
              </p:cNvPr>
              <p:cNvSpPr txBox="1"/>
              <p:nvPr/>
            </p:nvSpPr>
            <p:spPr>
              <a:xfrm>
                <a:off x="2582841" y="2104392"/>
                <a:ext cx="3953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bg1"/>
                  </a:solidFill>
                  <a:latin typeface="Aharoni" panose="02010803020104030203" pitchFamily="2" charset="-79"/>
                  <a:ea typeface="Noto Sans CJK JP Black" panose="020B0A00000000000000" pitchFamily="34" charset="-128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8CEFE51-6EA0-4273-8DAC-783D650FC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841" y="2104392"/>
                <a:ext cx="395365" cy="307777"/>
              </a:xfrm>
              <a:prstGeom prst="rect">
                <a:avLst/>
              </a:prstGeom>
              <a:blipFill>
                <a:blip r:embed="rId4"/>
                <a:stretch>
                  <a:fillRect l="-7692" r="-6154" b="-137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57D48AD-A5CD-4136-8AB2-352186EAF595}"/>
                  </a:ext>
                </a:extLst>
              </p:cNvPr>
              <p:cNvSpPr txBox="1"/>
              <p:nvPr/>
            </p:nvSpPr>
            <p:spPr>
              <a:xfrm>
                <a:off x="2594832" y="2497707"/>
                <a:ext cx="3953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bg1"/>
                  </a:solidFill>
                  <a:latin typeface="Aharoni" panose="02010803020104030203" pitchFamily="2" charset="-79"/>
                  <a:ea typeface="Noto Sans CJK JP Black" panose="020B0A00000000000000" pitchFamily="34" charset="-128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57D48AD-A5CD-4136-8AB2-352186EAF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832" y="2497707"/>
                <a:ext cx="395365" cy="307777"/>
              </a:xfrm>
              <a:prstGeom prst="rect">
                <a:avLst/>
              </a:prstGeom>
              <a:blipFill>
                <a:blip r:embed="rId5"/>
                <a:stretch>
                  <a:fillRect l="-7692" r="-6154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0280FED-D668-4622-AC97-C77F6FD8A50D}"/>
                  </a:ext>
                </a:extLst>
              </p:cNvPr>
              <p:cNvSpPr txBox="1"/>
              <p:nvPr/>
            </p:nvSpPr>
            <p:spPr>
              <a:xfrm>
                <a:off x="2930815" y="1757319"/>
                <a:ext cx="1619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bg1"/>
                  </a:solidFill>
                  <a:latin typeface="Aharoni" panose="02010803020104030203" pitchFamily="2" charset="-79"/>
                  <a:ea typeface="Noto Sans CJK JP Black" panose="020B0A00000000000000" pitchFamily="34" charset="-128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0280FED-D668-4622-AC97-C77F6FD8A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815" y="1757319"/>
                <a:ext cx="161903" cy="215444"/>
              </a:xfrm>
              <a:prstGeom prst="rect">
                <a:avLst/>
              </a:prstGeom>
              <a:blipFill>
                <a:blip r:embed="rId6"/>
                <a:stretch>
                  <a:fillRect l="-23077" r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62E40A2-168D-441D-A84C-91EE4DC78D62}"/>
                  </a:ext>
                </a:extLst>
              </p:cNvPr>
              <p:cNvSpPr txBox="1"/>
              <p:nvPr/>
            </p:nvSpPr>
            <p:spPr>
              <a:xfrm>
                <a:off x="2940024" y="2134470"/>
                <a:ext cx="1619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bg1"/>
                  </a:solidFill>
                  <a:latin typeface="Aharoni" panose="02010803020104030203" pitchFamily="2" charset="-79"/>
                  <a:ea typeface="Noto Sans CJK JP Black" panose="020B0A00000000000000" pitchFamily="34" charset="-128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62E40A2-168D-441D-A84C-91EE4DC78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024" y="2134470"/>
                <a:ext cx="161903" cy="215444"/>
              </a:xfrm>
              <a:prstGeom prst="rect">
                <a:avLst/>
              </a:prstGeom>
              <a:blipFill>
                <a:blip r:embed="rId6"/>
                <a:stretch>
                  <a:fillRect l="-22222" r="-18519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5E4B885-723F-45B2-8997-19CEFEEF3E16}"/>
                  </a:ext>
                </a:extLst>
              </p:cNvPr>
              <p:cNvSpPr txBox="1"/>
              <p:nvPr/>
            </p:nvSpPr>
            <p:spPr>
              <a:xfrm>
                <a:off x="2925866" y="2515091"/>
                <a:ext cx="1619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bg1"/>
                  </a:solidFill>
                  <a:latin typeface="Aharoni" panose="02010803020104030203" pitchFamily="2" charset="-79"/>
                  <a:ea typeface="Noto Sans CJK JP Black" panose="020B0A00000000000000" pitchFamily="34" charset="-128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5E4B885-723F-45B2-8997-19CEFEEF3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866" y="2515091"/>
                <a:ext cx="161903" cy="215444"/>
              </a:xfrm>
              <a:prstGeom prst="rect">
                <a:avLst/>
              </a:prstGeom>
              <a:blipFill>
                <a:blip r:embed="rId6"/>
                <a:stretch>
                  <a:fillRect l="-22222" r="-18519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D2F2FB2-8D56-4EE9-8DC3-16E6EBD78BBE}"/>
                  </a:ext>
                </a:extLst>
              </p:cNvPr>
              <p:cNvSpPr txBox="1"/>
              <p:nvPr/>
            </p:nvSpPr>
            <p:spPr>
              <a:xfrm>
                <a:off x="2893408" y="3826496"/>
                <a:ext cx="1619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bg1"/>
                  </a:solidFill>
                  <a:latin typeface="Aharoni" panose="02010803020104030203" pitchFamily="2" charset="-79"/>
                  <a:ea typeface="Noto Sans CJK JP Black" panose="020B0A00000000000000" pitchFamily="34" charset="-128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D2F2FB2-8D56-4EE9-8DC3-16E6EBD78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408" y="3826496"/>
                <a:ext cx="161903" cy="215444"/>
              </a:xfrm>
              <a:prstGeom prst="rect">
                <a:avLst/>
              </a:prstGeom>
              <a:blipFill>
                <a:blip r:embed="rId6"/>
                <a:stretch>
                  <a:fillRect l="-23077" r="-23077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0DC45F3-D341-4906-9A8E-25B8118947F6}"/>
                  </a:ext>
                </a:extLst>
              </p:cNvPr>
              <p:cNvSpPr txBox="1"/>
              <p:nvPr/>
            </p:nvSpPr>
            <p:spPr>
              <a:xfrm>
                <a:off x="4534358" y="3218658"/>
                <a:ext cx="163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JP Black" panose="020B0A00000000000000" pitchFamily="34" charset="-128"/>
                          <a:cs typeface="Aharoni" panose="02010803020104030203" pitchFamily="2" charset="-79"/>
                        </a:rPr>
                        <m:t>𝒁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bg1"/>
                  </a:solidFill>
                  <a:latin typeface="Aharoni" panose="02010803020104030203" pitchFamily="2" charset="-79"/>
                  <a:ea typeface="Noto Sans CJK JP Black" panose="020B0A00000000000000" pitchFamily="34" charset="-128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0DC45F3-D341-4906-9A8E-25B811894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358" y="3218658"/>
                <a:ext cx="163506" cy="215444"/>
              </a:xfrm>
              <a:prstGeom prst="rect">
                <a:avLst/>
              </a:prstGeom>
              <a:blipFill>
                <a:blip r:embed="rId7"/>
                <a:stretch>
                  <a:fillRect l="-22222" r="-18519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A6112A5-26ED-49C0-B6AD-E487A592315D}"/>
                  </a:ext>
                </a:extLst>
              </p:cNvPr>
              <p:cNvSpPr txBox="1"/>
              <p:nvPr/>
            </p:nvSpPr>
            <p:spPr>
              <a:xfrm>
                <a:off x="4625043" y="3285523"/>
                <a:ext cx="1170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JP Black" panose="020B0A00000000000000" pitchFamily="34" charset="-128"/>
                          <a:cs typeface="Aharoni" panose="02010803020104030203" pitchFamily="2" charset="-79"/>
                        </a:rPr>
                        <m:t>𝒊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bg1"/>
                  </a:solidFill>
                  <a:latin typeface="Aharoni" panose="02010803020104030203" pitchFamily="2" charset="-79"/>
                  <a:ea typeface="Noto Sans CJK JP Black" panose="020B0A00000000000000" pitchFamily="34" charset="-128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A6112A5-26ED-49C0-B6AD-E487A5923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043" y="3285523"/>
                <a:ext cx="117019" cy="215444"/>
              </a:xfrm>
              <a:prstGeom prst="rect">
                <a:avLst/>
              </a:prstGeom>
              <a:blipFill>
                <a:blip r:embed="rId8"/>
                <a:stretch>
                  <a:fillRect l="-36842" r="-31579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左大かっこ 31">
            <a:extLst>
              <a:ext uri="{FF2B5EF4-FFF2-40B4-BE49-F238E27FC236}">
                <a16:creationId xmlns:a16="http://schemas.microsoft.com/office/drawing/2014/main" id="{D0E52D17-40F9-4619-8EE3-82C8AB8F1E61}"/>
              </a:ext>
            </a:extLst>
          </p:cNvPr>
          <p:cNvSpPr/>
          <p:nvPr/>
        </p:nvSpPr>
        <p:spPr>
          <a:xfrm rot="16200000">
            <a:off x="2702426" y="2812661"/>
            <a:ext cx="159711" cy="3197594"/>
          </a:xfrm>
          <a:prstGeom prst="lef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4AB2D07-B5A0-494F-84AF-780C66242973}"/>
              </a:ext>
            </a:extLst>
          </p:cNvPr>
          <p:cNvSpPr txBox="1"/>
          <p:nvPr/>
        </p:nvSpPr>
        <p:spPr>
          <a:xfrm>
            <a:off x="719464" y="2718621"/>
            <a:ext cx="3361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L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1018A5D-B44B-4DB2-88F1-9B4959A97856}"/>
              </a:ext>
            </a:extLst>
          </p:cNvPr>
          <p:cNvSpPr txBox="1"/>
          <p:nvPr/>
        </p:nvSpPr>
        <p:spPr>
          <a:xfrm>
            <a:off x="2624441" y="4316050"/>
            <a:ext cx="3361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D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D5F98FD-2B10-4CD6-8AB3-0F73CCF6F834}"/>
              </a:ext>
            </a:extLst>
          </p:cNvPr>
          <p:cNvSpPr txBox="1"/>
          <p:nvPr/>
        </p:nvSpPr>
        <p:spPr>
          <a:xfrm>
            <a:off x="4901600" y="3085468"/>
            <a:ext cx="3361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D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D68A8E1-55BC-4E05-8EEB-09F508C3F23B}"/>
              </a:ext>
            </a:extLst>
          </p:cNvPr>
          <p:cNvSpPr txBox="1"/>
          <p:nvPr/>
        </p:nvSpPr>
        <p:spPr>
          <a:xfrm>
            <a:off x="4422726" y="2648791"/>
            <a:ext cx="2087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=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448DEC8-5516-46D4-9299-894A8C0972FC}"/>
              </a:ext>
            </a:extLst>
          </p:cNvPr>
          <p:cNvSpPr/>
          <p:nvPr/>
        </p:nvSpPr>
        <p:spPr>
          <a:xfrm>
            <a:off x="5842853" y="1727584"/>
            <a:ext cx="305755" cy="24679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8326E5FF-6BFA-4EE8-A793-D96C75A5ABD8}"/>
              </a:ext>
            </a:extLst>
          </p:cNvPr>
          <p:cNvSpPr/>
          <p:nvPr/>
        </p:nvSpPr>
        <p:spPr>
          <a:xfrm rot="10800000">
            <a:off x="6277838" y="1747305"/>
            <a:ext cx="128107" cy="2411572"/>
          </a:xfrm>
          <a:prstGeom prst="lef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7E03971-14FA-4849-ACAC-E6E9E6305CBF}"/>
                  </a:ext>
                </a:extLst>
              </p:cNvPr>
              <p:cNvSpPr txBox="1"/>
              <p:nvPr/>
            </p:nvSpPr>
            <p:spPr>
              <a:xfrm>
                <a:off x="5829329" y="2807648"/>
                <a:ext cx="27791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JP Black" panose="020B0A00000000000000" pitchFamily="34" charset="-128"/>
                          <a:cs typeface="Aharoni" panose="02010803020104030203" pitchFamily="2" charset="-79"/>
                        </a:rPr>
                        <m:t>𝒂</m:t>
                      </m:r>
                    </m:oMath>
                  </m:oMathPara>
                </a14:m>
                <a:endParaRPr kumimoji="1" lang="ja-JP" altLang="en-US" sz="2000" b="1" dirty="0">
                  <a:solidFill>
                    <a:schemeClr val="bg1"/>
                  </a:solidFill>
                  <a:latin typeface="Aharoni" panose="02010803020104030203" pitchFamily="2" charset="-79"/>
                  <a:ea typeface="Noto Sans CJK JP Black" panose="020B0A00000000000000" pitchFamily="34" charset="-128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7E03971-14FA-4849-ACAC-E6E9E6305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29" y="2807648"/>
                <a:ext cx="277910" cy="307777"/>
              </a:xfrm>
              <a:prstGeom prst="rect">
                <a:avLst/>
              </a:prstGeom>
              <a:blipFill>
                <a:blip r:embed="rId9"/>
                <a:stretch>
                  <a:fillRect l="-2174" r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EE1DEAE-1925-4B12-80BF-7D9BE79DA15A}"/>
                  </a:ext>
                </a:extLst>
              </p:cNvPr>
              <p:cNvSpPr txBox="1"/>
              <p:nvPr/>
            </p:nvSpPr>
            <p:spPr>
              <a:xfrm>
                <a:off x="6010912" y="2923574"/>
                <a:ext cx="1603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JP Black" panose="020B0A00000000000000" pitchFamily="34" charset="-128"/>
                          <a:cs typeface="Aharoni" panose="02010803020104030203" pitchFamily="2" charset="-79"/>
                        </a:rPr>
                        <m:t>𝒌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bg1"/>
                  </a:solidFill>
                  <a:latin typeface="Aharoni" panose="02010803020104030203" pitchFamily="2" charset="-79"/>
                  <a:ea typeface="Noto Sans CJK JP Black" panose="020B0A00000000000000" pitchFamily="34" charset="-128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EE1DEAE-1925-4B12-80BF-7D9BE79DA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912" y="2923574"/>
                <a:ext cx="160300" cy="215444"/>
              </a:xfrm>
              <a:prstGeom prst="rect">
                <a:avLst/>
              </a:prstGeom>
              <a:blipFill>
                <a:blip r:embed="rId10"/>
                <a:stretch>
                  <a:fillRect l="-26923" t="-2857" r="-26923"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4DF05B8-B560-43F5-897B-50385B5FC2F6}"/>
              </a:ext>
            </a:extLst>
          </p:cNvPr>
          <p:cNvSpPr txBox="1"/>
          <p:nvPr/>
        </p:nvSpPr>
        <p:spPr>
          <a:xfrm>
            <a:off x="6231553" y="2715315"/>
            <a:ext cx="3361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L</a:t>
            </a:r>
          </a:p>
        </p:txBody>
      </p: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9F8B4A5F-426E-4983-A5F2-A54F29243081}"/>
              </a:ext>
            </a:extLst>
          </p:cNvPr>
          <p:cNvGrpSpPr/>
          <p:nvPr/>
        </p:nvGrpSpPr>
        <p:grpSpPr>
          <a:xfrm>
            <a:off x="8037359" y="1519062"/>
            <a:ext cx="2110917" cy="3664031"/>
            <a:chOff x="8381972" y="373582"/>
            <a:chExt cx="2885696" cy="5008855"/>
          </a:xfrm>
        </p:grpSpPr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5849043C-0AF5-4F2E-BF7F-BD10FD337551}"/>
                </a:ext>
              </a:extLst>
            </p:cNvPr>
            <p:cNvSpPr/>
            <p:nvPr/>
          </p:nvSpPr>
          <p:spPr>
            <a:xfrm>
              <a:off x="8397918" y="1273883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79C3AAE8-0686-4927-82DD-4A7BEB3FFBA4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>
              <a:off x="9026015" y="699626"/>
              <a:ext cx="1575546" cy="92326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07DB04BB-0605-43E6-895F-346E8C809825}"/>
                </a:ext>
              </a:extLst>
            </p:cNvPr>
            <p:cNvSpPr/>
            <p:nvPr/>
          </p:nvSpPr>
          <p:spPr>
            <a:xfrm>
              <a:off x="8396623" y="373582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84157DC0-D19B-4953-B20E-32120FEB4020}"/>
                </a:ext>
              </a:extLst>
            </p:cNvPr>
            <p:cNvSpPr/>
            <p:nvPr/>
          </p:nvSpPr>
          <p:spPr>
            <a:xfrm>
              <a:off x="8396623" y="2173199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1670384-A659-4906-92F3-C2E80EFB3300}"/>
                </a:ext>
              </a:extLst>
            </p:cNvPr>
            <p:cNvSpPr/>
            <p:nvPr/>
          </p:nvSpPr>
          <p:spPr>
            <a:xfrm>
              <a:off x="8396623" y="3073500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97E23E7F-9420-483A-A0D3-A341698FB92B}"/>
                </a:ext>
              </a:extLst>
            </p:cNvPr>
            <p:cNvSpPr/>
            <p:nvPr/>
          </p:nvSpPr>
          <p:spPr>
            <a:xfrm>
              <a:off x="8433338" y="4753045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40F8C9CF-20C6-4EF4-B5E1-0CEC8034768B}"/>
                </a:ext>
              </a:extLst>
            </p:cNvPr>
            <p:cNvSpPr/>
            <p:nvPr/>
          </p:nvSpPr>
          <p:spPr>
            <a:xfrm>
              <a:off x="10601561" y="1308194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CB637F29-5D69-4371-BEFF-6D29426BE2FB}"/>
                </a:ext>
              </a:extLst>
            </p:cNvPr>
            <p:cNvSpPr/>
            <p:nvPr/>
          </p:nvSpPr>
          <p:spPr>
            <a:xfrm>
              <a:off x="10601561" y="2208495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921C02D9-A08C-441B-BBAC-63339DAA94CD}"/>
                </a:ext>
              </a:extLst>
            </p:cNvPr>
            <p:cNvSpPr/>
            <p:nvPr/>
          </p:nvSpPr>
          <p:spPr>
            <a:xfrm>
              <a:off x="10638276" y="3888040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D3CE86A2-7855-4A77-9F23-D5B7AC487EA4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>
              <a:off x="9026015" y="688278"/>
              <a:ext cx="1593903" cy="251881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02E5A128-0735-456F-8A1F-0B04447129EB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>
              <a:off x="9026015" y="688278"/>
              <a:ext cx="1569048" cy="180986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DE80A113-723B-4DBF-A395-38BE88AA238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>
              <a:off x="9026015" y="688278"/>
              <a:ext cx="1612261" cy="34990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7D574D67-2FD1-4452-8EB5-39D52B2EEA80}"/>
                </a:ext>
              </a:extLst>
            </p:cNvPr>
            <p:cNvCxnSpPr>
              <a:cxnSpLocks/>
              <a:stCxn id="44" idx="6"/>
              <a:endCxn id="50" idx="2"/>
            </p:cNvCxnSpPr>
            <p:nvPr/>
          </p:nvCxnSpPr>
          <p:spPr>
            <a:xfrm>
              <a:off x="9027310" y="1588579"/>
              <a:ext cx="1574251" cy="3431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378DA0CF-83A2-4370-975C-39EBC8B12E87}"/>
                </a:ext>
              </a:extLst>
            </p:cNvPr>
            <p:cNvCxnSpPr>
              <a:cxnSpLocks/>
              <a:stCxn id="44" idx="6"/>
              <a:endCxn id="51" idx="2"/>
            </p:cNvCxnSpPr>
            <p:nvPr/>
          </p:nvCxnSpPr>
          <p:spPr>
            <a:xfrm>
              <a:off x="9027310" y="1588579"/>
              <a:ext cx="1574251" cy="934612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4D0AC2F6-D262-4D1A-ADB8-E663368142E1}"/>
                </a:ext>
              </a:extLst>
            </p:cNvPr>
            <p:cNvCxnSpPr>
              <a:cxnSpLocks/>
              <a:stCxn id="44" idx="6"/>
              <a:endCxn id="52" idx="2"/>
            </p:cNvCxnSpPr>
            <p:nvPr/>
          </p:nvCxnSpPr>
          <p:spPr>
            <a:xfrm>
              <a:off x="9027310" y="1588579"/>
              <a:ext cx="1610966" cy="2614157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D34034AE-B228-462F-8A27-A98D4E77E0EC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9027310" y="1588579"/>
              <a:ext cx="1599106" cy="173530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2E9F2A29-97FB-4958-8DB4-22D555C75928}"/>
                </a:ext>
              </a:extLst>
            </p:cNvPr>
            <p:cNvCxnSpPr>
              <a:cxnSpLocks/>
              <a:stCxn id="47" idx="6"/>
              <a:endCxn id="50" idx="2"/>
            </p:cNvCxnSpPr>
            <p:nvPr/>
          </p:nvCxnSpPr>
          <p:spPr>
            <a:xfrm flipV="1">
              <a:off x="9026015" y="1622890"/>
              <a:ext cx="1575546" cy="86500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5CCFF911-C3D0-4B5A-A556-FB727605944D}"/>
                </a:ext>
              </a:extLst>
            </p:cNvPr>
            <p:cNvCxnSpPr>
              <a:cxnSpLocks/>
              <a:stCxn id="47" idx="6"/>
              <a:endCxn id="51" idx="2"/>
            </p:cNvCxnSpPr>
            <p:nvPr/>
          </p:nvCxnSpPr>
          <p:spPr>
            <a:xfrm>
              <a:off x="9026015" y="2487895"/>
              <a:ext cx="1575546" cy="352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F160867E-66E5-47EB-BF6E-6FE10A61664A}"/>
                </a:ext>
              </a:extLst>
            </p:cNvPr>
            <p:cNvCxnSpPr>
              <a:cxnSpLocks/>
              <a:stCxn id="47" idx="6"/>
              <a:endCxn id="52" idx="2"/>
            </p:cNvCxnSpPr>
            <p:nvPr/>
          </p:nvCxnSpPr>
          <p:spPr>
            <a:xfrm>
              <a:off x="9026015" y="2487895"/>
              <a:ext cx="1612261" cy="171484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162BEBD5-FA64-4851-9E03-F9F3E90CE75B}"/>
                </a:ext>
              </a:extLst>
            </p:cNvPr>
            <p:cNvCxnSpPr>
              <a:cxnSpLocks/>
              <a:stCxn id="47" idx="6"/>
            </p:cNvCxnSpPr>
            <p:nvPr/>
          </p:nvCxnSpPr>
          <p:spPr>
            <a:xfrm>
              <a:off x="9026015" y="2487895"/>
              <a:ext cx="1600401" cy="924087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9689E3AF-6F39-404E-90AD-9CBD1338F141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 flipV="1">
              <a:off x="9026015" y="1622890"/>
              <a:ext cx="1575546" cy="176530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5F153D8F-98D2-4B67-B0DB-20F3A1E13674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 flipV="1">
              <a:off x="9026015" y="2523191"/>
              <a:ext cx="1575546" cy="86500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7AFE7DF3-B3AB-447B-AE80-0A677E02F268}"/>
                </a:ext>
              </a:extLst>
            </p:cNvPr>
            <p:cNvCxnSpPr>
              <a:cxnSpLocks/>
              <a:stCxn id="48" idx="6"/>
              <a:endCxn id="52" idx="2"/>
            </p:cNvCxnSpPr>
            <p:nvPr/>
          </p:nvCxnSpPr>
          <p:spPr>
            <a:xfrm>
              <a:off x="9026015" y="3388196"/>
              <a:ext cx="1612261" cy="81454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8346FB9E-091A-4D0D-A0CC-9BB709B66B69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>
              <a:off x="9026015" y="3388196"/>
              <a:ext cx="1610966" cy="10657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C96F52E0-A065-433C-A259-12368095169D}"/>
                </a:ext>
              </a:extLst>
            </p:cNvPr>
            <p:cNvCxnSpPr>
              <a:cxnSpLocks/>
              <a:stCxn id="49" idx="6"/>
              <a:endCxn id="50" idx="2"/>
            </p:cNvCxnSpPr>
            <p:nvPr/>
          </p:nvCxnSpPr>
          <p:spPr>
            <a:xfrm flipV="1">
              <a:off x="9062730" y="1622890"/>
              <a:ext cx="1538831" cy="344485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B1020C02-1B4B-49CB-BCD1-CAABC84A96F2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 flipV="1">
              <a:off x="9062730" y="2523191"/>
              <a:ext cx="1538831" cy="254455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03A6AED8-3C86-4493-A101-A88892599B6E}"/>
                </a:ext>
              </a:extLst>
            </p:cNvPr>
            <p:cNvCxnSpPr>
              <a:cxnSpLocks/>
              <a:stCxn id="49" idx="6"/>
              <a:endCxn id="52" idx="2"/>
            </p:cNvCxnSpPr>
            <p:nvPr/>
          </p:nvCxnSpPr>
          <p:spPr>
            <a:xfrm flipV="1">
              <a:off x="9062730" y="4202736"/>
              <a:ext cx="1575546" cy="86500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B8788743-DF0D-4173-949F-42B9A905FFF4}"/>
                </a:ext>
              </a:extLst>
            </p:cNvPr>
            <p:cNvCxnSpPr>
              <a:cxnSpLocks/>
              <a:stCxn id="49" idx="6"/>
            </p:cNvCxnSpPr>
            <p:nvPr/>
          </p:nvCxnSpPr>
          <p:spPr>
            <a:xfrm flipV="1">
              <a:off x="9062731" y="3933660"/>
              <a:ext cx="1107147" cy="1134082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7E1BCEB8-C007-47DE-9453-F9F8513570B5}"/>
                </a:ext>
              </a:extLst>
            </p:cNvPr>
            <p:cNvSpPr txBox="1"/>
            <p:nvPr/>
          </p:nvSpPr>
          <p:spPr>
            <a:xfrm>
              <a:off x="8381972" y="3844777"/>
              <a:ext cx="631112" cy="83735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dirty="0"/>
                <a:t>……</a:t>
              </a:r>
              <a:endParaRPr kumimoji="1" lang="ja-JP" altLang="en-US" dirty="0"/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26AF0436-7DA7-4044-9AF0-EB600F5B5818}"/>
                </a:ext>
              </a:extLst>
            </p:cNvPr>
            <p:cNvSpPr txBox="1"/>
            <p:nvPr/>
          </p:nvSpPr>
          <p:spPr>
            <a:xfrm>
              <a:off x="10602393" y="2958112"/>
              <a:ext cx="631112" cy="83735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dirty="0"/>
                <a:t>……</a:t>
              </a:r>
              <a:endParaRPr kumimoji="1" lang="ja-JP" altLang="en-US" dirty="0"/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DD9694B7-2833-480E-AE38-5A6AF3CD5E9A}"/>
                </a:ext>
              </a:extLst>
            </p:cNvPr>
            <p:cNvSpPr txBox="1"/>
            <p:nvPr/>
          </p:nvSpPr>
          <p:spPr>
            <a:xfrm rot="16200000">
              <a:off x="9566867" y="3287234"/>
              <a:ext cx="546964" cy="1107146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………</a:t>
              </a:r>
              <a:endParaRPr kumimoji="1" lang="ja-JP" alt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C09B2693-51D6-4659-A964-99C24606D0CE}"/>
                  </a:ext>
                </a:extLst>
              </p:cNvPr>
              <p:cNvSpPr txBox="1"/>
              <p:nvPr/>
            </p:nvSpPr>
            <p:spPr>
              <a:xfrm>
                <a:off x="8143247" y="1011713"/>
                <a:ext cx="163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Noto Sans CJK JP Black" panose="020B0A00000000000000" pitchFamily="34" charset="-128"/>
                          <a:cs typeface="Aharoni" panose="02010803020104030203" pitchFamily="2" charset="-79"/>
                        </a:rPr>
                        <m:t>𝒁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tx1"/>
                  </a:solidFill>
                  <a:latin typeface="Aharoni" panose="02010803020104030203" pitchFamily="2" charset="-79"/>
                  <a:ea typeface="Noto Sans CJK JP Black" panose="020B0A00000000000000" pitchFamily="34" charset="-128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C09B2693-51D6-4659-A964-99C24606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247" y="1011713"/>
                <a:ext cx="163506" cy="215444"/>
              </a:xfrm>
              <a:prstGeom prst="rect">
                <a:avLst/>
              </a:prstGeom>
              <a:blipFill>
                <a:blip r:embed="rId11"/>
                <a:stretch>
                  <a:fillRect l="-22222" r="-18519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4080261E-8BD8-46C7-90DE-794AA4F5066B}"/>
                  </a:ext>
                </a:extLst>
              </p:cNvPr>
              <p:cNvSpPr txBox="1"/>
              <p:nvPr/>
            </p:nvSpPr>
            <p:spPr>
              <a:xfrm>
                <a:off x="8248243" y="1090411"/>
                <a:ext cx="1170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Noto Sans CJK JP Black" panose="020B0A00000000000000" pitchFamily="34" charset="-128"/>
                          <a:cs typeface="Aharoni" panose="02010803020104030203" pitchFamily="2" charset="-79"/>
                        </a:rPr>
                        <m:t>𝒊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tx1"/>
                  </a:solidFill>
                  <a:latin typeface="Aharoni" panose="02010803020104030203" pitchFamily="2" charset="-79"/>
                  <a:ea typeface="Noto Sans CJK JP Black" panose="020B0A00000000000000" pitchFamily="34" charset="-128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4080261E-8BD8-46C7-90DE-794AA4F50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243" y="1090411"/>
                <a:ext cx="117019" cy="215444"/>
              </a:xfrm>
              <a:prstGeom prst="rect">
                <a:avLst/>
              </a:prstGeom>
              <a:blipFill>
                <a:blip r:embed="rId12"/>
                <a:stretch>
                  <a:fillRect l="-31579" r="-36842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8D6B2653-2773-48E4-8ACB-46AA8FA08E45}"/>
                  </a:ext>
                </a:extLst>
              </p:cNvPr>
              <p:cNvSpPr txBox="1"/>
              <p:nvPr/>
            </p:nvSpPr>
            <p:spPr>
              <a:xfrm>
                <a:off x="9703382" y="1680461"/>
                <a:ext cx="27791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Noto Sans CJK JP Black" panose="020B0A00000000000000" pitchFamily="34" charset="-128"/>
                          <a:cs typeface="Aharoni" panose="02010803020104030203" pitchFamily="2" charset="-79"/>
                        </a:rPr>
                        <m:t>𝒂</m:t>
                      </m:r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  <a:latin typeface="Aharoni" panose="02010803020104030203" pitchFamily="2" charset="-79"/>
                  <a:ea typeface="Noto Sans CJK JP Black" panose="020B0A00000000000000" pitchFamily="34" charset="-128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8D6B2653-2773-48E4-8ACB-46AA8FA08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382" y="1680461"/>
                <a:ext cx="277910" cy="307777"/>
              </a:xfrm>
              <a:prstGeom prst="rect">
                <a:avLst/>
              </a:prstGeom>
              <a:blipFill>
                <a:blip r:embed="rId13"/>
                <a:stretch>
                  <a:fillRect l="-2222" r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A3075280-7737-45E0-9EAB-B8F54F91645B}"/>
                  </a:ext>
                </a:extLst>
              </p:cNvPr>
              <p:cNvSpPr txBox="1"/>
              <p:nvPr/>
            </p:nvSpPr>
            <p:spPr>
              <a:xfrm>
                <a:off x="9896664" y="1818961"/>
                <a:ext cx="1603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Noto Sans CJK JP Black" panose="020B0A00000000000000" pitchFamily="34" charset="-128"/>
                          <a:cs typeface="Aharoni" panose="02010803020104030203" pitchFamily="2" charset="-79"/>
                        </a:rPr>
                        <m:t>𝒌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tx1"/>
                  </a:solidFill>
                  <a:latin typeface="Aharoni" panose="02010803020104030203" pitchFamily="2" charset="-79"/>
                  <a:ea typeface="Noto Sans CJK JP Black" panose="020B0A00000000000000" pitchFamily="34" charset="-128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A3075280-7737-45E0-9EAB-B8F54F916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664" y="1818961"/>
                <a:ext cx="160300" cy="215444"/>
              </a:xfrm>
              <a:prstGeom prst="rect">
                <a:avLst/>
              </a:prstGeom>
              <a:blipFill>
                <a:blip r:embed="rId14"/>
                <a:stretch>
                  <a:fillRect l="-25926" r="-22222"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楕円 107">
            <a:extLst>
              <a:ext uri="{FF2B5EF4-FFF2-40B4-BE49-F238E27FC236}">
                <a16:creationId xmlns:a16="http://schemas.microsoft.com/office/drawing/2014/main" id="{4487B3EA-369A-48C6-A460-3D35F5D7BBE1}"/>
              </a:ext>
            </a:extLst>
          </p:cNvPr>
          <p:cNvSpPr/>
          <p:nvPr/>
        </p:nvSpPr>
        <p:spPr>
          <a:xfrm>
            <a:off x="8893944" y="2902260"/>
            <a:ext cx="424111" cy="4241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5045CBAB-B76A-4149-878B-2A0D4BD399AE}"/>
              </a:ext>
            </a:extLst>
          </p:cNvPr>
          <p:cNvSpPr txBox="1"/>
          <p:nvPr/>
        </p:nvSpPr>
        <p:spPr>
          <a:xfrm>
            <a:off x="8883938" y="2880012"/>
            <a:ext cx="49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solidFill>
                  <a:srgbClr val="FFC000"/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W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3B191A2-FA63-453D-8EAC-978ECEB1AFE7}"/>
              </a:ext>
            </a:extLst>
          </p:cNvPr>
          <p:cNvSpPr txBox="1"/>
          <p:nvPr/>
        </p:nvSpPr>
        <p:spPr>
          <a:xfrm>
            <a:off x="7379363" y="341736"/>
            <a:ext cx="338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全結合層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pPr algn="ctr"/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Full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Connection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Layer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B992B1A8-6F25-4876-BE5D-06014B3003FB}"/>
              </a:ext>
            </a:extLst>
          </p:cNvPr>
          <p:cNvSpPr txBox="1"/>
          <p:nvPr/>
        </p:nvSpPr>
        <p:spPr>
          <a:xfrm>
            <a:off x="1877863" y="5637187"/>
            <a:ext cx="879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accent2">
                    <a:lumMod val="7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「行列</a:t>
            </a:r>
            <a:r>
              <a:rPr lang="en-US" altLang="ja-JP" sz="2000" dirty="0">
                <a:solidFill>
                  <a:schemeClr val="accent2">
                    <a:lumMod val="7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×</a:t>
            </a:r>
            <a:r>
              <a:rPr lang="ja-JP" altLang="en-US" sz="2000" dirty="0">
                <a:solidFill>
                  <a:schemeClr val="accent2">
                    <a:lumMod val="7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ベクトル」はニューラルネットワークの全結合層で実現できる！</a:t>
            </a:r>
            <a:endParaRPr lang="en-US" altLang="ja-JP" sz="2000" dirty="0">
              <a:solidFill>
                <a:schemeClr val="accent2">
                  <a:lumMod val="75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3" name="矢印: 左右 2">
            <a:extLst>
              <a:ext uri="{FF2B5EF4-FFF2-40B4-BE49-F238E27FC236}">
                <a16:creationId xmlns:a16="http://schemas.microsoft.com/office/drawing/2014/main" id="{D2909698-D221-4FF3-8161-6D1CA5CE0838}"/>
              </a:ext>
            </a:extLst>
          </p:cNvPr>
          <p:cNvSpPr/>
          <p:nvPr/>
        </p:nvSpPr>
        <p:spPr>
          <a:xfrm>
            <a:off x="6694963" y="2832961"/>
            <a:ext cx="1003018" cy="993535"/>
          </a:xfrm>
          <a:prstGeom prst="leftRightArrow">
            <a:avLst>
              <a:gd name="adj1" fmla="val 50000"/>
              <a:gd name="adj2" fmla="val 2639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504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ざる, 雨 が含まれている画像&#10;&#10;自動的に生成された説明">
            <a:extLst>
              <a:ext uri="{FF2B5EF4-FFF2-40B4-BE49-F238E27FC236}">
                <a16:creationId xmlns:a16="http://schemas.microsoft.com/office/drawing/2014/main" id="{8B8B9B39-79F7-42DD-8EA5-EB6FD0C6C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5707">
            <a:off x="1013094" y="1177648"/>
            <a:ext cx="4488195" cy="4271375"/>
          </a:xfrm>
          <a:prstGeom prst="roundRect">
            <a:avLst>
              <a:gd name="adj" fmla="val 33662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0684D4B-BAB6-4E28-997E-B8DD8325FD91}"/>
              </a:ext>
            </a:extLst>
          </p:cNvPr>
          <p:cNvSpPr/>
          <p:nvPr/>
        </p:nvSpPr>
        <p:spPr>
          <a:xfrm>
            <a:off x="428262" y="1076445"/>
            <a:ext cx="11609409" cy="4745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ざる, 雨 が含まれている画像&#10;&#10;自動的に生成された説明">
            <a:extLst>
              <a:ext uri="{FF2B5EF4-FFF2-40B4-BE49-F238E27FC236}">
                <a16:creationId xmlns:a16="http://schemas.microsoft.com/office/drawing/2014/main" id="{075D1D17-41F9-4AC0-A5FE-63810881C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337" y="1539765"/>
            <a:ext cx="4085811" cy="38884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D29B7A5D-6833-4CC9-A7DE-00C7E7B2497A}"/>
              </a:ext>
            </a:extLst>
          </p:cNvPr>
          <p:cNvSpPr/>
          <p:nvPr/>
        </p:nvSpPr>
        <p:spPr>
          <a:xfrm rot="16200000">
            <a:off x="5641028" y="2778559"/>
            <a:ext cx="1746708" cy="103014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D51F2F-D1FE-4124-B97E-445A7B4C78E7}"/>
              </a:ext>
            </a:extLst>
          </p:cNvPr>
          <p:cNvSpPr txBox="1"/>
          <p:nvPr/>
        </p:nvSpPr>
        <p:spPr>
          <a:xfrm>
            <a:off x="5553335" y="4252378"/>
            <a:ext cx="1922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アフィン変換</a:t>
            </a:r>
          </a:p>
        </p:txBody>
      </p:sp>
    </p:spTree>
    <p:extLst>
      <p:ext uri="{BB962C8B-B14F-4D97-AF65-F5344CB8AC3E}">
        <p14:creationId xmlns:p14="http://schemas.microsoft.com/office/powerpoint/2010/main" val="237272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F45B71A-150F-4609-8DC0-9DEC60F0A30C}"/>
              </a:ext>
            </a:extLst>
          </p:cNvPr>
          <p:cNvSpPr/>
          <p:nvPr/>
        </p:nvSpPr>
        <p:spPr>
          <a:xfrm>
            <a:off x="4186101" y="2463534"/>
            <a:ext cx="2598229" cy="2215591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Impact" panose="020B0806030902050204" pitchFamily="34" charset="0"/>
              </a:rPr>
              <a:t>Face Encoding</a:t>
            </a:r>
          </a:p>
          <a:p>
            <a:pPr algn="ctr"/>
            <a:r>
              <a:rPr lang="ja-JP" altLang="en-US" sz="3200" dirty="0"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（</a:t>
            </a:r>
            <a:r>
              <a:rPr kumimoji="1" lang="ja-JP" altLang="en-US" sz="3200" dirty="0"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学習中）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F1E5DC-2A4A-45EE-ABFF-BFD1938CA51F}"/>
              </a:ext>
            </a:extLst>
          </p:cNvPr>
          <p:cNvSpPr txBox="1"/>
          <p:nvPr/>
        </p:nvSpPr>
        <p:spPr>
          <a:xfrm>
            <a:off x="9538981" y="616816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1"/>
                </a:solidFill>
                <a:latin typeface="Impact" panose="020B0806030902050204" pitchFamily="34" charset="0"/>
              </a:rPr>
              <a:t>Group-A</a:t>
            </a:r>
            <a:endParaRPr kumimoji="1" lang="ja-JP" altLang="en-US" sz="24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2D366E-810F-4BD7-B8D9-A57C0DF459D8}"/>
              </a:ext>
            </a:extLst>
          </p:cNvPr>
          <p:cNvSpPr txBox="1"/>
          <p:nvPr/>
        </p:nvSpPr>
        <p:spPr>
          <a:xfrm>
            <a:off x="6515488" y="1295902"/>
            <a:ext cx="128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特徴量２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C1031A2-0C04-4413-8DBF-2B00F7106F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0B920CC2-7CDA-4C28-A27B-A9D1AB72D549}"/>
              </a:ext>
            </a:extLst>
          </p:cNvPr>
          <p:cNvSpPr/>
          <p:nvPr/>
        </p:nvSpPr>
        <p:spPr>
          <a:xfrm rot="16200000">
            <a:off x="3122448" y="3201076"/>
            <a:ext cx="1173314" cy="770691"/>
          </a:xfrm>
          <a:prstGeom prst="downArrow">
            <a:avLst>
              <a:gd name="adj1" fmla="val 50000"/>
              <a:gd name="adj2" fmla="val 6068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3ECA1197-E6CD-44BE-A00C-889DF0FE46DE}"/>
              </a:ext>
            </a:extLst>
          </p:cNvPr>
          <p:cNvGrpSpPr/>
          <p:nvPr/>
        </p:nvGrpSpPr>
        <p:grpSpPr>
          <a:xfrm>
            <a:off x="644643" y="1997554"/>
            <a:ext cx="2158171" cy="2175525"/>
            <a:chOff x="3260926" y="3104118"/>
            <a:chExt cx="2158171" cy="2175525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11C180B7-DC38-4B90-B76A-D31E2DE7A3AB}"/>
                </a:ext>
              </a:extLst>
            </p:cNvPr>
            <p:cNvSpPr/>
            <p:nvPr/>
          </p:nvSpPr>
          <p:spPr>
            <a:xfrm>
              <a:off x="3260926" y="3478176"/>
              <a:ext cx="2158171" cy="18014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13D748E7-A57B-44FE-8D95-2C8821004F64}"/>
                </a:ext>
              </a:extLst>
            </p:cNvPr>
            <p:cNvGrpSpPr/>
            <p:nvPr/>
          </p:nvGrpSpPr>
          <p:grpSpPr>
            <a:xfrm>
              <a:off x="3260926" y="3104118"/>
              <a:ext cx="2158171" cy="2175525"/>
              <a:chOff x="4179708" y="-3609"/>
              <a:chExt cx="2274006" cy="2292291"/>
            </a:xfrm>
          </p:grpSpPr>
          <p:pic>
            <p:nvPicPr>
              <p:cNvPr id="7" name="図 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9FE6BC0-6670-47AA-8BF7-AB7C13311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9709" y="-3609"/>
                <a:ext cx="2274005" cy="2274005"/>
              </a:xfrm>
              <a:prstGeom prst="rect">
                <a:avLst/>
              </a:prstGeom>
            </p:spPr>
          </p:pic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9C359CC-41D4-4613-9BA3-2576CD2CCBB2}"/>
                  </a:ext>
                </a:extLst>
              </p:cNvPr>
              <p:cNvSpPr/>
              <p:nvPr/>
            </p:nvSpPr>
            <p:spPr>
              <a:xfrm>
                <a:off x="4179708" y="390526"/>
                <a:ext cx="2274006" cy="1898156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3A0DF4E9-3F33-4D01-9F2D-09318F4E61A0}"/>
              </a:ext>
            </a:extLst>
          </p:cNvPr>
          <p:cNvGrpSpPr/>
          <p:nvPr/>
        </p:nvGrpSpPr>
        <p:grpSpPr>
          <a:xfrm>
            <a:off x="642819" y="4242337"/>
            <a:ext cx="2159995" cy="2158170"/>
            <a:chOff x="5817911" y="545237"/>
            <a:chExt cx="2159995" cy="2158170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09AE2910-411B-4BDC-97ED-F76AC13CF387}"/>
                </a:ext>
              </a:extLst>
            </p:cNvPr>
            <p:cNvSpPr/>
            <p:nvPr/>
          </p:nvSpPr>
          <p:spPr>
            <a:xfrm>
              <a:off x="5819736" y="866039"/>
              <a:ext cx="2158170" cy="1831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148F5FA8-3A27-4942-86FC-57D9CFD8694C}"/>
                </a:ext>
              </a:extLst>
            </p:cNvPr>
            <p:cNvGrpSpPr/>
            <p:nvPr/>
          </p:nvGrpSpPr>
          <p:grpSpPr>
            <a:xfrm>
              <a:off x="5817911" y="545237"/>
              <a:ext cx="2158170" cy="2158170"/>
              <a:chOff x="7415032" y="291255"/>
              <a:chExt cx="2158170" cy="2158170"/>
            </a:xfrm>
          </p:grpSpPr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8ABDE302-B454-4F80-B45D-DB25F2485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5032" y="291255"/>
                <a:ext cx="2158170" cy="2158170"/>
              </a:xfrm>
              <a:prstGeom prst="rect">
                <a:avLst/>
              </a:prstGeom>
            </p:spPr>
          </p:pic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F2AE660-7070-4680-AFB4-678B13B91FAC}"/>
                  </a:ext>
                </a:extLst>
              </p:cNvPr>
              <p:cNvSpPr/>
              <p:nvPr/>
            </p:nvSpPr>
            <p:spPr>
              <a:xfrm>
                <a:off x="7415032" y="609636"/>
                <a:ext cx="2158170" cy="1831480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A8D51A1-B945-4422-A693-54333BADB85F}"/>
              </a:ext>
            </a:extLst>
          </p:cNvPr>
          <p:cNvGrpSpPr/>
          <p:nvPr/>
        </p:nvGrpSpPr>
        <p:grpSpPr>
          <a:xfrm>
            <a:off x="644643" y="-57137"/>
            <a:ext cx="2017952" cy="2017951"/>
            <a:chOff x="1686283" y="3846555"/>
            <a:chExt cx="2017952" cy="2017951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7DC51B97-F7C2-4DC2-9186-AEB2EF858672}"/>
                </a:ext>
              </a:extLst>
            </p:cNvPr>
            <p:cNvSpPr/>
            <p:nvPr/>
          </p:nvSpPr>
          <p:spPr>
            <a:xfrm>
              <a:off x="1686283" y="4114615"/>
              <a:ext cx="2017951" cy="17498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8836929D-4897-4C78-93D8-D60CC16996C3}"/>
                </a:ext>
              </a:extLst>
            </p:cNvPr>
            <p:cNvGrpSpPr/>
            <p:nvPr/>
          </p:nvGrpSpPr>
          <p:grpSpPr>
            <a:xfrm>
              <a:off x="1686283" y="3846555"/>
              <a:ext cx="2017952" cy="2017951"/>
              <a:chOff x="971483" y="270730"/>
              <a:chExt cx="2017952" cy="2017951"/>
            </a:xfrm>
          </p:grpSpPr>
          <p:pic>
            <p:nvPicPr>
              <p:cNvPr id="5" name="図 4" descr="記号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ABFF724-404A-4AFC-9798-40CAF1D49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484" y="270730"/>
                <a:ext cx="2017951" cy="2017951"/>
              </a:xfrm>
              <a:prstGeom prst="rect">
                <a:avLst/>
              </a:prstGeom>
            </p:spPr>
          </p:pic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E612F65-5EE2-46BC-8CC7-7313CB722A6F}"/>
                  </a:ext>
                </a:extLst>
              </p:cNvPr>
              <p:cNvSpPr/>
              <p:nvPr/>
            </p:nvSpPr>
            <p:spPr>
              <a:xfrm>
                <a:off x="971483" y="538790"/>
                <a:ext cx="2017951" cy="1749891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4567E1B-537D-4C9F-AE81-3A23431BE84F}"/>
              </a:ext>
            </a:extLst>
          </p:cNvPr>
          <p:cNvGrpSpPr/>
          <p:nvPr/>
        </p:nvGrpSpPr>
        <p:grpSpPr>
          <a:xfrm>
            <a:off x="797043" y="2149954"/>
            <a:ext cx="2158171" cy="2175525"/>
            <a:chOff x="3260926" y="3104118"/>
            <a:chExt cx="2158171" cy="2175525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9337D62E-616C-4388-A76D-935B818CC2AE}"/>
                </a:ext>
              </a:extLst>
            </p:cNvPr>
            <p:cNvSpPr/>
            <p:nvPr/>
          </p:nvSpPr>
          <p:spPr>
            <a:xfrm>
              <a:off x="3260926" y="3478176"/>
              <a:ext cx="2158171" cy="18014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B8A9E07F-922C-4187-A487-2626D591D860}"/>
                </a:ext>
              </a:extLst>
            </p:cNvPr>
            <p:cNvGrpSpPr/>
            <p:nvPr/>
          </p:nvGrpSpPr>
          <p:grpSpPr>
            <a:xfrm>
              <a:off x="3260926" y="3104118"/>
              <a:ext cx="2158171" cy="2175525"/>
              <a:chOff x="4179708" y="-3609"/>
              <a:chExt cx="2274006" cy="2292291"/>
            </a:xfrm>
          </p:grpSpPr>
          <p:pic>
            <p:nvPicPr>
              <p:cNvPr id="53" name="図 5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6A60422-309B-4F16-A77E-83C801060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9709" y="-3609"/>
                <a:ext cx="2274005" cy="2274005"/>
              </a:xfrm>
              <a:prstGeom prst="rect">
                <a:avLst/>
              </a:prstGeom>
            </p:spPr>
          </p:pic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5079EC76-5E62-4D80-896E-FAA2A13DE855}"/>
                  </a:ext>
                </a:extLst>
              </p:cNvPr>
              <p:cNvSpPr/>
              <p:nvPr/>
            </p:nvSpPr>
            <p:spPr>
              <a:xfrm>
                <a:off x="4179708" y="390526"/>
                <a:ext cx="2274006" cy="1898156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F6743F18-00A7-43B0-84D0-14E804093443}"/>
              </a:ext>
            </a:extLst>
          </p:cNvPr>
          <p:cNvGrpSpPr/>
          <p:nvPr/>
        </p:nvGrpSpPr>
        <p:grpSpPr>
          <a:xfrm>
            <a:off x="949443" y="2302354"/>
            <a:ext cx="2158171" cy="2175525"/>
            <a:chOff x="3260926" y="3104118"/>
            <a:chExt cx="2158171" cy="2175525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3CC0F3B9-09BA-4014-9FD6-C2242F39EE5E}"/>
                </a:ext>
              </a:extLst>
            </p:cNvPr>
            <p:cNvSpPr/>
            <p:nvPr/>
          </p:nvSpPr>
          <p:spPr>
            <a:xfrm>
              <a:off x="3260926" y="3478176"/>
              <a:ext cx="2158171" cy="18014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E8AA3923-8E1E-47FA-A44E-28A26826514C}"/>
                </a:ext>
              </a:extLst>
            </p:cNvPr>
            <p:cNvGrpSpPr/>
            <p:nvPr/>
          </p:nvGrpSpPr>
          <p:grpSpPr>
            <a:xfrm>
              <a:off x="3260926" y="3104118"/>
              <a:ext cx="2158171" cy="2175525"/>
              <a:chOff x="4179708" y="-3609"/>
              <a:chExt cx="2274006" cy="2292291"/>
            </a:xfrm>
          </p:grpSpPr>
          <p:pic>
            <p:nvPicPr>
              <p:cNvPr id="58" name="図 5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2E7C13A3-584D-409E-BBB3-752F38873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9709" y="-3609"/>
                <a:ext cx="2274005" cy="2274005"/>
              </a:xfrm>
              <a:prstGeom prst="rect">
                <a:avLst/>
              </a:prstGeom>
            </p:spPr>
          </p:pic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CC04DB2E-477C-411A-A4B3-B7834492C20C}"/>
                  </a:ext>
                </a:extLst>
              </p:cNvPr>
              <p:cNvSpPr/>
              <p:nvPr/>
            </p:nvSpPr>
            <p:spPr>
              <a:xfrm>
                <a:off x="4179708" y="390526"/>
                <a:ext cx="2274006" cy="1898156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1F92CCA6-51CE-41A2-A4BD-533B92870CD4}"/>
              </a:ext>
            </a:extLst>
          </p:cNvPr>
          <p:cNvGrpSpPr/>
          <p:nvPr/>
        </p:nvGrpSpPr>
        <p:grpSpPr>
          <a:xfrm>
            <a:off x="797043" y="95263"/>
            <a:ext cx="2017952" cy="2017951"/>
            <a:chOff x="1686283" y="3846555"/>
            <a:chExt cx="2017952" cy="2017951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0BAE9B6-6A8E-43F7-BE0F-E1F07798D08C}"/>
                </a:ext>
              </a:extLst>
            </p:cNvPr>
            <p:cNvSpPr/>
            <p:nvPr/>
          </p:nvSpPr>
          <p:spPr>
            <a:xfrm>
              <a:off x="1686283" y="4114615"/>
              <a:ext cx="2017951" cy="17498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CCCD2F38-8F92-4547-BA1B-B48D6D24FB2B}"/>
                </a:ext>
              </a:extLst>
            </p:cNvPr>
            <p:cNvGrpSpPr/>
            <p:nvPr/>
          </p:nvGrpSpPr>
          <p:grpSpPr>
            <a:xfrm>
              <a:off x="1686283" y="3846555"/>
              <a:ext cx="2017952" cy="2017951"/>
              <a:chOff x="971483" y="270730"/>
              <a:chExt cx="2017952" cy="2017951"/>
            </a:xfrm>
          </p:grpSpPr>
          <p:pic>
            <p:nvPicPr>
              <p:cNvPr id="63" name="図 62" descr="記号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48544F7-931E-4C0F-A8A9-FC6C5AA8BB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484" y="270730"/>
                <a:ext cx="2017951" cy="2017951"/>
              </a:xfrm>
              <a:prstGeom prst="rect">
                <a:avLst/>
              </a:prstGeom>
            </p:spPr>
          </p:pic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607DCA7A-B902-455F-A181-098F75999D39}"/>
                  </a:ext>
                </a:extLst>
              </p:cNvPr>
              <p:cNvSpPr/>
              <p:nvPr/>
            </p:nvSpPr>
            <p:spPr>
              <a:xfrm>
                <a:off x="971483" y="538790"/>
                <a:ext cx="2017951" cy="1749891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87CFC6ED-672A-49AA-8CCF-4F30F387BCEA}"/>
              </a:ext>
            </a:extLst>
          </p:cNvPr>
          <p:cNvGrpSpPr/>
          <p:nvPr/>
        </p:nvGrpSpPr>
        <p:grpSpPr>
          <a:xfrm>
            <a:off x="949443" y="247663"/>
            <a:ext cx="2017952" cy="2017951"/>
            <a:chOff x="1686283" y="3846555"/>
            <a:chExt cx="2017952" cy="2017951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B8F2FD4-6D30-4A07-95D1-984EBC574965}"/>
                </a:ext>
              </a:extLst>
            </p:cNvPr>
            <p:cNvSpPr/>
            <p:nvPr/>
          </p:nvSpPr>
          <p:spPr>
            <a:xfrm>
              <a:off x="1686283" y="4114615"/>
              <a:ext cx="2017951" cy="17498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37D73B72-7898-486D-AD2B-C0A8D2BDB224}"/>
                </a:ext>
              </a:extLst>
            </p:cNvPr>
            <p:cNvGrpSpPr/>
            <p:nvPr/>
          </p:nvGrpSpPr>
          <p:grpSpPr>
            <a:xfrm>
              <a:off x="1686283" y="3846555"/>
              <a:ext cx="2017952" cy="2017951"/>
              <a:chOff x="971483" y="270730"/>
              <a:chExt cx="2017952" cy="2017951"/>
            </a:xfrm>
          </p:grpSpPr>
          <p:pic>
            <p:nvPicPr>
              <p:cNvPr id="68" name="図 67" descr="記号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00BC80E-E829-482B-949B-8719D8A5A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484" y="270730"/>
                <a:ext cx="2017951" cy="2017951"/>
              </a:xfrm>
              <a:prstGeom prst="rect">
                <a:avLst/>
              </a:prstGeom>
            </p:spPr>
          </p:pic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23D4C6E4-1889-47CA-8919-7921EF1735F2}"/>
                  </a:ext>
                </a:extLst>
              </p:cNvPr>
              <p:cNvSpPr/>
              <p:nvPr/>
            </p:nvSpPr>
            <p:spPr>
              <a:xfrm>
                <a:off x="971483" y="538790"/>
                <a:ext cx="2017951" cy="1749891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A6B5BDD5-0CDA-4EB3-8AC2-96FC56BC151C}"/>
              </a:ext>
            </a:extLst>
          </p:cNvPr>
          <p:cNvGrpSpPr/>
          <p:nvPr/>
        </p:nvGrpSpPr>
        <p:grpSpPr>
          <a:xfrm>
            <a:off x="795219" y="4394737"/>
            <a:ext cx="2159995" cy="2158170"/>
            <a:chOff x="5817911" y="545237"/>
            <a:chExt cx="2159995" cy="2158170"/>
          </a:xfrm>
        </p:grpSpPr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7164D67B-53E1-4BAB-8EED-D40C4C073A9E}"/>
                </a:ext>
              </a:extLst>
            </p:cNvPr>
            <p:cNvSpPr/>
            <p:nvPr/>
          </p:nvSpPr>
          <p:spPr>
            <a:xfrm>
              <a:off x="5819736" y="866039"/>
              <a:ext cx="2158170" cy="1831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438DA63B-BF51-4C76-B850-DD7C84F66EC8}"/>
                </a:ext>
              </a:extLst>
            </p:cNvPr>
            <p:cNvGrpSpPr/>
            <p:nvPr/>
          </p:nvGrpSpPr>
          <p:grpSpPr>
            <a:xfrm>
              <a:off x="5817911" y="545237"/>
              <a:ext cx="2158170" cy="2158170"/>
              <a:chOff x="7415032" y="291255"/>
              <a:chExt cx="2158170" cy="2158170"/>
            </a:xfrm>
          </p:grpSpPr>
          <p:pic>
            <p:nvPicPr>
              <p:cNvPr id="77" name="図 76">
                <a:extLst>
                  <a:ext uri="{FF2B5EF4-FFF2-40B4-BE49-F238E27FC236}">
                    <a16:creationId xmlns:a16="http://schemas.microsoft.com/office/drawing/2014/main" id="{3134D59E-5643-47B6-B8F8-1E1BED199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5032" y="291255"/>
                <a:ext cx="2158170" cy="2158170"/>
              </a:xfrm>
              <a:prstGeom prst="rect">
                <a:avLst/>
              </a:prstGeom>
            </p:spPr>
          </p:pic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EDAA9069-FF99-4879-9E7B-EEA546D00ECE}"/>
                  </a:ext>
                </a:extLst>
              </p:cNvPr>
              <p:cNvSpPr/>
              <p:nvPr/>
            </p:nvSpPr>
            <p:spPr>
              <a:xfrm>
                <a:off x="7415032" y="609636"/>
                <a:ext cx="2158170" cy="1831480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730F4CA-B374-4324-B72D-8636D9332A84}"/>
              </a:ext>
            </a:extLst>
          </p:cNvPr>
          <p:cNvGrpSpPr/>
          <p:nvPr/>
        </p:nvGrpSpPr>
        <p:grpSpPr>
          <a:xfrm>
            <a:off x="947619" y="4547137"/>
            <a:ext cx="2159995" cy="2158170"/>
            <a:chOff x="5817911" y="545237"/>
            <a:chExt cx="2159995" cy="2158170"/>
          </a:xfrm>
        </p:grpSpPr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DCBB55F0-3576-4D6F-B2F8-726FDB883867}"/>
                </a:ext>
              </a:extLst>
            </p:cNvPr>
            <p:cNvSpPr/>
            <p:nvPr/>
          </p:nvSpPr>
          <p:spPr>
            <a:xfrm>
              <a:off x="5819736" y="866039"/>
              <a:ext cx="2158170" cy="1831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C57E27C6-64FA-403C-8DEF-E381AA53579C}"/>
                </a:ext>
              </a:extLst>
            </p:cNvPr>
            <p:cNvGrpSpPr/>
            <p:nvPr/>
          </p:nvGrpSpPr>
          <p:grpSpPr>
            <a:xfrm>
              <a:off x="5817911" y="545237"/>
              <a:ext cx="2158170" cy="2158170"/>
              <a:chOff x="7415032" y="291255"/>
              <a:chExt cx="2158170" cy="2158170"/>
            </a:xfrm>
          </p:grpSpPr>
          <p:pic>
            <p:nvPicPr>
              <p:cNvPr id="82" name="図 81">
                <a:extLst>
                  <a:ext uri="{FF2B5EF4-FFF2-40B4-BE49-F238E27FC236}">
                    <a16:creationId xmlns:a16="http://schemas.microsoft.com/office/drawing/2014/main" id="{DA164E27-3DAB-4249-9DDE-14B51F549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5032" y="291255"/>
                <a:ext cx="2158170" cy="2158170"/>
              </a:xfrm>
              <a:prstGeom prst="rect">
                <a:avLst/>
              </a:prstGeom>
            </p:spPr>
          </p:pic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91CF54F2-8913-4110-8B6C-604D93A1F052}"/>
                  </a:ext>
                </a:extLst>
              </p:cNvPr>
              <p:cNvSpPr/>
              <p:nvPr/>
            </p:nvSpPr>
            <p:spPr>
              <a:xfrm>
                <a:off x="7415032" y="609636"/>
                <a:ext cx="2158170" cy="1831480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85" name="矢印: 下 84">
            <a:extLst>
              <a:ext uri="{FF2B5EF4-FFF2-40B4-BE49-F238E27FC236}">
                <a16:creationId xmlns:a16="http://schemas.microsoft.com/office/drawing/2014/main" id="{4880F580-422E-4B5B-929D-C4ADA2932CCD}"/>
              </a:ext>
            </a:extLst>
          </p:cNvPr>
          <p:cNvSpPr/>
          <p:nvPr/>
        </p:nvSpPr>
        <p:spPr>
          <a:xfrm rot="18288257">
            <a:off x="3122448" y="1612210"/>
            <a:ext cx="1173314" cy="770691"/>
          </a:xfrm>
          <a:prstGeom prst="downArrow">
            <a:avLst>
              <a:gd name="adj1" fmla="val 50000"/>
              <a:gd name="adj2" fmla="val 6068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矢印: 下 86">
            <a:extLst>
              <a:ext uri="{FF2B5EF4-FFF2-40B4-BE49-F238E27FC236}">
                <a16:creationId xmlns:a16="http://schemas.microsoft.com/office/drawing/2014/main" id="{6D654007-FBA5-4C83-85A9-0A5203749F00}"/>
              </a:ext>
            </a:extLst>
          </p:cNvPr>
          <p:cNvSpPr/>
          <p:nvPr/>
        </p:nvSpPr>
        <p:spPr>
          <a:xfrm rot="3311743" flipV="1">
            <a:off x="3122449" y="4705111"/>
            <a:ext cx="1173314" cy="770691"/>
          </a:xfrm>
          <a:prstGeom prst="downArrow">
            <a:avLst>
              <a:gd name="adj1" fmla="val 50000"/>
              <a:gd name="adj2" fmla="val 6068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17694C06-6375-44F8-B308-5302EB6557A0}"/>
              </a:ext>
            </a:extLst>
          </p:cNvPr>
          <p:cNvSpPr/>
          <p:nvPr/>
        </p:nvSpPr>
        <p:spPr>
          <a:xfrm rot="16200000">
            <a:off x="6697499" y="3201076"/>
            <a:ext cx="1173314" cy="770691"/>
          </a:xfrm>
          <a:prstGeom prst="downArrow">
            <a:avLst>
              <a:gd name="adj1" fmla="val 50000"/>
              <a:gd name="adj2" fmla="val 6068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8EA3C74-5DF0-468F-BEF2-74C060F30BDD}"/>
              </a:ext>
            </a:extLst>
          </p:cNvPr>
          <p:cNvCxnSpPr>
            <a:cxnSpLocks/>
          </p:cNvCxnSpPr>
          <p:nvPr/>
        </p:nvCxnSpPr>
        <p:spPr>
          <a:xfrm>
            <a:off x="7731888" y="1390668"/>
            <a:ext cx="10017" cy="4390590"/>
          </a:xfrm>
          <a:prstGeom prst="line">
            <a:avLst/>
          </a:prstGeom>
          <a:ln w="635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4439EB54-3109-481B-BF77-9C2C3AEADE52}"/>
              </a:ext>
            </a:extLst>
          </p:cNvPr>
          <p:cNvCxnSpPr>
            <a:cxnSpLocks/>
          </p:cNvCxnSpPr>
          <p:nvPr/>
        </p:nvCxnSpPr>
        <p:spPr>
          <a:xfrm flipH="1">
            <a:off x="7731889" y="5781258"/>
            <a:ext cx="3794567" cy="0"/>
          </a:xfrm>
          <a:prstGeom prst="line">
            <a:avLst/>
          </a:prstGeom>
          <a:ln w="635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449AC48-5489-43DB-8915-D9DC0D9762F5}"/>
              </a:ext>
            </a:extLst>
          </p:cNvPr>
          <p:cNvSpPr txBox="1"/>
          <p:nvPr/>
        </p:nvSpPr>
        <p:spPr>
          <a:xfrm>
            <a:off x="10470197" y="5838396"/>
            <a:ext cx="128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特徴量１</a:t>
            </a: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36BC1A13-4D21-4DF7-BA12-03E9B92E6C0D}"/>
              </a:ext>
            </a:extLst>
          </p:cNvPr>
          <p:cNvSpPr/>
          <p:nvPr/>
        </p:nvSpPr>
        <p:spPr>
          <a:xfrm rot="523971">
            <a:off x="9629279" y="1696934"/>
            <a:ext cx="150469" cy="1504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20DEEA7-7BEA-418D-94CB-05015C78E7D4}"/>
              </a:ext>
            </a:extLst>
          </p:cNvPr>
          <p:cNvSpPr/>
          <p:nvPr/>
        </p:nvSpPr>
        <p:spPr>
          <a:xfrm rot="523971">
            <a:off x="10145209" y="2083913"/>
            <a:ext cx="150469" cy="1504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0EF7435E-21C3-42D9-A023-D0B097012F60}"/>
              </a:ext>
            </a:extLst>
          </p:cNvPr>
          <p:cNvSpPr/>
          <p:nvPr/>
        </p:nvSpPr>
        <p:spPr>
          <a:xfrm rot="523971">
            <a:off x="10480748" y="1506507"/>
            <a:ext cx="150469" cy="1504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911003C0-1B8A-4DC5-A445-24919BFB5552}"/>
              </a:ext>
            </a:extLst>
          </p:cNvPr>
          <p:cNvSpPr/>
          <p:nvPr/>
        </p:nvSpPr>
        <p:spPr>
          <a:xfrm>
            <a:off x="8869947" y="4232889"/>
            <a:ext cx="150469" cy="1504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3A247660-7924-4E0A-AF81-5DFA93B88346}"/>
              </a:ext>
            </a:extLst>
          </p:cNvPr>
          <p:cNvSpPr/>
          <p:nvPr/>
        </p:nvSpPr>
        <p:spPr>
          <a:xfrm>
            <a:off x="9204487" y="5202321"/>
            <a:ext cx="150469" cy="1504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388564CF-E7BC-4E48-8DFB-54FBE54AF2E0}"/>
              </a:ext>
            </a:extLst>
          </p:cNvPr>
          <p:cNvSpPr/>
          <p:nvPr/>
        </p:nvSpPr>
        <p:spPr>
          <a:xfrm>
            <a:off x="8531278" y="4885514"/>
            <a:ext cx="150469" cy="1504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40F2BB4A-4F21-4679-992C-A465AE2711A4}"/>
              </a:ext>
            </a:extLst>
          </p:cNvPr>
          <p:cNvSpPr/>
          <p:nvPr/>
        </p:nvSpPr>
        <p:spPr>
          <a:xfrm>
            <a:off x="10306946" y="3663401"/>
            <a:ext cx="150469" cy="1504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7CFEFB45-BD07-45E6-A91A-06BB4C82FB17}"/>
              </a:ext>
            </a:extLst>
          </p:cNvPr>
          <p:cNvSpPr/>
          <p:nvPr/>
        </p:nvSpPr>
        <p:spPr>
          <a:xfrm>
            <a:off x="10962959" y="3937861"/>
            <a:ext cx="150469" cy="1504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37F6F74F-0430-46B6-A617-BE7E58D5D121}"/>
              </a:ext>
            </a:extLst>
          </p:cNvPr>
          <p:cNvSpPr/>
          <p:nvPr/>
        </p:nvSpPr>
        <p:spPr>
          <a:xfrm>
            <a:off x="10073830" y="4444378"/>
            <a:ext cx="150469" cy="1504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132EA5FD-1B95-49F0-A3A0-106E3CE8CD08}"/>
              </a:ext>
            </a:extLst>
          </p:cNvPr>
          <p:cNvSpPr/>
          <p:nvPr/>
        </p:nvSpPr>
        <p:spPr>
          <a:xfrm>
            <a:off x="9354956" y="1089726"/>
            <a:ext cx="1559403" cy="1403307"/>
          </a:xfrm>
          <a:prstGeom prst="ellipse">
            <a:avLst/>
          </a:prstGeom>
          <a:noFill/>
          <a:ln w="635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53074925-A2A2-40EB-B2F5-2581BB1B1C51}"/>
              </a:ext>
            </a:extLst>
          </p:cNvPr>
          <p:cNvSpPr/>
          <p:nvPr/>
        </p:nvSpPr>
        <p:spPr>
          <a:xfrm>
            <a:off x="9677713" y="3327982"/>
            <a:ext cx="1717243" cy="1596340"/>
          </a:xfrm>
          <a:prstGeom prst="ellipse">
            <a:avLst/>
          </a:prstGeom>
          <a:noFill/>
          <a:ln w="635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楕円 143">
            <a:extLst>
              <a:ext uri="{FF2B5EF4-FFF2-40B4-BE49-F238E27FC236}">
                <a16:creationId xmlns:a16="http://schemas.microsoft.com/office/drawing/2014/main" id="{80F412B3-7610-45D5-8B8F-0D6688395F32}"/>
              </a:ext>
            </a:extLst>
          </p:cNvPr>
          <p:cNvSpPr/>
          <p:nvPr/>
        </p:nvSpPr>
        <p:spPr>
          <a:xfrm>
            <a:off x="8280580" y="4032351"/>
            <a:ext cx="1353600" cy="1596340"/>
          </a:xfrm>
          <a:prstGeom prst="ellipse">
            <a:avLst/>
          </a:prstGeom>
          <a:noFill/>
          <a:ln w="635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8DC0EC9E-D23C-4404-8998-2BDB4006032D}"/>
              </a:ext>
            </a:extLst>
          </p:cNvPr>
          <p:cNvSpPr txBox="1"/>
          <p:nvPr/>
        </p:nvSpPr>
        <p:spPr>
          <a:xfrm>
            <a:off x="7868919" y="351595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Impact" panose="020B0806030902050204" pitchFamily="34" charset="0"/>
              </a:rPr>
              <a:t>Group-C</a:t>
            </a:r>
            <a:endParaRPr kumimoji="1" lang="ja-JP" altLang="en-US" sz="2400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D673A596-1B7E-4FDC-B42E-5A591DA9BAB7}"/>
              </a:ext>
            </a:extLst>
          </p:cNvPr>
          <p:cNvSpPr txBox="1"/>
          <p:nvPr/>
        </p:nvSpPr>
        <p:spPr>
          <a:xfrm>
            <a:off x="10382180" y="493221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  <a:latin typeface="Impact" panose="020B0806030902050204" pitchFamily="34" charset="0"/>
              </a:rPr>
              <a:t>Group-B</a:t>
            </a:r>
            <a:endParaRPr kumimoji="1" lang="ja-JP" altLang="en-US" sz="2400" dirty="0">
              <a:solidFill>
                <a:srgbClr val="00B050"/>
              </a:solidFill>
              <a:latin typeface="Impact" panose="020B0806030902050204" pitchFamily="34" charset="0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5DBFB7E-85A8-4927-B118-C5D59622147C}"/>
              </a:ext>
            </a:extLst>
          </p:cNvPr>
          <p:cNvSpPr txBox="1"/>
          <p:nvPr/>
        </p:nvSpPr>
        <p:spPr>
          <a:xfrm>
            <a:off x="4094451" y="6296214"/>
            <a:ext cx="6323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※</a:t>
            </a:r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９枚の写真が９個の点（ベクトル）に変換される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7715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D0C523E-CE08-407C-821C-0BADD663CBB0}"/>
              </a:ext>
            </a:extLst>
          </p:cNvPr>
          <p:cNvGrpSpPr/>
          <p:nvPr/>
        </p:nvGrpSpPr>
        <p:grpSpPr>
          <a:xfrm>
            <a:off x="4727987" y="1470442"/>
            <a:ext cx="2736025" cy="4218610"/>
            <a:chOff x="4157871" y="1800225"/>
            <a:chExt cx="2736025" cy="421861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D8D0572E-606D-46F1-94B1-B013B5668DA7}"/>
                </a:ext>
              </a:extLst>
            </p:cNvPr>
            <p:cNvSpPr/>
            <p:nvPr/>
          </p:nvSpPr>
          <p:spPr>
            <a:xfrm>
              <a:off x="4157871" y="2981173"/>
              <a:ext cx="2736025" cy="273602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27153F34-DCF3-415F-8162-164E026BD3B9}"/>
                </a:ext>
              </a:extLst>
            </p:cNvPr>
            <p:cNvSpPr/>
            <p:nvPr/>
          </p:nvSpPr>
          <p:spPr>
            <a:xfrm>
              <a:off x="4819650" y="1800225"/>
              <a:ext cx="1400175" cy="14001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262863E-94D6-4DBF-8356-F446776EB405}"/>
                </a:ext>
              </a:extLst>
            </p:cNvPr>
            <p:cNvSpPr/>
            <p:nvPr/>
          </p:nvSpPr>
          <p:spPr>
            <a:xfrm>
              <a:off x="4157871" y="4349185"/>
              <a:ext cx="2736025" cy="14001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C6CD60FD-36F3-4A63-AB1C-F305D10E0189}"/>
                </a:ext>
              </a:extLst>
            </p:cNvPr>
            <p:cNvCxnSpPr>
              <a:cxnSpLocks/>
            </p:cNvCxnSpPr>
            <p:nvPr/>
          </p:nvCxnSpPr>
          <p:spPr>
            <a:xfrm>
              <a:off x="4784925" y="4187140"/>
              <a:ext cx="0" cy="1831695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6D80BCA8-C780-4CBB-9744-7E6478ADDDDF}"/>
                </a:ext>
              </a:extLst>
            </p:cNvPr>
            <p:cNvCxnSpPr>
              <a:cxnSpLocks/>
            </p:cNvCxnSpPr>
            <p:nvPr/>
          </p:nvCxnSpPr>
          <p:spPr>
            <a:xfrm>
              <a:off x="6233328" y="4187140"/>
              <a:ext cx="0" cy="1831695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97E4FE-6753-4086-B11E-BEE85037A109}"/>
              </a:ext>
            </a:extLst>
          </p:cNvPr>
          <p:cNvSpPr/>
          <p:nvPr/>
        </p:nvSpPr>
        <p:spPr>
          <a:xfrm>
            <a:off x="2257063" y="335666"/>
            <a:ext cx="8044405" cy="6215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9E042488-BAB9-45EA-B317-B459E114D13F}"/>
              </a:ext>
            </a:extLst>
          </p:cNvPr>
          <p:cNvSpPr/>
          <p:nvPr/>
        </p:nvSpPr>
        <p:spPr>
          <a:xfrm>
            <a:off x="5538791" y="1623388"/>
            <a:ext cx="1102124" cy="109428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latin typeface="Arial Black" panose="020B0A04020102020204" pitchFamily="34" charset="0"/>
              </a:rPr>
              <a:t>?</a:t>
            </a:r>
            <a:endParaRPr kumimoji="1" lang="ja-JP" altLang="en-US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1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F45B71A-150F-4609-8DC0-9DEC60F0A30C}"/>
              </a:ext>
            </a:extLst>
          </p:cNvPr>
          <p:cNvSpPr/>
          <p:nvPr/>
        </p:nvSpPr>
        <p:spPr>
          <a:xfrm>
            <a:off x="4246850" y="2792345"/>
            <a:ext cx="2268638" cy="151598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Impact" panose="020B0806030902050204" pitchFamily="34" charset="0"/>
              </a:rPr>
              <a:t>Face Encoding</a:t>
            </a:r>
            <a:endParaRPr kumimoji="1" lang="ja-JP" altLang="en-US" sz="4000" dirty="0">
              <a:latin typeface="Impact" panose="020B080603090205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F1E5DC-2A4A-45EE-ABFF-BFD1938CA51F}"/>
              </a:ext>
            </a:extLst>
          </p:cNvPr>
          <p:cNvSpPr txBox="1"/>
          <p:nvPr/>
        </p:nvSpPr>
        <p:spPr>
          <a:xfrm>
            <a:off x="9538981" y="616816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1"/>
                </a:solidFill>
                <a:latin typeface="Impact" panose="020B0806030902050204" pitchFamily="34" charset="0"/>
              </a:rPr>
              <a:t>Group-A</a:t>
            </a:r>
            <a:endParaRPr kumimoji="1" lang="ja-JP" altLang="en-US" sz="24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2D366E-810F-4BD7-B8D9-A57C0DF459D8}"/>
              </a:ext>
            </a:extLst>
          </p:cNvPr>
          <p:cNvSpPr txBox="1"/>
          <p:nvPr/>
        </p:nvSpPr>
        <p:spPr>
          <a:xfrm>
            <a:off x="6515488" y="1295902"/>
            <a:ext cx="128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特徴量２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C1031A2-0C04-4413-8DBF-2B00F7106F67}"/>
              </a:ext>
            </a:extLst>
          </p:cNvPr>
          <p:cNvSpPr/>
          <p:nvPr/>
        </p:nvSpPr>
        <p:spPr>
          <a:xfrm>
            <a:off x="0" y="185194"/>
            <a:ext cx="12192000" cy="6180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0B920CC2-7CDA-4C28-A27B-A9D1AB72D549}"/>
              </a:ext>
            </a:extLst>
          </p:cNvPr>
          <p:cNvSpPr/>
          <p:nvPr/>
        </p:nvSpPr>
        <p:spPr>
          <a:xfrm rot="16200000">
            <a:off x="3130704" y="3176874"/>
            <a:ext cx="1173314" cy="770691"/>
          </a:xfrm>
          <a:prstGeom prst="downArrow">
            <a:avLst>
              <a:gd name="adj1" fmla="val 50000"/>
              <a:gd name="adj2" fmla="val 6068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17694C06-6375-44F8-B308-5302EB6557A0}"/>
              </a:ext>
            </a:extLst>
          </p:cNvPr>
          <p:cNvSpPr/>
          <p:nvPr/>
        </p:nvSpPr>
        <p:spPr>
          <a:xfrm rot="16200000">
            <a:off x="6524863" y="3201076"/>
            <a:ext cx="1173314" cy="770691"/>
          </a:xfrm>
          <a:prstGeom prst="downArrow">
            <a:avLst>
              <a:gd name="adj1" fmla="val 50000"/>
              <a:gd name="adj2" fmla="val 6068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8EA3C74-5DF0-468F-BEF2-74C060F30BDD}"/>
              </a:ext>
            </a:extLst>
          </p:cNvPr>
          <p:cNvCxnSpPr>
            <a:cxnSpLocks/>
          </p:cNvCxnSpPr>
          <p:nvPr/>
        </p:nvCxnSpPr>
        <p:spPr>
          <a:xfrm>
            <a:off x="7731888" y="1390668"/>
            <a:ext cx="10017" cy="4390590"/>
          </a:xfrm>
          <a:prstGeom prst="line">
            <a:avLst/>
          </a:prstGeom>
          <a:ln w="635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4439EB54-3109-481B-BF77-9C2C3AEADE52}"/>
              </a:ext>
            </a:extLst>
          </p:cNvPr>
          <p:cNvCxnSpPr>
            <a:cxnSpLocks/>
          </p:cNvCxnSpPr>
          <p:nvPr/>
        </p:nvCxnSpPr>
        <p:spPr>
          <a:xfrm flipH="1">
            <a:off x="7731889" y="5781258"/>
            <a:ext cx="3794567" cy="0"/>
          </a:xfrm>
          <a:prstGeom prst="line">
            <a:avLst/>
          </a:prstGeom>
          <a:ln w="635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449AC48-5489-43DB-8915-D9DC0D9762F5}"/>
              </a:ext>
            </a:extLst>
          </p:cNvPr>
          <p:cNvSpPr txBox="1"/>
          <p:nvPr/>
        </p:nvSpPr>
        <p:spPr>
          <a:xfrm>
            <a:off x="10470197" y="5838396"/>
            <a:ext cx="128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特徴量１</a:t>
            </a: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36BC1A13-4D21-4DF7-BA12-03E9B92E6C0D}"/>
              </a:ext>
            </a:extLst>
          </p:cNvPr>
          <p:cNvSpPr/>
          <p:nvPr/>
        </p:nvSpPr>
        <p:spPr>
          <a:xfrm rot="523971">
            <a:off x="9629279" y="1696934"/>
            <a:ext cx="150469" cy="1504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20DEEA7-7BEA-418D-94CB-05015C78E7D4}"/>
              </a:ext>
            </a:extLst>
          </p:cNvPr>
          <p:cNvSpPr/>
          <p:nvPr/>
        </p:nvSpPr>
        <p:spPr>
          <a:xfrm rot="523971">
            <a:off x="10145209" y="2083913"/>
            <a:ext cx="150469" cy="1504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0EF7435E-21C3-42D9-A023-D0B097012F60}"/>
              </a:ext>
            </a:extLst>
          </p:cNvPr>
          <p:cNvSpPr/>
          <p:nvPr/>
        </p:nvSpPr>
        <p:spPr>
          <a:xfrm rot="523971">
            <a:off x="10480748" y="1506507"/>
            <a:ext cx="150469" cy="1504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40F2BB4A-4F21-4679-992C-A465AE2711A4}"/>
              </a:ext>
            </a:extLst>
          </p:cNvPr>
          <p:cNvSpPr/>
          <p:nvPr/>
        </p:nvSpPr>
        <p:spPr>
          <a:xfrm>
            <a:off x="10306946" y="3663401"/>
            <a:ext cx="150469" cy="1504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7CFEFB45-BD07-45E6-A91A-06BB4C82FB17}"/>
              </a:ext>
            </a:extLst>
          </p:cNvPr>
          <p:cNvSpPr/>
          <p:nvPr/>
        </p:nvSpPr>
        <p:spPr>
          <a:xfrm>
            <a:off x="10962959" y="3937861"/>
            <a:ext cx="150469" cy="1504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37F6F74F-0430-46B6-A617-BE7E58D5D121}"/>
              </a:ext>
            </a:extLst>
          </p:cNvPr>
          <p:cNvSpPr/>
          <p:nvPr/>
        </p:nvSpPr>
        <p:spPr>
          <a:xfrm>
            <a:off x="10073830" y="4444378"/>
            <a:ext cx="150469" cy="1504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132EA5FD-1B95-49F0-A3A0-106E3CE8CD08}"/>
              </a:ext>
            </a:extLst>
          </p:cNvPr>
          <p:cNvSpPr/>
          <p:nvPr/>
        </p:nvSpPr>
        <p:spPr>
          <a:xfrm>
            <a:off x="9354956" y="1089726"/>
            <a:ext cx="1559403" cy="1403307"/>
          </a:xfrm>
          <a:prstGeom prst="ellipse">
            <a:avLst/>
          </a:prstGeom>
          <a:noFill/>
          <a:ln w="635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53074925-A2A2-40EB-B2F5-2581BB1B1C51}"/>
              </a:ext>
            </a:extLst>
          </p:cNvPr>
          <p:cNvSpPr/>
          <p:nvPr/>
        </p:nvSpPr>
        <p:spPr>
          <a:xfrm>
            <a:off x="9677713" y="3327982"/>
            <a:ext cx="1717243" cy="1596340"/>
          </a:xfrm>
          <a:prstGeom prst="ellipse">
            <a:avLst/>
          </a:prstGeom>
          <a:noFill/>
          <a:ln w="635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D673A596-1B7E-4FDC-B42E-5A591DA9BAB7}"/>
              </a:ext>
            </a:extLst>
          </p:cNvPr>
          <p:cNvSpPr txBox="1"/>
          <p:nvPr/>
        </p:nvSpPr>
        <p:spPr>
          <a:xfrm>
            <a:off x="10382180" y="493221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  <a:latin typeface="Impact" panose="020B0806030902050204" pitchFamily="34" charset="0"/>
              </a:rPr>
              <a:t>Group-B</a:t>
            </a:r>
            <a:endParaRPr kumimoji="1" lang="ja-JP" altLang="en-US" sz="2400" dirty="0">
              <a:solidFill>
                <a:srgbClr val="00B050"/>
              </a:solidFill>
              <a:latin typeface="Impact" panose="020B0806030902050204" pitchFamily="34" charset="0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5DBFB7E-85A8-4927-B118-C5D59622147C}"/>
              </a:ext>
            </a:extLst>
          </p:cNvPr>
          <p:cNvSpPr txBox="1"/>
          <p:nvPr/>
        </p:nvSpPr>
        <p:spPr>
          <a:xfrm>
            <a:off x="3030450" y="689616"/>
            <a:ext cx="5922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未認証顔画像はこの点（ベクトル）に変換される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AD00CC7-4E0D-4F84-9DFF-037E0CCC7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49" y="2434857"/>
            <a:ext cx="2182557" cy="2182557"/>
          </a:xfrm>
          <a:prstGeom prst="rect">
            <a:avLst/>
          </a:prstGeom>
        </p:spPr>
      </p:pic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AC4B503-2834-4152-80A0-926B34A3C167}"/>
              </a:ext>
            </a:extLst>
          </p:cNvPr>
          <p:cNvCxnSpPr>
            <a:cxnSpLocks/>
          </p:cNvCxnSpPr>
          <p:nvPr/>
        </p:nvCxnSpPr>
        <p:spPr>
          <a:xfrm flipH="1">
            <a:off x="7976928" y="2315769"/>
            <a:ext cx="3593184" cy="1697326"/>
          </a:xfrm>
          <a:prstGeom prst="line">
            <a:avLst/>
          </a:prstGeom>
          <a:ln w="635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9B87B3-BC7B-4B3F-977D-EBDB61B71B23}"/>
              </a:ext>
            </a:extLst>
          </p:cNvPr>
          <p:cNvSpPr txBox="1"/>
          <p:nvPr/>
        </p:nvSpPr>
        <p:spPr>
          <a:xfrm rot="20164585">
            <a:off x="8119880" y="3799915"/>
            <a:ext cx="97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境界線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BAD60F8A-49E8-4989-B793-F57437D4C0B9}"/>
              </a:ext>
            </a:extLst>
          </p:cNvPr>
          <p:cNvSpPr/>
          <p:nvPr/>
        </p:nvSpPr>
        <p:spPr>
          <a:xfrm rot="523971">
            <a:off x="9060756" y="2573915"/>
            <a:ext cx="150469" cy="1504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7D10EE4-20EF-4DA8-AFEF-6C2AC033E813}"/>
              </a:ext>
            </a:extLst>
          </p:cNvPr>
          <p:cNvSpPr txBox="1"/>
          <p:nvPr/>
        </p:nvSpPr>
        <p:spPr>
          <a:xfrm>
            <a:off x="934660" y="4693235"/>
            <a:ext cx="201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未認証</a:t>
            </a:r>
            <a:r>
              <a:rPr kumimoji="1"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の顔画像</a:t>
            </a: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AF1BF06C-FE00-49DD-A98E-E71FEDCE5B71}"/>
              </a:ext>
            </a:extLst>
          </p:cNvPr>
          <p:cNvCxnSpPr>
            <a:cxnSpLocks/>
          </p:cNvCxnSpPr>
          <p:nvPr/>
        </p:nvCxnSpPr>
        <p:spPr>
          <a:xfrm>
            <a:off x="8356922" y="1089726"/>
            <a:ext cx="693283" cy="140330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9F0F4E7-3253-49C9-B960-22DD9B9131E4}"/>
              </a:ext>
            </a:extLst>
          </p:cNvPr>
          <p:cNvSpPr/>
          <p:nvPr/>
        </p:nvSpPr>
        <p:spPr>
          <a:xfrm>
            <a:off x="850847" y="2710733"/>
            <a:ext cx="2179603" cy="190668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47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0D47D99-4F14-492F-8288-6681FEFD51E9}"/>
              </a:ext>
            </a:extLst>
          </p:cNvPr>
          <p:cNvCxnSpPr>
            <a:cxnSpLocks/>
          </p:cNvCxnSpPr>
          <p:nvPr/>
        </p:nvCxnSpPr>
        <p:spPr>
          <a:xfrm flipH="1">
            <a:off x="9733551" y="1403268"/>
            <a:ext cx="258072" cy="36469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C0A2D54-F42F-4537-B82D-B52FBA7D0418}"/>
              </a:ext>
            </a:extLst>
          </p:cNvPr>
          <p:cNvSpPr/>
          <p:nvPr/>
        </p:nvSpPr>
        <p:spPr>
          <a:xfrm>
            <a:off x="724395" y="890649"/>
            <a:ext cx="10518932" cy="4396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8232B10-2F15-41E7-A19D-14D9ABF0A2EC}"/>
              </a:ext>
            </a:extLst>
          </p:cNvPr>
          <p:cNvSpPr txBox="1"/>
          <p:nvPr/>
        </p:nvSpPr>
        <p:spPr>
          <a:xfrm>
            <a:off x="9648698" y="1069627"/>
            <a:ext cx="90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内積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5675092-2BE4-4B18-937F-B437F778BC62}"/>
              </a:ext>
            </a:extLst>
          </p:cNvPr>
          <p:cNvSpPr txBox="1"/>
          <p:nvPr/>
        </p:nvSpPr>
        <p:spPr>
          <a:xfrm>
            <a:off x="5430822" y="3560901"/>
            <a:ext cx="4885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θ</a:t>
            </a:r>
            <a:r>
              <a:rPr kumimoji="1" lang="ja-JP" altLang="en-US" sz="2000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を小さくするには</a:t>
            </a:r>
            <a:r>
              <a:rPr kumimoji="1" lang="en-US" altLang="ja-JP" sz="2000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cos(θ)</a:t>
            </a:r>
            <a:r>
              <a:rPr lang="ja-JP" altLang="en-US" sz="2000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を大きくする</a:t>
            </a:r>
            <a:endParaRPr kumimoji="1" lang="ja-JP" altLang="en-US" sz="2000" dirty="0">
              <a:solidFill>
                <a:srgbClr val="C00000"/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4D70F6A-9FE3-4E8E-A16D-586C22CF0399}"/>
              </a:ext>
            </a:extLst>
          </p:cNvPr>
          <p:cNvGrpSpPr/>
          <p:nvPr/>
        </p:nvGrpSpPr>
        <p:grpSpPr>
          <a:xfrm>
            <a:off x="948673" y="1570520"/>
            <a:ext cx="3133842" cy="3533278"/>
            <a:chOff x="1048231" y="1401433"/>
            <a:chExt cx="3133842" cy="3533278"/>
          </a:xfrm>
        </p:grpSpPr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B072C5ED-6D1C-49A7-9BFD-FBEBF2CDC3BC}"/>
                </a:ext>
              </a:extLst>
            </p:cNvPr>
            <p:cNvCxnSpPr>
              <a:cxnSpLocks/>
            </p:cNvCxnSpPr>
            <p:nvPr/>
          </p:nvCxnSpPr>
          <p:spPr>
            <a:xfrm rot="13800000" flipH="1">
              <a:off x="1079390" y="3223663"/>
              <a:ext cx="3422097" cy="0"/>
            </a:xfrm>
            <a:prstGeom prst="line">
              <a:avLst/>
            </a:prstGeom>
            <a:ln w="101600" cap="sq">
              <a:solidFill>
                <a:schemeClr val="accent1"/>
              </a:solidFill>
              <a:prstDash val="sysDash"/>
              <a:round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E9A2E5C5-5D53-477D-BFC0-583F277B2990}"/>
                    </a:ext>
                  </a:extLst>
                </p:cNvPr>
                <p:cNvSpPr txBox="1"/>
                <p:nvPr/>
              </p:nvSpPr>
              <p:spPr>
                <a:xfrm>
                  <a:off x="1048231" y="1618096"/>
                  <a:ext cx="9072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ja-JP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E9A2E5C5-5D53-477D-BFC0-583F277B29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231" y="1618096"/>
                  <a:ext cx="907255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210595AA-9584-4CC6-81ED-E28FEB2CDEEB}"/>
                </a:ext>
              </a:extLst>
            </p:cNvPr>
            <p:cNvCxnSpPr>
              <a:cxnSpLocks/>
            </p:cNvCxnSpPr>
            <p:nvPr/>
          </p:nvCxnSpPr>
          <p:spPr>
            <a:xfrm rot="600000">
              <a:off x="3105554" y="1826523"/>
              <a:ext cx="1033535" cy="2607813"/>
            </a:xfrm>
            <a:prstGeom prst="line">
              <a:avLst/>
            </a:prstGeom>
            <a:ln w="63500" cap="rnd">
              <a:bevel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D1A6F430-C78C-4B74-AEA9-56C177C8256C}"/>
                    </a:ext>
                  </a:extLst>
                </p:cNvPr>
                <p:cNvSpPr txBox="1"/>
                <p:nvPr/>
              </p:nvSpPr>
              <p:spPr>
                <a:xfrm>
                  <a:off x="3018699" y="1401433"/>
                  <a:ext cx="65393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ja-JP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D1A6F430-C78C-4B74-AEA9-56C177C82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699" y="1401433"/>
                  <a:ext cx="653933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F6AF261F-9B77-4BC7-8D67-73444670EF3F}"/>
                </a:ext>
              </a:extLst>
            </p:cNvPr>
            <p:cNvSpPr/>
            <p:nvPr/>
          </p:nvSpPr>
          <p:spPr>
            <a:xfrm rot="18693230">
              <a:off x="3123935" y="3639652"/>
              <a:ext cx="1097395" cy="1018880"/>
            </a:xfrm>
            <a:prstGeom prst="arc">
              <a:avLst>
                <a:gd name="adj1" fmla="val 16200000"/>
                <a:gd name="adj2" fmla="val 1949462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7BEC143E-3552-4A8B-A2D0-CEABD6D40F68}"/>
                    </a:ext>
                  </a:extLst>
                </p:cNvPr>
                <p:cNvSpPr txBox="1"/>
                <p:nvPr/>
              </p:nvSpPr>
              <p:spPr>
                <a:xfrm>
                  <a:off x="3143071" y="3329226"/>
                  <a:ext cx="65393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ja-JP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7BEC143E-3552-4A8B-A2D0-CEABD6D40F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071" y="3329226"/>
                  <a:ext cx="653933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2E05878-7180-45F2-9E36-C32C4189D54F}"/>
                  </a:ext>
                </a:extLst>
              </p:cNvPr>
              <p:cNvSpPr txBox="1"/>
              <p:nvPr/>
            </p:nvSpPr>
            <p:spPr>
              <a:xfrm>
                <a:off x="7834342" y="1725897"/>
                <a:ext cx="2001740" cy="640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ja-JP" alt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ja-JP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ja-JP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ja-JP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ja-JP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2E05878-7180-45F2-9E36-C32C4189D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342" y="1725897"/>
                <a:ext cx="2001740" cy="6403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4DBB74A-48B2-4BBA-959F-283B2DE4BF0A}"/>
                  </a:ext>
                </a:extLst>
              </p:cNvPr>
              <p:cNvSpPr txBox="1"/>
              <p:nvPr/>
            </p:nvSpPr>
            <p:spPr>
              <a:xfrm>
                <a:off x="5312385" y="2154155"/>
                <a:ext cx="225305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ja-JP" alt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ja-JP" alt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4DBB74A-48B2-4BBA-959F-283B2DE4B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385" y="2154155"/>
                <a:ext cx="2253053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F8282ACC-B49D-4C40-BC7B-683F89636ED4}"/>
                  </a:ext>
                </a:extLst>
              </p:cNvPr>
              <p:cNvSpPr txBox="1"/>
              <p:nvPr/>
            </p:nvSpPr>
            <p:spPr>
              <a:xfrm>
                <a:off x="8499663" y="2568587"/>
                <a:ext cx="200174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1" lang="en-US" altLang="ja-JP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F8282ACC-B49D-4C40-BC7B-683F8963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663" y="2568587"/>
                <a:ext cx="2001740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E1FFCB1-4F90-4D69-B439-A7B7754F8DB0}"/>
                  </a:ext>
                </a:extLst>
              </p:cNvPr>
              <p:cNvSpPr txBox="1"/>
              <p:nvPr/>
            </p:nvSpPr>
            <p:spPr>
              <a:xfrm>
                <a:off x="7668303" y="2561860"/>
                <a:ext cx="136582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1" lang="ja-JP" alt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ja-JP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ja-JP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E1FFCB1-4F90-4D69-B439-A7B7754F8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03" y="2561860"/>
                <a:ext cx="1365823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22043CD-E56E-46B9-8F89-2362DEFBC713}"/>
              </a:ext>
            </a:extLst>
          </p:cNvPr>
          <p:cNvCxnSpPr/>
          <p:nvPr/>
        </p:nvCxnSpPr>
        <p:spPr>
          <a:xfrm>
            <a:off x="7693049" y="2461932"/>
            <a:ext cx="224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矢印: 下 49">
            <a:extLst>
              <a:ext uri="{FF2B5EF4-FFF2-40B4-BE49-F238E27FC236}">
                <a16:creationId xmlns:a16="http://schemas.microsoft.com/office/drawing/2014/main" id="{EA60FD45-C5AE-41F8-9EDB-E882061E6DDD}"/>
              </a:ext>
            </a:extLst>
          </p:cNvPr>
          <p:cNvSpPr/>
          <p:nvPr/>
        </p:nvSpPr>
        <p:spPr>
          <a:xfrm>
            <a:off x="7195847" y="4009217"/>
            <a:ext cx="930857" cy="36933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F6CAF93-31EC-4B67-B6EC-56E3035D34E7}"/>
              </a:ext>
            </a:extLst>
          </p:cNvPr>
          <p:cNvSpPr txBox="1"/>
          <p:nvPr/>
        </p:nvSpPr>
        <p:spPr>
          <a:xfrm>
            <a:off x="5430821" y="4443057"/>
            <a:ext cx="4885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θ</a:t>
            </a:r>
            <a:r>
              <a:rPr kumimoji="1" lang="ja-JP" altLang="en-US" sz="2000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を小さくするには</a:t>
            </a:r>
            <a:r>
              <a:rPr lang="ja-JP" altLang="en-US" sz="2000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内積を大きくする</a:t>
            </a:r>
            <a:endParaRPr kumimoji="1" lang="ja-JP" altLang="en-US" sz="2000" dirty="0">
              <a:solidFill>
                <a:srgbClr val="C00000"/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5030AEB5-18CD-4027-8805-2155E3CEE550}"/>
              </a:ext>
            </a:extLst>
          </p:cNvPr>
          <p:cNvSpPr/>
          <p:nvPr/>
        </p:nvSpPr>
        <p:spPr>
          <a:xfrm>
            <a:off x="7767903" y="1570519"/>
            <a:ext cx="2134617" cy="8628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4E85CFED-C1F6-4685-8869-2E606FEADD66}"/>
              </a:ext>
            </a:extLst>
          </p:cNvPr>
          <p:cNvSpPr/>
          <p:nvPr/>
        </p:nvSpPr>
        <p:spPr>
          <a:xfrm>
            <a:off x="7432354" y="2493538"/>
            <a:ext cx="2756675" cy="8628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988BCD6-FA0F-4308-A647-B808542B185D}"/>
              </a:ext>
            </a:extLst>
          </p:cNvPr>
          <p:cNvCxnSpPr>
            <a:cxnSpLocks/>
          </p:cNvCxnSpPr>
          <p:nvPr/>
        </p:nvCxnSpPr>
        <p:spPr>
          <a:xfrm flipH="1" flipV="1">
            <a:off x="10129681" y="3076063"/>
            <a:ext cx="287593" cy="1678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82E8FA0-1E03-4AAA-974C-E4319D5CBC2F}"/>
              </a:ext>
            </a:extLst>
          </p:cNvPr>
          <p:cNvSpPr txBox="1"/>
          <p:nvPr/>
        </p:nvSpPr>
        <p:spPr>
          <a:xfrm>
            <a:off x="10215952" y="3178966"/>
            <a:ext cx="7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一定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981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C0A2D54-F42F-4537-B82D-B52FBA7D0418}"/>
              </a:ext>
            </a:extLst>
          </p:cNvPr>
          <p:cNvSpPr/>
          <p:nvPr/>
        </p:nvSpPr>
        <p:spPr>
          <a:xfrm>
            <a:off x="2137558" y="973777"/>
            <a:ext cx="7944593" cy="4785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89384F9B-D3B8-4443-94C2-4AD1E357F4FE}"/>
              </a:ext>
            </a:extLst>
          </p:cNvPr>
          <p:cNvSpPr txBox="1"/>
          <p:nvPr/>
        </p:nvSpPr>
        <p:spPr>
          <a:xfrm>
            <a:off x="3069182" y="5184094"/>
            <a:ext cx="392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70C0"/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q(x)</a:t>
            </a:r>
            <a:r>
              <a:rPr lang="ja-JP" altLang="en-US" dirty="0">
                <a:solidFill>
                  <a:srgbClr val="0070C0"/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が</a:t>
            </a:r>
            <a:r>
              <a:rPr lang="en-US" altLang="ja-JP" dirty="0">
                <a:solidFill>
                  <a:srgbClr val="0070C0"/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1</a:t>
            </a:r>
            <a:r>
              <a:rPr lang="ja-JP" altLang="en-US" dirty="0">
                <a:solidFill>
                  <a:srgbClr val="0070C0"/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に近付くと</a:t>
            </a:r>
            <a:r>
              <a:rPr lang="en-US" altLang="ja-JP" dirty="0">
                <a:solidFill>
                  <a:srgbClr val="0070C0"/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H</a:t>
            </a:r>
            <a:r>
              <a:rPr lang="ja-JP" altLang="en-US" dirty="0">
                <a:solidFill>
                  <a:srgbClr val="0070C0"/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は</a:t>
            </a:r>
            <a:r>
              <a:rPr lang="en-US" altLang="ja-JP" dirty="0">
                <a:solidFill>
                  <a:srgbClr val="0070C0"/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0</a:t>
            </a:r>
            <a:r>
              <a:rPr lang="ja-JP" altLang="en-US" dirty="0">
                <a:solidFill>
                  <a:srgbClr val="0070C0"/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に近付く！</a:t>
            </a:r>
            <a:endParaRPr lang="en-US" altLang="ja-JP" dirty="0">
              <a:solidFill>
                <a:srgbClr val="0070C0"/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pic>
        <p:nvPicPr>
          <p:cNvPr id="3" name="図 2" descr="グラフ, 折れ線グラフ&#10;&#10;自動的に生成された説明">
            <a:extLst>
              <a:ext uri="{FF2B5EF4-FFF2-40B4-BE49-F238E27FC236}">
                <a16:creationId xmlns:a16="http://schemas.microsoft.com/office/drawing/2014/main" id="{DF6D2EF0-6E87-479C-B5E7-74A32947F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47" y="1795666"/>
            <a:ext cx="5761905" cy="3266667"/>
          </a:xfrm>
          <a:prstGeom prst="rect">
            <a:avLst/>
          </a:prstGeom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B34C80F-FF18-45DB-84AD-FAD055527427}"/>
              </a:ext>
            </a:extLst>
          </p:cNvPr>
          <p:cNvSpPr txBox="1"/>
          <p:nvPr/>
        </p:nvSpPr>
        <p:spPr>
          <a:xfrm>
            <a:off x="8760897" y="4265549"/>
            <a:ext cx="1095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q(x)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D617AB26-1CB1-4518-A16C-AE0A6BAB8942}"/>
              </a:ext>
            </a:extLst>
          </p:cNvPr>
          <p:cNvSpPr txBox="1"/>
          <p:nvPr/>
        </p:nvSpPr>
        <p:spPr>
          <a:xfrm>
            <a:off x="3443767" y="1353402"/>
            <a:ext cx="1267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H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55500635-0B6D-4251-8945-B5C168D1E748}"/>
              </a:ext>
            </a:extLst>
          </p:cNvPr>
          <p:cNvSpPr txBox="1"/>
          <p:nvPr/>
        </p:nvSpPr>
        <p:spPr>
          <a:xfrm>
            <a:off x="5600869" y="2377390"/>
            <a:ext cx="18675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H = -ln(q(x)) 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66F83AA-9086-457E-BC15-AD4040D02FCE}"/>
              </a:ext>
            </a:extLst>
          </p:cNvPr>
          <p:cNvCxnSpPr>
            <a:cxnSpLocks/>
          </p:cNvCxnSpPr>
          <p:nvPr/>
        </p:nvCxnSpPr>
        <p:spPr>
          <a:xfrm>
            <a:off x="4387426" y="2832758"/>
            <a:ext cx="0" cy="2063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B570F56D-F6A6-4FDD-9FA5-E163DF61267C}"/>
              </a:ext>
            </a:extLst>
          </p:cNvPr>
          <p:cNvCxnSpPr>
            <a:cxnSpLocks/>
          </p:cNvCxnSpPr>
          <p:nvPr/>
        </p:nvCxnSpPr>
        <p:spPr>
          <a:xfrm>
            <a:off x="5050466" y="4221667"/>
            <a:ext cx="0" cy="67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矢印: 下 127">
            <a:extLst>
              <a:ext uri="{FF2B5EF4-FFF2-40B4-BE49-F238E27FC236}">
                <a16:creationId xmlns:a16="http://schemas.microsoft.com/office/drawing/2014/main" id="{92924654-5D6B-422B-B607-3B5C34F40B02}"/>
              </a:ext>
            </a:extLst>
          </p:cNvPr>
          <p:cNvSpPr/>
          <p:nvPr/>
        </p:nvSpPr>
        <p:spPr>
          <a:xfrm rot="16200000">
            <a:off x="4510297" y="4518919"/>
            <a:ext cx="401887" cy="50528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852A7FEF-DD40-46C3-BCA0-6ADDC10292E2}"/>
              </a:ext>
            </a:extLst>
          </p:cNvPr>
          <p:cNvSpPr/>
          <p:nvPr/>
        </p:nvSpPr>
        <p:spPr>
          <a:xfrm>
            <a:off x="4339925" y="2783448"/>
            <a:ext cx="95003" cy="950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8351FAE3-575B-4683-B941-820119077314}"/>
              </a:ext>
            </a:extLst>
          </p:cNvPr>
          <p:cNvSpPr/>
          <p:nvPr/>
        </p:nvSpPr>
        <p:spPr>
          <a:xfrm>
            <a:off x="5002964" y="4170546"/>
            <a:ext cx="95003" cy="950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3ACC35E7-7F6E-483B-93B2-BC678A0727C5}"/>
              </a:ext>
            </a:extLst>
          </p:cNvPr>
          <p:cNvSpPr txBox="1"/>
          <p:nvPr/>
        </p:nvSpPr>
        <p:spPr>
          <a:xfrm>
            <a:off x="4430979" y="2610498"/>
            <a:ext cx="591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P</a:t>
            </a:r>
            <a:r>
              <a:rPr lang="en-US" altLang="ja-JP" sz="1400" b="1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1</a:t>
            </a:r>
            <a:endParaRPr kumimoji="1" lang="ja-JP" altLang="en-US" sz="2000" dirty="0">
              <a:solidFill>
                <a:srgbClr val="C00000"/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8739CC28-A566-4D93-9596-EC8255CCF719}"/>
              </a:ext>
            </a:extLst>
          </p:cNvPr>
          <p:cNvSpPr txBox="1"/>
          <p:nvPr/>
        </p:nvSpPr>
        <p:spPr>
          <a:xfrm>
            <a:off x="4851181" y="3777900"/>
            <a:ext cx="591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P</a:t>
            </a:r>
            <a:r>
              <a:rPr lang="en-US" altLang="ja-JP" sz="1400" b="1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2</a:t>
            </a:r>
            <a:endParaRPr kumimoji="1" lang="ja-JP" altLang="en-US" sz="2000" dirty="0">
              <a:solidFill>
                <a:srgbClr val="C00000"/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DB77E6-F352-4996-B86F-7FBC8DFAC04A}"/>
              </a:ext>
            </a:extLst>
          </p:cNvPr>
          <p:cNvCxnSpPr>
            <a:cxnSpLocks/>
          </p:cNvCxnSpPr>
          <p:nvPr/>
        </p:nvCxnSpPr>
        <p:spPr>
          <a:xfrm>
            <a:off x="4614522" y="2918139"/>
            <a:ext cx="388442" cy="90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4B07365-154B-47EC-8B3B-3841443DF64D}"/>
              </a:ext>
            </a:extLst>
          </p:cNvPr>
          <p:cNvSpPr/>
          <p:nvPr/>
        </p:nvSpPr>
        <p:spPr>
          <a:xfrm>
            <a:off x="5273024" y="1762576"/>
            <a:ext cx="3703927" cy="334061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矢印: 下 137">
            <a:extLst>
              <a:ext uri="{FF2B5EF4-FFF2-40B4-BE49-F238E27FC236}">
                <a16:creationId xmlns:a16="http://schemas.microsoft.com/office/drawing/2014/main" id="{B60FB15E-7DD0-4F62-BCDD-7C74BDCC9B8D}"/>
              </a:ext>
            </a:extLst>
          </p:cNvPr>
          <p:cNvSpPr/>
          <p:nvPr/>
        </p:nvSpPr>
        <p:spPr>
          <a:xfrm>
            <a:off x="3419997" y="2902052"/>
            <a:ext cx="401887" cy="123168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6CED196-54D8-4AC1-91BB-82D45CB73F32}"/>
              </a:ext>
            </a:extLst>
          </p:cNvPr>
          <p:cNvCxnSpPr>
            <a:cxnSpLocks/>
          </p:cNvCxnSpPr>
          <p:nvPr/>
        </p:nvCxnSpPr>
        <p:spPr>
          <a:xfrm flipH="1">
            <a:off x="3419997" y="2829139"/>
            <a:ext cx="967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86DF9339-F8FD-4581-8DA8-995361B5F456}"/>
              </a:ext>
            </a:extLst>
          </p:cNvPr>
          <p:cNvCxnSpPr>
            <a:cxnSpLocks/>
          </p:cNvCxnSpPr>
          <p:nvPr/>
        </p:nvCxnSpPr>
        <p:spPr>
          <a:xfrm flipH="1">
            <a:off x="3419997" y="4218048"/>
            <a:ext cx="1630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EB37ABA-F792-48C2-BF6A-0B0200EFB8A8}"/>
              </a:ext>
            </a:extLst>
          </p:cNvPr>
          <p:cNvSpPr/>
          <p:nvPr/>
        </p:nvSpPr>
        <p:spPr>
          <a:xfrm>
            <a:off x="3194577" y="1762576"/>
            <a:ext cx="912506" cy="334061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F1804E1-47A4-48AF-BCE4-6AE28849A617}"/>
              </a:ext>
            </a:extLst>
          </p:cNvPr>
          <p:cNvSpPr txBox="1"/>
          <p:nvPr/>
        </p:nvSpPr>
        <p:spPr>
          <a:xfrm>
            <a:off x="986607" y="4725593"/>
            <a:ext cx="386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クラス</a:t>
            </a:r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1</a:t>
            </a:r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に属する特徴ベクトル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B072C5ED-6D1C-49A7-9BFD-FBEBF2CDC3BC}"/>
              </a:ext>
            </a:extLst>
          </p:cNvPr>
          <p:cNvCxnSpPr>
            <a:cxnSpLocks/>
          </p:cNvCxnSpPr>
          <p:nvPr/>
        </p:nvCxnSpPr>
        <p:spPr>
          <a:xfrm rot="13800000" flipH="1">
            <a:off x="2791447" y="3617024"/>
            <a:ext cx="3422097" cy="0"/>
          </a:xfrm>
          <a:prstGeom prst="line">
            <a:avLst/>
          </a:prstGeom>
          <a:ln w="101600" cap="sq">
            <a:solidFill>
              <a:schemeClr val="accent1"/>
            </a:solidFill>
            <a:prstDash val="sysDash"/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7C8DD37-473D-4A36-9F4A-0526C1E72368}"/>
              </a:ext>
            </a:extLst>
          </p:cNvPr>
          <p:cNvCxnSpPr>
            <a:cxnSpLocks/>
          </p:cNvCxnSpPr>
          <p:nvPr/>
        </p:nvCxnSpPr>
        <p:spPr>
          <a:xfrm rot="19800000" flipH="1">
            <a:off x="5373101" y="4072241"/>
            <a:ext cx="3422097" cy="0"/>
          </a:xfrm>
          <a:prstGeom prst="line">
            <a:avLst/>
          </a:prstGeom>
          <a:ln w="101600" cap="sq">
            <a:solidFill>
              <a:srgbClr val="FF0000"/>
            </a:solidFill>
            <a:prstDash val="sysDash"/>
            <a:bevel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9A2E5C5-5D53-477D-BFC0-583F277B2990}"/>
                  </a:ext>
                </a:extLst>
              </p:cNvPr>
              <p:cNvSpPr txBox="1"/>
              <p:nvPr/>
            </p:nvSpPr>
            <p:spPr>
              <a:xfrm>
                <a:off x="2735792" y="2028788"/>
                <a:ext cx="907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9A2E5C5-5D53-477D-BFC0-583F277B2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2" y="2028788"/>
                <a:ext cx="907255" cy="276999"/>
              </a:xfrm>
              <a:prstGeom prst="rect">
                <a:avLst/>
              </a:prstGeom>
              <a:blipFill>
                <a:blip r:embed="rId2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62F57CC-C502-4408-BB67-E2DF1E03EBD2}"/>
                  </a:ext>
                </a:extLst>
              </p:cNvPr>
              <p:cNvSpPr txBox="1"/>
              <p:nvPr/>
            </p:nvSpPr>
            <p:spPr>
              <a:xfrm>
                <a:off x="7025710" y="2431111"/>
                <a:ext cx="6539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62F57CC-C502-4408-BB67-E2DF1E03E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10" y="2431111"/>
                <a:ext cx="653933" cy="276999"/>
              </a:xfrm>
              <a:prstGeom prst="rect">
                <a:avLst/>
              </a:prstGeom>
              <a:blipFill>
                <a:blip r:embed="rId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F06C4E0-567B-43A1-A364-39FBBAE36509}"/>
              </a:ext>
            </a:extLst>
          </p:cNvPr>
          <p:cNvCxnSpPr>
            <a:cxnSpLocks/>
          </p:cNvCxnSpPr>
          <p:nvPr/>
        </p:nvCxnSpPr>
        <p:spPr>
          <a:xfrm flipV="1">
            <a:off x="2813583" y="3597896"/>
            <a:ext cx="998735" cy="11037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0D47D99-4F14-492F-8288-6681FEFD51E9}"/>
              </a:ext>
            </a:extLst>
          </p:cNvPr>
          <p:cNvCxnSpPr>
            <a:cxnSpLocks/>
          </p:cNvCxnSpPr>
          <p:nvPr/>
        </p:nvCxnSpPr>
        <p:spPr>
          <a:xfrm>
            <a:off x="2167261" y="1579418"/>
            <a:ext cx="769280" cy="5254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E6DC11C-3EE8-40C0-884D-1AB94699EF45}"/>
              </a:ext>
            </a:extLst>
          </p:cNvPr>
          <p:cNvCxnSpPr>
            <a:cxnSpLocks/>
          </p:cNvCxnSpPr>
          <p:nvPr/>
        </p:nvCxnSpPr>
        <p:spPr>
          <a:xfrm>
            <a:off x="4553214" y="2306282"/>
            <a:ext cx="1049124" cy="2607813"/>
          </a:xfrm>
          <a:prstGeom prst="line">
            <a:avLst/>
          </a:prstGeom>
          <a:ln w="63500" cap="rnd">
            <a:bevel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210595AA-9584-4CC6-81ED-E28FEB2CDEEB}"/>
              </a:ext>
            </a:extLst>
          </p:cNvPr>
          <p:cNvCxnSpPr>
            <a:cxnSpLocks/>
          </p:cNvCxnSpPr>
          <p:nvPr/>
        </p:nvCxnSpPr>
        <p:spPr>
          <a:xfrm rot="600000">
            <a:off x="4817611" y="2219884"/>
            <a:ext cx="1033535" cy="2607813"/>
          </a:xfrm>
          <a:prstGeom prst="line">
            <a:avLst/>
          </a:prstGeom>
          <a:ln w="63500" cap="rnd">
            <a:bevel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C0A2D54-F42F-4537-B82D-B52FBA7D0418}"/>
              </a:ext>
            </a:extLst>
          </p:cNvPr>
          <p:cNvSpPr/>
          <p:nvPr/>
        </p:nvSpPr>
        <p:spPr>
          <a:xfrm>
            <a:off x="332509" y="841338"/>
            <a:ext cx="11551806" cy="5416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79E89B1-3418-49C5-9CAA-7C3A104E7BA7}"/>
              </a:ext>
            </a:extLst>
          </p:cNvPr>
          <p:cNvCxnSpPr>
            <a:cxnSpLocks/>
          </p:cNvCxnSpPr>
          <p:nvPr/>
        </p:nvCxnSpPr>
        <p:spPr>
          <a:xfrm rot="-1800000">
            <a:off x="3966278" y="2756566"/>
            <a:ext cx="1033535" cy="2607813"/>
          </a:xfrm>
          <a:prstGeom prst="line">
            <a:avLst/>
          </a:prstGeom>
          <a:ln w="63500" cap="rnd">
            <a:bevel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0B1E00C-0633-4A89-9A76-549C2C5234AA}"/>
              </a:ext>
            </a:extLst>
          </p:cNvPr>
          <p:cNvCxnSpPr>
            <a:cxnSpLocks/>
          </p:cNvCxnSpPr>
          <p:nvPr/>
        </p:nvCxnSpPr>
        <p:spPr>
          <a:xfrm rot="5400000">
            <a:off x="6388768" y="3110297"/>
            <a:ext cx="1033535" cy="2607813"/>
          </a:xfrm>
          <a:prstGeom prst="line">
            <a:avLst/>
          </a:prstGeom>
          <a:ln w="63500" cap="rnd">
            <a:solidFill>
              <a:srgbClr val="FF0000"/>
            </a:solidFill>
            <a:bevel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5DD4712-8CFA-4970-9470-532477318FBA}"/>
              </a:ext>
            </a:extLst>
          </p:cNvPr>
          <p:cNvCxnSpPr>
            <a:cxnSpLocks/>
          </p:cNvCxnSpPr>
          <p:nvPr/>
        </p:nvCxnSpPr>
        <p:spPr>
          <a:xfrm rot="3600000">
            <a:off x="5948609" y="2538929"/>
            <a:ext cx="1033535" cy="2607813"/>
          </a:xfrm>
          <a:prstGeom prst="line">
            <a:avLst/>
          </a:prstGeom>
          <a:ln w="63500" cap="rnd">
            <a:solidFill>
              <a:srgbClr val="FF0000"/>
            </a:solidFill>
            <a:bevel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99AE262D-4627-42CE-B131-0D6021F6308F}"/>
              </a:ext>
            </a:extLst>
          </p:cNvPr>
          <p:cNvCxnSpPr>
            <a:cxnSpLocks/>
          </p:cNvCxnSpPr>
          <p:nvPr/>
        </p:nvCxnSpPr>
        <p:spPr>
          <a:xfrm rot="4500000">
            <a:off x="6262151" y="2790300"/>
            <a:ext cx="1033535" cy="2607813"/>
          </a:xfrm>
          <a:prstGeom prst="line">
            <a:avLst/>
          </a:prstGeom>
          <a:ln w="63500" cap="rnd">
            <a:solidFill>
              <a:srgbClr val="FF0000"/>
            </a:solidFill>
            <a:bevel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255C868-0B64-42D2-9E82-508A6FE7DC05}"/>
                  </a:ext>
                </a:extLst>
              </p:cNvPr>
              <p:cNvSpPr txBox="1"/>
              <p:nvPr/>
            </p:nvSpPr>
            <p:spPr>
              <a:xfrm>
                <a:off x="7628683" y="2976322"/>
                <a:ext cx="6539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255C868-0B64-42D2-9E82-508A6FE7D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683" y="2976322"/>
                <a:ext cx="653933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4D49816E-E007-4283-9ACE-B9E67C499D98}"/>
                  </a:ext>
                </a:extLst>
              </p:cNvPr>
              <p:cNvSpPr txBox="1"/>
              <p:nvPr/>
            </p:nvSpPr>
            <p:spPr>
              <a:xfrm>
                <a:off x="8032078" y="3743334"/>
                <a:ext cx="6539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4D49816E-E007-4283-9ACE-B9E67C499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078" y="3743334"/>
                <a:ext cx="653933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D1A6F430-C78C-4B74-AEA9-56C177C8256C}"/>
                  </a:ext>
                </a:extLst>
              </p:cNvPr>
              <p:cNvSpPr txBox="1"/>
              <p:nvPr/>
            </p:nvSpPr>
            <p:spPr>
              <a:xfrm>
                <a:off x="4724609" y="1827915"/>
                <a:ext cx="6539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D1A6F430-C78C-4B74-AEA9-56C177C82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609" y="1827915"/>
                <a:ext cx="653933" cy="276999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AE98E03B-17D0-4FFC-B3CF-72CC7809376E}"/>
                  </a:ext>
                </a:extLst>
              </p:cNvPr>
              <p:cNvSpPr txBox="1"/>
              <p:nvPr/>
            </p:nvSpPr>
            <p:spPr>
              <a:xfrm>
                <a:off x="4156078" y="1999762"/>
                <a:ext cx="6539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AE98E03B-17D0-4FFC-B3CF-72CC7809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78" y="1999762"/>
                <a:ext cx="653933" cy="276999"/>
              </a:xfrm>
              <a:prstGeom prst="rect">
                <a:avLst/>
              </a:prstGeom>
              <a:blipFill>
                <a:blip r:embed="rId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D3FA5D21-F1C2-4599-BF4B-3514FD8D6FF5}"/>
                  </a:ext>
                </a:extLst>
              </p:cNvPr>
              <p:cNvSpPr txBox="1"/>
              <p:nvPr/>
            </p:nvSpPr>
            <p:spPr>
              <a:xfrm>
                <a:off x="2936541" y="2939717"/>
                <a:ext cx="6539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D3FA5D21-F1C2-4599-BF4B-3514FD8D6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541" y="2939717"/>
                <a:ext cx="653933" cy="276999"/>
              </a:xfrm>
              <a:prstGeom prst="rect">
                <a:avLst/>
              </a:prstGeom>
              <a:blipFill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CF49FE9-313C-40E6-8186-F21A67520626}"/>
                  </a:ext>
                </a:extLst>
              </p:cNvPr>
              <p:cNvSpPr txBox="1"/>
              <p:nvPr/>
            </p:nvSpPr>
            <p:spPr>
              <a:xfrm>
                <a:off x="8315459" y="3070196"/>
                <a:ext cx="907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CF49FE9-313C-40E6-8186-F21A67520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459" y="3070196"/>
                <a:ext cx="907255" cy="276999"/>
              </a:xfrm>
              <a:prstGeom prst="rect">
                <a:avLst/>
              </a:prstGeom>
              <a:blipFill>
                <a:blip r:embed="rId9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8232B10-2F15-41E7-A19D-14D9ABF0A2EC}"/>
              </a:ext>
            </a:extLst>
          </p:cNvPr>
          <p:cNvSpPr txBox="1"/>
          <p:nvPr/>
        </p:nvSpPr>
        <p:spPr>
          <a:xfrm>
            <a:off x="1028801" y="1248732"/>
            <a:ext cx="273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クラス</a:t>
            </a: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1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の代表ベクトル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D125D645-5291-4763-B450-6C1A16FF2321}"/>
              </a:ext>
            </a:extLst>
          </p:cNvPr>
          <p:cNvCxnSpPr>
            <a:cxnSpLocks/>
          </p:cNvCxnSpPr>
          <p:nvPr/>
        </p:nvCxnSpPr>
        <p:spPr>
          <a:xfrm flipH="1">
            <a:off x="8978356" y="2676818"/>
            <a:ext cx="1031080" cy="3933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A69A66C-6BE6-485D-8EF5-F4D847410277}"/>
              </a:ext>
            </a:extLst>
          </p:cNvPr>
          <p:cNvSpPr txBox="1"/>
          <p:nvPr/>
        </p:nvSpPr>
        <p:spPr>
          <a:xfrm>
            <a:off x="8588966" y="2338778"/>
            <a:ext cx="270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クラス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2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の代表ベクトル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6921A669-0303-4451-99F5-1B52EC4F9DAD}"/>
              </a:ext>
            </a:extLst>
          </p:cNvPr>
          <p:cNvCxnSpPr>
            <a:cxnSpLocks/>
          </p:cNvCxnSpPr>
          <p:nvPr/>
        </p:nvCxnSpPr>
        <p:spPr>
          <a:xfrm flipV="1">
            <a:off x="2825165" y="3404289"/>
            <a:ext cx="2065716" cy="12973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8AEE911-0D5F-4847-A35C-F638DD1BB60F}"/>
              </a:ext>
            </a:extLst>
          </p:cNvPr>
          <p:cNvCxnSpPr>
            <a:cxnSpLocks/>
          </p:cNvCxnSpPr>
          <p:nvPr/>
        </p:nvCxnSpPr>
        <p:spPr>
          <a:xfrm flipH="1" flipV="1">
            <a:off x="6695905" y="3676640"/>
            <a:ext cx="1325885" cy="12947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642D33E-4DBD-43D5-88BF-74BB87243297}"/>
              </a:ext>
            </a:extLst>
          </p:cNvPr>
          <p:cNvCxnSpPr>
            <a:cxnSpLocks/>
          </p:cNvCxnSpPr>
          <p:nvPr/>
        </p:nvCxnSpPr>
        <p:spPr>
          <a:xfrm flipV="1">
            <a:off x="2825165" y="2690011"/>
            <a:ext cx="2299031" cy="20115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6A87E63B-705F-4AA9-A140-9E58B2C825F8}"/>
              </a:ext>
            </a:extLst>
          </p:cNvPr>
          <p:cNvCxnSpPr>
            <a:cxnSpLocks/>
          </p:cNvCxnSpPr>
          <p:nvPr/>
        </p:nvCxnSpPr>
        <p:spPr>
          <a:xfrm flipH="1" flipV="1">
            <a:off x="7434025" y="3688281"/>
            <a:ext cx="573747" cy="12540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C9D64DA-C057-49A7-9E44-0002D8D9AD1C}"/>
              </a:ext>
            </a:extLst>
          </p:cNvPr>
          <p:cNvCxnSpPr>
            <a:cxnSpLocks/>
          </p:cNvCxnSpPr>
          <p:nvPr/>
        </p:nvCxnSpPr>
        <p:spPr>
          <a:xfrm flipH="1" flipV="1">
            <a:off x="6975486" y="4414205"/>
            <a:ext cx="1032286" cy="5544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E45F3152-03F8-48A8-AD0F-5D55CE0718F0}"/>
              </a:ext>
            </a:extLst>
          </p:cNvPr>
          <p:cNvSpPr txBox="1"/>
          <p:nvPr/>
        </p:nvSpPr>
        <p:spPr>
          <a:xfrm>
            <a:off x="6716183" y="4925421"/>
            <a:ext cx="386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クラス</a:t>
            </a:r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2</a:t>
            </a:r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に属する特徴ベクトル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6D91983-EF3F-415C-A7A1-92AAE01AF477}"/>
              </a:ext>
            </a:extLst>
          </p:cNvPr>
          <p:cNvSpPr txBox="1"/>
          <p:nvPr/>
        </p:nvSpPr>
        <p:spPr>
          <a:xfrm>
            <a:off x="7177007" y="5616552"/>
            <a:ext cx="2832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W</a:t>
            </a:r>
            <a:r>
              <a:rPr lang="en-US" altLang="ja-JP" sz="1400" b="1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2</a:t>
            </a:r>
            <a:r>
              <a:rPr lang="ja-JP" altLang="en-US" sz="2000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に「近い」ベクトル</a:t>
            </a:r>
            <a:endParaRPr kumimoji="1" lang="ja-JP" altLang="en-US" sz="2000" dirty="0">
              <a:solidFill>
                <a:srgbClr val="C00000"/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5675092-2BE4-4B18-937F-B437F778BC62}"/>
              </a:ext>
            </a:extLst>
          </p:cNvPr>
          <p:cNvSpPr txBox="1"/>
          <p:nvPr/>
        </p:nvSpPr>
        <p:spPr>
          <a:xfrm>
            <a:off x="1367757" y="5480718"/>
            <a:ext cx="3966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W</a:t>
            </a:r>
            <a:r>
              <a:rPr lang="en-US" altLang="ja-JP" sz="1400" b="1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1</a:t>
            </a:r>
            <a:r>
              <a:rPr lang="ja-JP" altLang="en-US" sz="2000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に「近い」ベクトル</a:t>
            </a:r>
            <a:endParaRPr kumimoji="1" lang="ja-JP" altLang="en-US" sz="2000" dirty="0">
              <a:solidFill>
                <a:srgbClr val="C00000"/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85" name="矢印: 下 84">
            <a:extLst>
              <a:ext uri="{FF2B5EF4-FFF2-40B4-BE49-F238E27FC236}">
                <a16:creationId xmlns:a16="http://schemas.microsoft.com/office/drawing/2014/main" id="{F424FFAF-92DF-4C66-9B0C-8A6B93FD7A3F}"/>
              </a:ext>
            </a:extLst>
          </p:cNvPr>
          <p:cNvSpPr/>
          <p:nvPr/>
        </p:nvSpPr>
        <p:spPr>
          <a:xfrm>
            <a:off x="2270363" y="5085823"/>
            <a:ext cx="930857" cy="36933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矢印: 下 85">
            <a:extLst>
              <a:ext uri="{FF2B5EF4-FFF2-40B4-BE49-F238E27FC236}">
                <a16:creationId xmlns:a16="http://schemas.microsoft.com/office/drawing/2014/main" id="{484AEAF7-FF7F-4B04-A0D1-3D3B790C0A7B}"/>
              </a:ext>
            </a:extLst>
          </p:cNvPr>
          <p:cNvSpPr/>
          <p:nvPr/>
        </p:nvSpPr>
        <p:spPr>
          <a:xfrm>
            <a:off x="8032033" y="5287507"/>
            <a:ext cx="930857" cy="36933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45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8EDD49C-59C9-4848-ADC7-D7166F77D706}"/>
              </a:ext>
            </a:extLst>
          </p:cNvPr>
          <p:cNvSpPr/>
          <p:nvPr/>
        </p:nvSpPr>
        <p:spPr>
          <a:xfrm>
            <a:off x="7564582" y="1482552"/>
            <a:ext cx="1784850" cy="385243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C0A2D54-F42F-4537-B82D-B52FBA7D0418}"/>
              </a:ext>
            </a:extLst>
          </p:cNvPr>
          <p:cNvSpPr/>
          <p:nvPr/>
        </p:nvSpPr>
        <p:spPr>
          <a:xfrm>
            <a:off x="153842" y="843147"/>
            <a:ext cx="11884315" cy="5284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8724708E-3F7D-44EF-AC94-3C3C4C3E310E}"/>
              </a:ext>
            </a:extLst>
          </p:cNvPr>
          <p:cNvGrpSpPr/>
          <p:nvPr/>
        </p:nvGrpSpPr>
        <p:grpSpPr>
          <a:xfrm>
            <a:off x="606454" y="2482856"/>
            <a:ext cx="1503529" cy="1503528"/>
            <a:chOff x="1686283" y="3846555"/>
            <a:chExt cx="2017952" cy="2017951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BD0A5E1E-A732-4D2A-9ACD-92A4ECD02F1C}"/>
                </a:ext>
              </a:extLst>
            </p:cNvPr>
            <p:cNvSpPr/>
            <p:nvPr/>
          </p:nvSpPr>
          <p:spPr>
            <a:xfrm>
              <a:off x="1686283" y="4114615"/>
              <a:ext cx="2017951" cy="17498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C7E7AC11-151E-40FA-845F-5F448A5DCDBB}"/>
                </a:ext>
              </a:extLst>
            </p:cNvPr>
            <p:cNvGrpSpPr/>
            <p:nvPr/>
          </p:nvGrpSpPr>
          <p:grpSpPr>
            <a:xfrm>
              <a:off x="1686283" y="3846555"/>
              <a:ext cx="2017952" cy="2017951"/>
              <a:chOff x="971483" y="270730"/>
              <a:chExt cx="2017952" cy="2017951"/>
            </a:xfrm>
          </p:grpSpPr>
          <p:pic>
            <p:nvPicPr>
              <p:cNvPr id="126" name="図 125" descr="記号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451C245-D213-4830-9F8A-2C992923F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484" y="270730"/>
                <a:ext cx="2017951" cy="2017951"/>
              </a:xfrm>
              <a:prstGeom prst="rect">
                <a:avLst/>
              </a:prstGeom>
            </p:spPr>
          </p:pic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45AD8962-1EB6-40E3-A8E0-E1D6C2301B0F}"/>
                  </a:ext>
                </a:extLst>
              </p:cNvPr>
              <p:cNvSpPr/>
              <p:nvPr/>
            </p:nvSpPr>
            <p:spPr>
              <a:xfrm>
                <a:off x="971483" y="538790"/>
                <a:ext cx="2017951" cy="1749891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28" name="矢印: 下 127">
            <a:extLst>
              <a:ext uri="{FF2B5EF4-FFF2-40B4-BE49-F238E27FC236}">
                <a16:creationId xmlns:a16="http://schemas.microsoft.com/office/drawing/2014/main" id="{92924654-5D6B-422B-B607-3B5C34F40B02}"/>
              </a:ext>
            </a:extLst>
          </p:cNvPr>
          <p:cNvSpPr/>
          <p:nvPr/>
        </p:nvSpPr>
        <p:spPr>
          <a:xfrm rot="16200000">
            <a:off x="1712202" y="2952427"/>
            <a:ext cx="1746708" cy="74468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54AC76D6-2E70-450D-BA5B-ADFB4C56DB10}"/>
              </a:ext>
            </a:extLst>
          </p:cNvPr>
          <p:cNvSpPr txBox="1"/>
          <p:nvPr/>
        </p:nvSpPr>
        <p:spPr>
          <a:xfrm>
            <a:off x="3060914" y="1264386"/>
            <a:ext cx="358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ニューラルネットワーク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74BAB1B7-C450-4D76-A1A3-52A321E86BDF}"/>
              </a:ext>
            </a:extLst>
          </p:cNvPr>
          <p:cNvSpPr txBox="1"/>
          <p:nvPr/>
        </p:nvSpPr>
        <p:spPr>
          <a:xfrm>
            <a:off x="418245" y="2223107"/>
            <a:ext cx="1811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入力データ</a:t>
            </a:r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0851B174-FA78-405A-B09D-CC1632562E1B}"/>
              </a:ext>
            </a:extLst>
          </p:cNvPr>
          <p:cNvSpPr txBox="1"/>
          <p:nvPr/>
        </p:nvSpPr>
        <p:spPr>
          <a:xfrm>
            <a:off x="7746432" y="3173064"/>
            <a:ext cx="1421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Softmax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BFD27E2-16F6-459C-B97E-05215EF62E87}"/>
              </a:ext>
            </a:extLst>
          </p:cNvPr>
          <p:cNvGrpSpPr/>
          <p:nvPr/>
        </p:nvGrpSpPr>
        <p:grpSpPr>
          <a:xfrm>
            <a:off x="3060915" y="1693039"/>
            <a:ext cx="3586795" cy="3459356"/>
            <a:chOff x="3099372" y="1790985"/>
            <a:chExt cx="3586795" cy="3459356"/>
          </a:xfrm>
        </p:grpSpPr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789435FD-0ACF-4966-B761-4F77899A2F0B}"/>
                </a:ext>
              </a:extLst>
            </p:cNvPr>
            <p:cNvGrpSpPr/>
            <p:nvPr/>
          </p:nvGrpSpPr>
          <p:grpSpPr>
            <a:xfrm>
              <a:off x="3526846" y="2594388"/>
              <a:ext cx="2720656" cy="1852549"/>
              <a:chOff x="3287485" y="1229097"/>
              <a:chExt cx="5415153" cy="3687286"/>
            </a:xfrm>
          </p:grpSpPr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9EF47622-B197-455F-B07A-7780AEC58E9F}"/>
                  </a:ext>
                </a:extLst>
              </p:cNvPr>
              <p:cNvSpPr/>
              <p:nvPr/>
            </p:nvSpPr>
            <p:spPr>
              <a:xfrm>
                <a:off x="3287485" y="1780310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E35A2805-B267-40F5-AA64-0F3B1F5FFFE8}"/>
                  </a:ext>
                </a:extLst>
              </p:cNvPr>
              <p:cNvSpPr/>
              <p:nvPr/>
            </p:nvSpPr>
            <p:spPr>
              <a:xfrm>
                <a:off x="3287485" y="2799608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A9DCA10C-AF79-4344-A107-5EC954F1515B}"/>
                  </a:ext>
                </a:extLst>
              </p:cNvPr>
              <p:cNvSpPr/>
              <p:nvPr/>
            </p:nvSpPr>
            <p:spPr>
              <a:xfrm>
                <a:off x="3287485" y="3818906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楕円 68">
                <a:extLst>
                  <a:ext uri="{FF2B5EF4-FFF2-40B4-BE49-F238E27FC236}">
                    <a16:creationId xmlns:a16="http://schemas.microsoft.com/office/drawing/2014/main" id="{77F4D3D2-2618-4800-B42B-955C4429781C}"/>
                  </a:ext>
                </a:extLst>
              </p:cNvPr>
              <p:cNvSpPr/>
              <p:nvPr/>
            </p:nvSpPr>
            <p:spPr>
              <a:xfrm>
                <a:off x="4950032" y="1229097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7DD46087-80C7-4E23-A6C0-42C0F210CAE2}"/>
                  </a:ext>
                </a:extLst>
              </p:cNvPr>
              <p:cNvSpPr/>
              <p:nvPr/>
            </p:nvSpPr>
            <p:spPr>
              <a:xfrm>
                <a:off x="4950032" y="2248395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8850DFC0-F614-4290-91BE-8E461D629B25}"/>
                  </a:ext>
                </a:extLst>
              </p:cNvPr>
              <p:cNvSpPr/>
              <p:nvPr/>
            </p:nvSpPr>
            <p:spPr>
              <a:xfrm>
                <a:off x="4950032" y="3267693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44E6D8A5-BB12-4309-9FB9-5B834CDAAFFD}"/>
                  </a:ext>
                </a:extLst>
              </p:cNvPr>
              <p:cNvSpPr/>
              <p:nvPr/>
            </p:nvSpPr>
            <p:spPr>
              <a:xfrm>
                <a:off x="4950032" y="4286991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DA09151F-B22F-4C91-8B17-64F8097A55FD}"/>
                  </a:ext>
                </a:extLst>
              </p:cNvPr>
              <p:cNvSpPr/>
              <p:nvPr/>
            </p:nvSpPr>
            <p:spPr>
              <a:xfrm>
                <a:off x="6612578" y="1229097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01DE7BF-AEE5-4360-8E18-87579284B45A}"/>
                  </a:ext>
                </a:extLst>
              </p:cNvPr>
              <p:cNvSpPr/>
              <p:nvPr/>
            </p:nvSpPr>
            <p:spPr>
              <a:xfrm>
                <a:off x="6612578" y="2248395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2860CB71-A093-4D18-9E59-588FCC45A745}"/>
                  </a:ext>
                </a:extLst>
              </p:cNvPr>
              <p:cNvSpPr/>
              <p:nvPr/>
            </p:nvSpPr>
            <p:spPr>
              <a:xfrm>
                <a:off x="6612578" y="3267693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570BA48C-A5F7-4615-B148-DD1E5812769E}"/>
                  </a:ext>
                </a:extLst>
              </p:cNvPr>
              <p:cNvSpPr/>
              <p:nvPr/>
            </p:nvSpPr>
            <p:spPr>
              <a:xfrm>
                <a:off x="6612578" y="4286991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直線矢印コネクタ 76">
                <a:extLst>
                  <a:ext uri="{FF2B5EF4-FFF2-40B4-BE49-F238E27FC236}">
                    <a16:creationId xmlns:a16="http://schemas.microsoft.com/office/drawing/2014/main" id="{EB21A2EC-FCE0-4A2E-B5D6-3339711399F3}"/>
                  </a:ext>
                </a:extLst>
              </p:cNvPr>
              <p:cNvCxnSpPr>
                <a:cxnSpLocks/>
                <a:stCxn id="62" idx="6"/>
                <a:endCxn id="69" idx="2"/>
              </p:cNvCxnSpPr>
              <p:nvPr/>
            </p:nvCxnSpPr>
            <p:spPr>
              <a:xfrm flipV="1">
                <a:off x="3916877" y="1543793"/>
                <a:ext cx="1033155" cy="551213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矢印コネクタ 77">
                <a:extLst>
                  <a:ext uri="{FF2B5EF4-FFF2-40B4-BE49-F238E27FC236}">
                    <a16:creationId xmlns:a16="http://schemas.microsoft.com/office/drawing/2014/main" id="{FAE950BB-60C7-412F-BC2A-216120E8B35D}"/>
                  </a:ext>
                </a:extLst>
              </p:cNvPr>
              <p:cNvCxnSpPr>
                <a:cxnSpLocks/>
                <a:stCxn id="67" idx="6"/>
                <a:endCxn id="70" idx="2"/>
              </p:cNvCxnSpPr>
              <p:nvPr/>
            </p:nvCxnSpPr>
            <p:spPr>
              <a:xfrm flipV="1">
                <a:off x="3916877" y="2563091"/>
                <a:ext cx="1033155" cy="551213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矢印コネクタ 78">
                <a:extLst>
                  <a:ext uri="{FF2B5EF4-FFF2-40B4-BE49-F238E27FC236}">
                    <a16:creationId xmlns:a16="http://schemas.microsoft.com/office/drawing/2014/main" id="{21510471-9B37-4887-A394-F90983D241B0}"/>
                  </a:ext>
                </a:extLst>
              </p:cNvPr>
              <p:cNvCxnSpPr>
                <a:cxnSpLocks/>
                <a:stCxn id="68" idx="6"/>
                <a:endCxn id="71" idx="2"/>
              </p:cNvCxnSpPr>
              <p:nvPr/>
            </p:nvCxnSpPr>
            <p:spPr>
              <a:xfrm flipV="1">
                <a:off x="3916877" y="3582389"/>
                <a:ext cx="1033155" cy="551213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矢印コネクタ 79">
                <a:extLst>
                  <a:ext uri="{FF2B5EF4-FFF2-40B4-BE49-F238E27FC236}">
                    <a16:creationId xmlns:a16="http://schemas.microsoft.com/office/drawing/2014/main" id="{1DB9D7F2-83FA-4363-942F-EF65E2025E29}"/>
                  </a:ext>
                </a:extLst>
              </p:cNvPr>
              <p:cNvCxnSpPr>
                <a:cxnSpLocks/>
                <a:stCxn id="62" idx="6"/>
                <a:endCxn id="70" idx="2"/>
              </p:cNvCxnSpPr>
              <p:nvPr/>
            </p:nvCxnSpPr>
            <p:spPr>
              <a:xfrm>
                <a:off x="3916877" y="2095006"/>
                <a:ext cx="1033155" cy="468085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A5825486-9EFA-4D21-AA53-31515EB48F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6876" y="3120241"/>
                <a:ext cx="1033155" cy="468085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3E574037-9D08-4138-BE85-45EF93486FA4}"/>
                  </a:ext>
                </a:extLst>
              </p:cNvPr>
              <p:cNvCxnSpPr>
                <a:cxnSpLocks/>
                <a:stCxn id="68" idx="6"/>
                <a:endCxn id="72" idx="2"/>
              </p:cNvCxnSpPr>
              <p:nvPr/>
            </p:nvCxnSpPr>
            <p:spPr>
              <a:xfrm>
                <a:off x="3916877" y="4133602"/>
                <a:ext cx="1033155" cy="468085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CFD7DA00-CC69-4E43-BEFB-56BE519BD0C5}"/>
                  </a:ext>
                </a:extLst>
              </p:cNvPr>
              <p:cNvCxnSpPr>
                <a:cxnSpLocks/>
                <a:stCxn id="62" idx="6"/>
                <a:endCxn id="71" idx="2"/>
              </p:cNvCxnSpPr>
              <p:nvPr/>
            </p:nvCxnSpPr>
            <p:spPr>
              <a:xfrm>
                <a:off x="3916877" y="2095006"/>
                <a:ext cx="1033155" cy="1487383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矢印コネクタ 84">
                <a:extLst>
                  <a:ext uri="{FF2B5EF4-FFF2-40B4-BE49-F238E27FC236}">
                    <a16:creationId xmlns:a16="http://schemas.microsoft.com/office/drawing/2014/main" id="{F66B7F4D-6103-411D-B321-D4EFF4E8EC6E}"/>
                  </a:ext>
                </a:extLst>
              </p:cNvPr>
              <p:cNvCxnSpPr>
                <a:cxnSpLocks/>
                <a:stCxn id="67" idx="6"/>
                <a:endCxn id="72" idx="2"/>
              </p:cNvCxnSpPr>
              <p:nvPr/>
            </p:nvCxnSpPr>
            <p:spPr>
              <a:xfrm>
                <a:off x="3916877" y="3114304"/>
                <a:ext cx="1033155" cy="1487383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矢印コネクタ 85">
                <a:extLst>
                  <a:ext uri="{FF2B5EF4-FFF2-40B4-BE49-F238E27FC236}">
                    <a16:creationId xmlns:a16="http://schemas.microsoft.com/office/drawing/2014/main" id="{91F1C317-0038-44C2-8CB7-B2263061519F}"/>
                  </a:ext>
                </a:extLst>
              </p:cNvPr>
              <p:cNvCxnSpPr>
                <a:cxnSpLocks/>
                <a:stCxn id="67" idx="6"/>
                <a:endCxn id="69" idx="2"/>
              </p:cNvCxnSpPr>
              <p:nvPr/>
            </p:nvCxnSpPr>
            <p:spPr>
              <a:xfrm flipV="1">
                <a:off x="3916877" y="1543793"/>
                <a:ext cx="1033155" cy="1570511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979CE029-4B66-4F58-974B-72FE6E8B691F}"/>
                  </a:ext>
                </a:extLst>
              </p:cNvPr>
              <p:cNvCxnSpPr>
                <a:cxnSpLocks/>
                <a:stCxn id="68" idx="6"/>
                <a:endCxn id="70" idx="2"/>
              </p:cNvCxnSpPr>
              <p:nvPr/>
            </p:nvCxnSpPr>
            <p:spPr>
              <a:xfrm flipV="1">
                <a:off x="3916877" y="2563091"/>
                <a:ext cx="1033155" cy="1570511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id="{CC35E9D5-350C-4352-BDC9-354EB980EF65}"/>
                  </a:ext>
                </a:extLst>
              </p:cNvPr>
              <p:cNvCxnSpPr>
                <a:cxnSpLocks/>
                <a:stCxn id="69" idx="6"/>
                <a:endCxn id="74" idx="2"/>
              </p:cNvCxnSpPr>
              <p:nvPr/>
            </p:nvCxnSpPr>
            <p:spPr>
              <a:xfrm>
                <a:off x="5579424" y="1543793"/>
                <a:ext cx="1033154" cy="101929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矢印コネクタ 88">
                <a:extLst>
                  <a:ext uri="{FF2B5EF4-FFF2-40B4-BE49-F238E27FC236}">
                    <a16:creationId xmlns:a16="http://schemas.microsoft.com/office/drawing/2014/main" id="{F8DA6ED9-10F8-4C1F-83D0-608F495D0182}"/>
                  </a:ext>
                </a:extLst>
              </p:cNvPr>
              <p:cNvCxnSpPr>
                <a:cxnSpLocks/>
                <a:stCxn id="70" idx="6"/>
                <a:endCxn id="75" idx="2"/>
              </p:cNvCxnSpPr>
              <p:nvPr/>
            </p:nvCxnSpPr>
            <p:spPr>
              <a:xfrm>
                <a:off x="5579424" y="2563091"/>
                <a:ext cx="1033154" cy="101929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矢印コネクタ 89">
                <a:extLst>
                  <a:ext uri="{FF2B5EF4-FFF2-40B4-BE49-F238E27FC236}">
                    <a16:creationId xmlns:a16="http://schemas.microsoft.com/office/drawing/2014/main" id="{F86DDBB8-6D7A-446C-8834-AACDDB3D61E4}"/>
                  </a:ext>
                </a:extLst>
              </p:cNvPr>
              <p:cNvCxnSpPr>
                <a:cxnSpLocks/>
                <a:stCxn id="71" idx="6"/>
                <a:endCxn id="76" idx="2"/>
              </p:cNvCxnSpPr>
              <p:nvPr/>
            </p:nvCxnSpPr>
            <p:spPr>
              <a:xfrm>
                <a:off x="5579424" y="3582389"/>
                <a:ext cx="1033154" cy="101929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矢印コネクタ 90">
                <a:extLst>
                  <a:ext uri="{FF2B5EF4-FFF2-40B4-BE49-F238E27FC236}">
                    <a16:creationId xmlns:a16="http://schemas.microsoft.com/office/drawing/2014/main" id="{1C190128-DBF9-4520-85A1-049DCB5BC27F}"/>
                  </a:ext>
                </a:extLst>
              </p:cNvPr>
              <p:cNvCxnSpPr>
                <a:cxnSpLocks/>
                <a:stCxn id="69" idx="6"/>
                <a:endCxn id="75" idx="2"/>
              </p:cNvCxnSpPr>
              <p:nvPr/>
            </p:nvCxnSpPr>
            <p:spPr>
              <a:xfrm>
                <a:off x="5579424" y="1543793"/>
                <a:ext cx="1033154" cy="2038596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矢印コネクタ 91">
                <a:extLst>
                  <a:ext uri="{FF2B5EF4-FFF2-40B4-BE49-F238E27FC236}">
                    <a16:creationId xmlns:a16="http://schemas.microsoft.com/office/drawing/2014/main" id="{47DC2D97-AB00-4872-A8A7-0B783AB74829}"/>
                  </a:ext>
                </a:extLst>
              </p:cNvPr>
              <p:cNvCxnSpPr>
                <a:cxnSpLocks/>
                <a:stCxn id="70" idx="6"/>
                <a:endCxn id="76" idx="2"/>
              </p:cNvCxnSpPr>
              <p:nvPr/>
            </p:nvCxnSpPr>
            <p:spPr>
              <a:xfrm>
                <a:off x="5579424" y="2563091"/>
                <a:ext cx="1033154" cy="2038596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矢印コネクタ 92">
                <a:extLst>
                  <a:ext uri="{FF2B5EF4-FFF2-40B4-BE49-F238E27FC236}">
                    <a16:creationId xmlns:a16="http://schemas.microsoft.com/office/drawing/2014/main" id="{F6E626EC-E5B4-4B11-A7E6-A554F77AEDB5}"/>
                  </a:ext>
                </a:extLst>
              </p:cNvPr>
              <p:cNvCxnSpPr>
                <a:cxnSpLocks/>
                <a:stCxn id="69" idx="6"/>
                <a:endCxn id="76" idx="2"/>
              </p:cNvCxnSpPr>
              <p:nvPr/>
            </p:nvCxnSpPr>
            <p:spPr>
              <a:xfrm>
                <a:off x="5579424" y="1543793"/>
                <a:ext cx="1033154" cy="3057894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矢印コネクタ 93">
                <a:extLst>
                  <a:ext uri="{FF2B5EF4-FFF2-40B4-BE49-F238E27FC236}">
                    <a16:creationId xmlns:a16="http://schemas.microsoft.com/office/drawing/2014/main" id="{D78C9A42-B8D8-4340-A037-1CB705053B83}"/>
                  </a:ext>
                </a:extLst>
              </p:cNvPr>
              <p:cNvCxnSpPr>
                <a:cxnSpLocks/>
                <a:stCxn id="72" idx="6"/>
                <a:endCxn id="75" idx="2"/>
              </p:cNvCxnSpPr>
              <p:nvPr/>
            </p:nvCxnSpPr>
            <p:spPr>
              <a:xfrm flipV="1">
                <a:off x="5579424" y="3582389"/>
                <a:ext cx="1033154" cy="101929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矢印コネクタ 94">
                <a:extLst>
                  <a:ext uri="{FF2B5EF4-FFF2-40B4-BE49-F238E27FC236}">
                    <a16:creationId xmlns:a16="http://schemas.microsoft.com/office/drawing/2014/main" id="{6C9F7934-5BA4-4C17-96C5-64CB24F7913F}"/>
                  </a:ext>
                </a:extLst>
              </p:cNvPr>
              <p:cNvCxnSpPr>
                <a:cxnSpLocks/>
                <a:stCxn id="71" idx="6"/>
                <a:endCxn id="74" idx="2"/>
              </p:cNvCxnSpPr>
              <p:nvPr/>
            </p:nvCxnSpPr>
            <p:spPr>
              <a:xfrm flipV="1">
                <a:off x="5579424" y="2563091"/>
                <a:ext cx="1033154" cy="101929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88B0DA-D05F-48F4-A0E4-F398380275A4}"/>
                  </a:ext>
                </a:extLst>
              </p:cNvPr>
              <p:cNvCxnSpPr>
                <a:cxnSpLocks/>
                <a:stCxn id="70" idx="6"/>
                <a:endCxn id="73" idx="2"/>
              </p:cNvCxnSpPr>
              <p:nvPr/>
            </p:nvCxnSpPr>
            <p:spPr>
              <a:xfrm flipV="1">
                <a:off x="5579424" y="1543793"/>
                <a:ext cx="1033154" cy="101929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95C155BD-7F7F-42FB-A69D-BEF5E964D599}"/>
                  </a:ext>
                </a:extLst>
              </p:cNvPr>
              <p:cNvCxnSpPr>
                <a:cxnSpLocks/>
                <a:stCxn id="72" idx="6"/>
                <a:endCxn id="74" idx="2"/>
              </p:cNvCxnSpPr>
              <p:nvPr/>
            </p:nvCxnSpPr>
            <p:spPr>
              <a:xfrm flipV="1">
                <a:off x="5579424" y="2563091"/>
                <a:ext cx="1033154" cy="2038596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矢印コネクタ 98">
                <a:extLst>
                  <a:ext uri="{FF2B5EF4-FFF2-40B4-BE49-F238E27FC236}">
                    <a16:creationId xmlns:a16="http://schemas.microsoft.com/office/drawing/2014/main" id="{E78762B5-B3AD-4594-ABE7-D53F7A52AD71}"/>
                  </a:ext>
                </a:extLst>
              </p:cNvPr>
              <p:cNvCxnSpPr>
                <a:cxnSpLocks/>
                <a:stCxn id="71" idx="6"/>
                <a:endCxn id="73" idx="2"/>
              </p:cNvCxnSpPr>
              <p:nvPr/>
            </p:nvCxnSpPr>
            <p:spPr>
              <a:xfrm flipV="1">
                <a:off x="5579424" y="1543793"/>
                <a:ext cx="1033154" cy="2038596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矢印コネクタ 99">
                <a:extLst>
                  <a:ext uri="{FF2B5EF4-FFF2-40B4-BE49-F238E27FC236}">
                    <a16:creationId xmlns:a16="http://schemas.microsoft.com/office/drawing/2014/main" id="{8B403FBA-F3C2-4A63-8DA8-A2A7EC3DE9ED}"/>
                  </a:ext>
                </a:extLst>
              </p:cNvPr>
              <p:cNvCxnSpPr>
                <a:cxnSpLocks/>
                <a:stCxn id="72" idx="6"/>
                <a:endCxn id="73" idx="2"/>
              </p:cNvCxnSpPr>
              <p:nvPr/>
            </p:nvCxnSpPr>
            <p:spPr>
              <a:xfrm flipV="1">
                <a:off x="5579424" y="1543793"/>
                <a:ext cx="1033154" cy="3057894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矢印コネクタ 100">
                <a:extLst>
                  <a:ext uri="{FF2B5EF4-FFF2-40B4-BE49-F238E27FC236}">
                    <a16:creationId xmlns:a16="http://schemas.microsoft.com/office/drawing/2014/main" id="{44530E6A-E473-4FDA-9ECD-1DC81CEECED3}"/>
                  </a:ext>
                </a:extLst>
              </p:cNvPr>
              <p:cNvCxnSpPr>
                <a:cxnSpLocks/>
                <a:stCxn id="69" idx="6"/>
                <a:endCxn id="73" idx="2"/>
              </p:cNvCxnSpPr>
              <p:nvPr/>
            </p:nvCxnSpPr>
            <p:spPr>
              <a:xfrm>
                <a:off x="5579424" y="1543793"/>
                <a:ext cx="1033154" cy="0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矢印コネクタ 101">
                <a:extLst>
                  <a:ext uri="{FF2B5EF4-FFF2-40B4-BE49-F238E27FC236}">
                    <a16:creationId xmlns:a16="http://schemas.microsoft.com/office/drawing/2014/main" id="{CC205C42-0660-4DBA-875E-88FCAD3B3D95}"/>
                  </a:ext>
                </a:extLst>
              </p:cNvPr>
              <p:cNvCxnSpPr>
                <a:cxnSpLocks/>
                <a:stCxn id="70" idx="6"/>
                <a:endCxn id="74" idx="2"/>
              </p:cNvCxnSpPr>
              <p:nvPr/>
            </p:nvCxnSpPr>
            <p:spPr>
              <a:xfrm>
                <a:off x="5579424" y="2563091"/>
                <a:ext cx="1033154" cy="0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>
                <a:extLst>
                  <a:ext uri="{FF2B5EF4-FFF2-40B4-BE49-F238E27FC236}">
                    <a16:creationId xmlns:a16="http://schemas.microsoft.com/office/drawing/2014/main" id="{A59754DD-641E-4891-A6C0-FABED6DFE83A}"/>
                  </a:ext>
                </a:extLst>
              </p:cNvPr>
              <p:cNvCxnSpPr>
                <a:cxnSpLocks/>
                <a:stCxn id="71" idx="6"/>
                <a:endCxn id="75" idx="2"/>
              </p:cNvCxnSpPr>
              <p:nvPr/>
            </p:nvCxnSpPr>
            <p:spPr>
              <a:xfrm>
                <a:off x="5579424" y="3582389"/>
                <a:ext cx="1033154" cy="0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矢印コネクタ 103">
                <a:extLst>
                  <a:ext uri="{FF2B5EF4-FFF2-40B4-BE49-F238E27FC236}">
                    <a16:creationId xmlns:a16="http://schemas.microsoft.com/office/drawing/2014/main" id="{7BA0DC29-618E-4DA4-89E4-F90F98FDC981}"/>
                  </a:ext>
                </a:extLst>
              </p:cNvPr>
              <p:cNvCxnSpPr>
                <a:cxnSpLocks/>
                <a:stCxn id="72" idx="6"/>
                <a:endCxn id="76" idx="2"/>
              </p:cNvCxnSpPr>
              <p:nvPr/>
            </p:nvCxnSpPr>
            <p:spPr>
              <a:xfrm>
                <a:off x="5579424" y="4601687"/>
                <a:ext cx="1033154" cy="0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矢印コネクタ 104">
                <a:extLst>
                  <a:ext uri="{FF2B5EF4-FFF2-40B4-BE49-F238E27FC236}">
                    <a16:creationId xmlns:a16="http://schemas.microsoft.com/office/drawing/2014/main" id="{1451C36D-CC11-426B-B604-A90160B51AF2}"/>
                  </a:ext>
                </a:extLst>
              </p:cNvPr>
              <p:cNvCxnSpPr>
                <a:cxnSpLocks/>
                <a:stCxn id="62" idx="6"/>
                <a:endCxn id="72" idx="2"/>
              </p:cNvCxnSpPr>
              <p:nvPr/>
            </p:nvCxnSpPr>
            <p:spPr>
              <a:xfrm>
                <a:off x="3916877" y="2095006"/>
                <a:ext cx="1033155" cy="2506681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4E869C36-6183-4653-BDEA-7349AE1DEC23}"/>
                  </a:ext>
                </a:extLst>
              </p:cNvPr>
              <p:cNvCxnSpPr>
                <a:cxnSpLocks/>
                <a:stCxn id="68" idx="6"/>
                <a:endCxn id="69" idx="2"/>
              </p:cNvCxnSpPr>
              <p:nvPr/>
            </p:nvCxnSpPr>
            <p:spPr>
              <a:xfrm flipV="1">
                <a:off x="3916877" y="1543793"/>
                <a:ext cx="1033155" cy="2589809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16B18ACC-9391-4835-92BE-27C885345368}"/>
                  </a:ext>
                </a:extLst>
              </p:cNvPr>
              <p:cNvSpPr/>
              <p:nvPr/>
            </p:nvSpPr>
            <p:spPr>
              <a:xfrm flipH="1">
                <a:off x="8073246" y="1778827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FB101126-46B8-454F-9FE3-8AE0A89C1B91}"/>
                  </a:ext>
                </a:extLst>
              </p:cNvPr>
              <p:cNvSpPr/>
              <p:nvPr/>
            </p:nvSpPr>
            <p:spPr>
              <a:xfrm flipH="1">
                <a:off x="8073246" y="2798125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8D409A30-9F9E-49EA-9A8A-F24591899588}"/>
                  </a:ext>
                </a:extLst>
              </p:cNvPr>
              <p:cNvSpPr/>
              <p:nvPr/>
            </p:nvSpPr>
            <p:spPr>
              <a:xfrm flipH="1">
                <a:off x="8073246" y="3817423"/>
                <a:ext cx="629392" cy="62939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5930EA22-8578-40AF-9112-AEABB542B478}"/>
                  </a:ext>
                </a:extLst>
              </p:cNvPr>
              <p:cNvCxnSpPr>
                <a:cxnSpLocks/>
                <a:stCxn id="75" idx="6"/>
                <a:endCxn id="107" idx="6"/>
              </p:cNvCxnSpPr>
              <p:nvPr/>
            </p:nvCxnSpPr>
            <p:spPr>
              <a:xfrm flipV="1">
                <a:off x="7241970" y="2093523"/>
                <a:ext cx="831276" cy="1488866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FEAD0264-D2D8-4A5A-A109-60D3D9A19555}"/>
                  </a:ext>
                </a:extLst>
              </p:cNvPr>
              <p:cNvCxnSpPr>
                <a:cxnSpLocks/>
                <a:stCxn id="73" idx="6"/>
                <a:endCxn id="107" idx="6"/>
              </p:cNvCxnSpPr>
              <p:nvPr/>
            </p:nvCxnSpPr>
            <p:spPr>
              <a:xfrm>
                <a:off x="7241970" y="1543793"/>
                <a:ext cx="831276" cy="549730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矢印コネクタ 111">
                <a:extLst>
                  <a:ext uri="{FF2B5EF4-FFF2-40B4-BE49-F238E27FC236}">
                    <a16:creationId xmlns:a16="http://schemas.microsoft.com/office/drawing/2014/main" id="{D59E3548-D337-4853-B9D2-DA80197FB3EC}"/>
                  </a:ext>
                </a:extLst>
              </p:cNvPr>
              <p:cNvCxnSpPr>
                <a:cxnSpLocks/>
                <a:stCxn id="74" idx="6"/>
                <a:endCxn id="108" idx="6"/>
              </p:cNvCxnSpPr>
              <p:nvPr/>
            </p:nvCxnSpPr>
            <p:spPr>
              <a:xfrm>
                <a:off x="7241970" y="2563091"/>
                <a:ext cx="831276" cy="549730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矢印コネクタ 112">
                <a:extLst>
                  <a:ext uri="{FF2B5EF4-FFF2-40B4-BE49-F238E27FC236}">
                    <a16:creationId xmlns:a16="http://schemas.microsoft.com/office/drawing/2014/main" id="{2F3AAE88-987A-4CCF-9E5C-149368089F2F}"/>
                  </a:ext>
                </a:extLst>
              </p:cNvPr>
              <p:cNvCxnSpPr>
                <a:cxnSpLocks/>
                <a:stCxn id="75" idx="6"/>
                <a:endCxn id="108" idx="6"/>
              </p:cNvCxnSpPr>
              <p:nvPr/>
            </p:nvCxnSpPr>
            <p:spPr>
              <a:xfrm flipV="1">
                <a:off x="7241970" y="3112821"/>
                <a:ext cx="831276" cy="46956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矢印コネクタ 113">
                <a:extLst>
                  <a:ext uri="{FF2B5EF4-FFF2-40B4-BE49-F238E27FC236}">
                    <a16:creationId xmlns:a16="http://schemas.microsoft.com/office/drawing/2014/main" id="{F69742F5-067C-446E-81AA-D28222B51AA2}"/>
                  </a:ext>
                </a:extLst>
              </p:cNvPr>
              <p:cNvCxnSpPr>
                <a:cxnSpLocks/>
                <a:stCxn id="73" idx="6"/>
                <a:endCxn id="108" idx="6"/>
              </p:cNvCxnSpPr>
              <p:nvPr/>
            </p:nvCxnSpPr>
            <p:spPr>
              <a:xfrm>
                <a:off x="7241970" y="1543793"/>
                <a:ext cx="831276" cy="156902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矢印コネクタ 114">
                <a:extLst>
                  <a:ext uri="{FF2B5EF4-FFF2-40B4-BE49-F238E27FC236}">
                    <a16:creationId xmlns:a16="http://schemas.microsoft.com/office/drawing/2014/main" id="{FD3CB564-0B1A-4C67-A08B-E24C862EFAE8}"/>
                  </a:ext>
                </a:extLst>
              </p:cNvPr>
              <p:cNvCxnSpPr>
                <a:cxnSpLocks/>
                <a:stCxn id="74" idx="6"/>
                <a:endCxn id="109" idx="6"/>
              </p:cNvCxnSpPr>
              <p:nvPr/>
            </p:nvCxnSpPr>
            <p:spPr>
              <a:xfrm>
                <a:off x="7241970" y="2563091"/>
                <a:ext cx="831276" cy="156902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矢印コネクタ 115">
                <a:extLst>
                  <a:ext uri="{FF2B5EF4-FFF2-40B4-BE49-F238E27FC236}">
                    <a16:creationId xmlns:a16="http://schemas.microsoft.com/office/drawing/2014/main" id="{04E1C034-94FC-4B63-BA45-A03B016CAF80}"/>
                  </a:ext>
                </a:extLst>
              </p:cNvPr>
              <p:cNvCxnSpPr>
                <a:cxnSpLocks/>
                <a:stCxn id="75" idx="6"/>
                <a:endCxn id="109" idx="6"/>
              </p:cNvCxnSpPr>
              <p:nvPr/>
            </p:nvCxnSpPr>
            <p:spPr>
              <a:xfrm>
                <a:off x="7241970" y="3582389"/>
                <a:ext cx="831276" cy="549730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矢印コネクタ 116">
                <a:extLst>
                  <a:ext uri="{FF2B5EF4-FFF2-40B4-BE49-F238E27FC236}">
                    <a16:creationId xmlns:a16="http://schemas.microsoft.com/office/drawing/2014/main" id="{703B74C2-3ED4-4D92-BA9E-1096F40665AD}"/>
                  </a:ext>
                </a:extLst>
              </p:cNvPr>
              <p:cNvCxnSpPr>
                <a:cxnSpLocks/>
                <a:stCxn id="73" idx="6"/>
                <a:endCxn id="109" idx="6"/>
              </p:cNvCxnSpPr>
              <p:nvPr/>
            </p:nvCxnSpPr>
            <p:spPr>
              <a:xfrm>
                <a:off x="7241970" y="1543793"/>
                <a:ext cx="831276" cy="2588326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矢印コネクタ 117">
                <a:extLst>
                  <a:ext uri="{FF2B5EF4-FFF2-40B4-BE49-F238E27FC236}">
                    <a16:creationId xmlns:a16="http://schemas.microsoft.com/office/drawing/2014/main" id="{7F3348DC-617F-4686-B30B-1693D1C18DCD}"/>
                  </a:ext>
                </a:extLst>
              </p:cNvPr>
              <p:cNvCxnSpPr>
                <a:cxnSpLocks/>
                <a:stCxn id="76" idx="6"/>
                <a:endCxn id="107" idx="6"/>
              </p:cNvCxnSpPr>
              <p:nvPr/>
            </p:nvCxnSpPr>
            <p:spPr>
              <a:xfrm flipV="1">
                <a:off x="7241970" y="2093523"/>
                <a:ext cx="831276" cy="2508164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5D17BC97-AE31-4C81-B944-B15480D2708F}"/>
                  </a:ext>
                </a:extLst>
              </p:cNvPr>
              <p:cNvCxnSpPr>
                <a:cxnSpLocks/>
                <a:stCxn id="74" idx="6"/>
                <a:endCxn id="107" idx="6"/>
              </p:cNvCxnSpPr>
              <p:nvPr/>
            </p:nvCxnSpPr>
            <p:spPr>
              <a:xfrm flipV="1">
                <a:off x="7241970" y="2093523"/>
                <a:ext cx="831276" cy="46956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03BEA718-6FFF-4484-AEB7-DF86CC422D7B}"/>
                  </a:ext>
                </a:extLst>
              </p:cNvPr>
              <p:cNvCxnSpPr>
                <a:cxnSpLocks/>
                <a:stCxn id="76" idx="6"/>
                <a:endCxn id="109" idx="6"/>
              </p:cNvCxnSpPr>
              <p:nvPr/>
            </p:nvCxnSpPr>
            <p:spPr>
              <a:xfrm flipV="1">
                <a:off x="7241970" y="4132119"/>
                <a:ext cx="831276" cy="469568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矢印コネクタ 120">
                <a:extLst>
                  <a:ext uri="{FF2B5EF4-FFF2-40B4-BE49-F238E27FC236}">
                    <a16:creationId xmlns:a16="http://schemas.microsoft.com/office/drawing/2014/main" id="{119BDF57-DA93-4BE6-BCB3-E62E08E3813B}"/>
                  </a:ext>
                </a:extLst>
              </p:cNvPr>
              <p:cNvCxnSpPr>
                <a:cxnSpLocks/>
                <a:stCxn id="76" idx="6"/>
                <a:endCxn id="108" idx="6"/>
              </p:cNvCxnSpPr>
              <p:nvPr/>
            </p:nvCxnSpPr>
            <p:spPr>
              <a:xfrm flipV="1">
                <a:off x="7241970" y="3112821"/>
                <a:ext cx="831276" cy="1488866"/>
              </a:xfrm>
              <a:prstGeom prst="straightConnector1">
                <a:avLst/>
              </a:prstGeom>
              <a:ln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フリーフォーム: 図形 83">
              <a:extLst>
                <a:ext uri="{FF2B5EF4-FFF2-40B4-BE49-F238E27FC236}">
                  <a16:creationId xmlns:a16="http://schemas.microsoft.com/office/drawing/2014/main" id="{CEEEDD1D-D15D-442F-9F3D-7B703EC7EE3F}"/>
                </a:ext>
              </a:extLst>
            </p:cNvPr>
            <p:cNvSpPr/>
            <p:nvPr/>
          </p:nvSpPr>
          <p:spPr>
            <a:xfrm>
              <a:off x="3099372" y="1790985"/>
              <a:ext cx="3586795" cy="3459356"/>
            </a:xfrm>
            <a:custGeom>
              <a:avLst/>
              <a:gdLst>
                <a:gd name="connsiteX0" fmla="*/ 1794579 w 3586795"/>
                <a:gd name="connsiteY0" fmla="*/ 440946 h 3459356"/>
                <a:gd name="connsiteX1" fmla="*/ 499629 w 3586795"/>
                <a:gd name="connsiteY1" fmla="*/ 1735896 h 3459356"/>
                <a:gd name="connsiteX2" fmla="*/ 1794579 w 3586795"/>
                <a:gd name="connsiteY2" fmla="*/ 3030846 h 3459356"/>
                <a:gd name="connsiteX3" fmla="*/ 3089529 w 3586795"/>
                <a:gd name="connsiteY3" fmla="*/ 1735896 h 3459356"/>
                <a:gd name="connsiteX4" fmla="*/ 1794579 w 3586795"/>
                <a:gd name="connsiteY4" fmla="*/ 440946 h 3459356"/>
                <a:gd name="connsiteX5" fmla="*/ 0 w 3586795"/>
                <a:gd name="connsiteY5" fmla="*/ 0 h 3459356"/>
                <a:gd name="connsiteX6" fmla="*/ 3586795 w 3586795"/>
                <a:gd name="connsiteY6" fmla="*/ 0 h 3459356"/>
                <a:gd name="connsiteX7" fmla="*/ 3586795 w 3586795"/>
                <a:gd name="connsiteY7" fmla="*/ 3459356 h 3459356"/>
                <a:gd name="connsiteX8" fmla="*/ 0 w 3586795"/>
                <a:gd name="connsiteY8" fmla="*/ 3459356 h 345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86795" h="3459356">
                  <a:moveTo>
                    <a:pt x="1794579" y="440946"/>
                  </a:moveTo>
                  <a:cubicBezTo>
                    <a:pt x="1079398" y="440946"/>
                    <a:pt x="499629" y="1020715"/>
                    <a:pt x="499629" y="1735896"/>
                  </a:cubicBezTo>
                  <a:cubicBezTo>
                    <a:pt x="499629" y="2451077"/>
                    <a:pt x="1079398" y="3030846"/>
                    <a:pt x="1794579" y="3030846"/>
                  </a:cubicBezTo>
                  <a:cubicBezTo>
                    <a:pt x="2509760" y="3030846"/>
                    <a:pt x="3089529" y="2451077"/>
                    <a:pt x="3089529" y="1735896"/>
                  </a:cubicBezTo>
                  <a:cubicBezTo>
                    <a:pt x="3089529" y="1020715"/>
                    <a:pt x="2509760" y="440946"/>
                    <a:pt x="1794579" y="440946"/>
                  </a:cubicBezTo>
                  <a:close/>
                  <a:moveTo>
                    <a:pt x="0" y="0"/>
                  </a:moveTo>
                  <a:lnTo>
                    <a:pt x="3586795" y="0"/>
                  </a:lnTo>
                  <a:lnTo>
                    <a:pt x="3586795" y="3459356"/>
                  </a:lnTo>
                  <a:lnTo>
                    <a:pt x="0" y="345935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DF20757-3CE1-44E8-8759-8C2DDD39F14C}"/>
              </a:ext>
            </a:extLst>
          </p:cNvPr>
          <p:cNvCxnSpPr>
            <a:cxnSpLocks/>
          </p:cNvCxnSpPr>
          <p:nvPr/>
        </p:nvCxnSpPr>
        <p:spPr>
          <a:xfrm>
            <a:off x="6647710" y="2090057"/>
            <a:ext cx="916872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892B852-FAD5-47E5-B222-5A156A4531F9}"/>
                  </a:ext>
                </a:extLst>
              </p:cNvPr>
              <p:cNvSpPr txBox="1"/>
              <p:nvPr/>
            </p:nvSpPr>
            <p:spPr>
              <a:xfrm flipH="1">
                <a:off x="5935462" y="1904345"/>
                <a:ext cx="10314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892B852-FAD5-47E5-B222-5A156A453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35462" y="1904345"/>
                <a:ext cx="1031494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EC04598-977D-4F8C-8749-A0CD45FCD1C6}"/>
              </a:ext>
            </a:extLst>
          </p:cNvPr>
          <p:cNvSpPr txBox="1"/>
          <p:nvPr/>
        </p:nvSpPr>
        <p:spPr>
          <a:xfrm>
            <a:off x="6750604" y="1693039"/>
            <a:ext cx="57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5</a:t>
            </a:r>
            <a:r>
              <a:rPr kumimoji="1"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.3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3B884104-AD3C-4BE7-A725-2BFE87D11092}"/>
              </a:ext>
            </a:extLst>
          </p:cNvPr>
          <p:cNvCxnSpPr>
            <a:cxnSpLocks/>
          </p:cNvCxnSpPr>
          <p:nvPr/>
        </p:nvCxnSpPr>
        <p:spPr>
          <a:xfrm>
            <a:off x="6647710" y="2765956"/>
            <a:ext cx="916872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E839270F-2095-4073-AACF-88F7D76E8FE8}"/>
                  </a:ext>
                </a:extLst>
              </p:cNvPr>
              <p:cNvSpPr txBox="1"/>
              <p:nvPr/>
            </p:nvSpPr>
            <p:spPr>
              <a:xfrm flipH="1">
                <a:off x="5935462" y="2580244"/>
                <a:ext cx="10314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E839270F-2095-4073-AACF-88F7D76E8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35462" y="2580244"/>
                <a:ext cx="1031494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B26E07DA-42FD-42AD-962F-6D3DB1130B9F}"/>
              </a:ext>
            </a:extLst>
          </p:cNvPr>
          <p:cNvSpPr txBox="1"/>
          <p:nvPr/>
        </p:nvSpPr>
        <p:spPr>
          <a:xfrm>
            <a:off x="6750604" y="2368938"/>
            <a:ext cx="57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2.5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C8F99926-86B4-46C0-A848-330D651FA001}"/>
              </a:ext>
            </a:extLst>
          </p:cNvPr>
          <p:cNvCxnSpPr>
            <a:cxnSpLocks/>
          </p:cNvCxnSpPr>
          <p:nvPr/>
        </p:nvCxnSpPr>
        <p:spPr>
          <a:xfrm>
            <a:off x="6636361" y="3420332"/>
            <a:ext cx="916872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C246D7A1-5700-477F-89A4-A3ED5DA5B18B}"/>
                  </a:ext>
                </a:extLst>
              </p:cNvPr>
              <p:cNvSpPr txBox="1"/>
              <p:nvPr/>
            </p:nvSpPr>
            <p:spPr>
              <a:xfrm flipH="1">
                <a:off x="5924113" y="3234620"/>
                <a:ext cx="10314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C246D7A1-5700-477F-89A4-A3ED5DA5B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24113" y="3234620"/>
                <a:ext cx="103149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6676A034-B958-4A2C-8058-8484C921BAB2}"/>
              </a:ext>
            </a:extLst>
          </p:cNvPr>
          <p:cNvSpPr txBox="1"/>
          <p:nvPr/>
        </p:nvSpPr>
        <p:spPr>
          <a:xfrm>
            <a:off x="6739255" y="3023314"/>
            <a:ext cx="57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1.1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AD2C9ABC-AE0A-42B4-A330-6B8BCA0B5231}"/>
              </a:ext>
            </a:extLst>
          </p:cNvPr>
          <p:cNvCxnSpPr>
            <a:cxnSpLocks/>
          </p:cNvCxnSpPr>
          <p:nvPr/>
        </p:nvCxnSpPr>
        <p:spPr>
          <a:xfrm>
            <a:off x="6647710" y="4099323"/>
            <a:ext cx="916872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D031489B-08CB-48B6-8DCA-0208A2DDB6F0}"/>
                  </a:ext>
                </a:extLst>
              </p:cNvPr>
              <p:cNvSpPr txBox="1"/>
              <p:nvPr/>
            </p:nvSpPr>
            <p:spPr>
              <a:xfrm flipH="1">
                <a:off x="5935462" y="3913611"/>
                <a:ext cx="10314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D031489B-08CB-48B6-8DCA-0208A2DDB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35462" y="3913611"/>
                <a:ext cx="1031494" cy="276999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4F3416E7-64A6-4AEB-B760-C858A6F9B0FA}"/>
              </a:ext>
            </a:extLst>
          </p:cNvPr>
          <p:cNvSpPr txBox="1"/>
          <p:nvPr/>
        </p:nvSpPr>
        <p:spPr>
          <a:xfrm>
            <a:off x="6750604" y="3702305"/>
            <a:ext cx="57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2</a:t>
            </a:r>
            <a:r>
              <a:rPr kumimoji="1"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.8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2AA339D4-B11A-4A1E-A25D-08B54848A681}"/>
              </a:ext>
            </a:extLst>
          </p:cNvPr>
          <p:cNvCxnSpPr>
            <a:cxnSpLocks/>
          </p:cNvCxnSpPr>
          <p:nvPr/>
        </p:nvCxnSpPr>
        <p:spPr>
          <a:xfrm>
            <a:off x="6647710" y="4800238"/>
            <a:ext cx="916872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C197F6C2-2B6B-4071-98E6-DE56A9FF4D64}"/>
                  </a:ext>
                </a:extLst>
              </p:cNvPr>
              <p:cNvSpPr txBox="1"/>
              <p:nvPr/>
            </p:nvSpPr>
            <p:spPr>
              <a:xfrm flipH="1">
                <a:off x="5935462" y="4614526"/>
                <a:ext cx="10314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C197F6C2-2B6B-4071-98E6-DE56A9FF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35462" y="4614526"/>
                <a:ext cx="1031494" cy="276999"/>
              </a:xfrm>
              <a:prstGeom prst="rect">
                <a:avLst/>
              </a:prstGeom>
              <a:blipFill>
                <a:blip r:embed="rId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F9B4FF92-DA66-4703-8C7B-BC16204E129C}"/>
              </a:ext>
            </a:extLst>
          </p:cNvPr>
          <p:cNvSpPr txBox="1"/>
          <p:nvPr/>
        </p:nvSpPr>
        <p:spPr>
          <a:xfrm>
            <a:off x="6750604" y="4403220"/>
            <a:ext cx="57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1</a:t>
            </a:r>
            <a:r>
              <a:rPr kumimoji="1"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.3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8AE87658-9B43-4973-A1D1-F2707DC2B8BE}"/>
              </a:ext>
            </a:extLst>
          </p:cNvPr>
          <p:cNvCxnSpPr>
            <a:cxnSpLocks/>
          </p:cNvCxnSpPr>
          <p:nvPr/>
        </p:nvCxnSpPr>
        <p:spPr>
          <a:xfrm>
            <a:off x="9349432" y="2056561"/>
            <a:ext cx="916872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6418548D-B96D-4748-B693-E26CA0DB68F4}"/>
              </a:ext>
            </a:extLst>
          </p:cNvPr>
          <p:cNvSpPr txBox="1"/>
          <p:nvPr/>
        </p:nvSpPr>
        <p:spPr>
          <a:xfrm>
            <a:off x="9274573" y="1642734"/>
            <a:ext cx="916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0.85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155B3DD4-8F45-4774-9575-8372C1667AE9}"/>
              </a:ext>
            </a:extLst>
          </p:cNvPr>
          <p:cNvSpPr txBox="1"/>
          <p:nvPr/>
        </p:nvSpPr>
        <p:spPr>
          <a:xfrm>
            <a:off x="10116585" y="1885512"/>
            <a:ext cx="1784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クラス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１の確率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0AD30A15-331E-426B-8B9A-DBA48BB64AB5}"/>
              </a:ext>
            </a:extLst>
          </p:cNvPr>
          <p:cNvCxnSpPr>
            <a:cxnSpLocks/>
          </p:cNvCxnSpPr>
          <p:nvPr/>
        </p:nvCxnSpPr>
        <p:spPr>
          <a:xfrm>
            <a:off x="9349432" y="2739786"/>
            <a:ext cx="916872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BBC934B5-B98F-442F-B50F-2845B9554CCF}"/>
              </a:ext>
            </a:extLst>
          </p:cNvPr>
          <p:cNvSpPr txBox="1"/>
          <p:nvPr/>
        </p:nvSpPr>
        <p:spPr>
          <a:xfrm>
            <a:off x="9274573" y="2325959"/>
            <a:ext cx="916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0.05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2D14721B-733A-4970-BD18-B755FBB1BAF2}"/>
              </a:ext>
            </a:extLst>
          </p:cNvPr>
          <p:cNvSpPr txBox="1"/>
          <p:nvPr/>
        </p:nvSpPr>
        <p:spPr>
          <a:xfrm>
            <a:off x="10116585" y="2568737"/>
            <a:ext cx="1784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クラス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２の確率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62339D22-3218-41E8-B58B-0E4D1BCA0164}"/>
              </a:ext>
            </a:extLst>
          </p:cNvPr>
          <p:cNvCxnSpPr>
            <a:cxnSpLocks/>
          </p:cNvCxnSpPr>
          <p:nvPr/>
        </p:nvCxnSpPr>
        <p:spPr>
          <a:xfrm>
            <a:off x="9349432" y="3396010"/>
            <a:ext cx="916872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57ECD9BD-14EC-45A5-9CE6-2BAB74D3BA37}"/>
              </a:ext>
            </a:extLst>
          </p:cNvPr>
          <p:cNvSpPr txBox="1"/>
          <p:nvPr/>
        </p:nvSpPr>
        <p:spPr>
          <a:xfrm>
            <a:off x="9274573" y="2982183"/>
            <a:ext cx="916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0.01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1A2C558C-1B2D-4DA3-A801-BE508E746BB9}"/>
              </a:ext>
            </a:extLst>
          </p:cNvPr>
          <p:cNvSpPr txBox="1"/>
          <p:nvPr/>
        </p:nvSpPr>
        <p:spPr>
          <a:xfrm>
            <a:off x="10116585" y="3224961"/>
            <a:ext cx="1784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クラス３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の確率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1ED39E16-490F-4E38-A7F7-3EE624251A0F}"/>
              </a:ext>
            </a:extLst>
          </p:cNvPr>
          <p:cNvCxnSpPr>
            <a:cxnSpLocks/>
          </p:cNvCxnSpPr>
          <p:nvPr/>
        </p:nvCxnSpPr>
        <p:spPr>
          <a:xfrm>
            <a:off x="9349432" y="4085618"/>
            <a:ext cx="916872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07852F09-74AB-4432-9820-3EF775D912EE}"/>
              </a:ext>
            </a:extLst>
          </p:cNvPr>
          <p:cNvSpPr txBox="1"/>
          <p:nvPr/>
        </p:nvSpPr>
        <p:spPr>
          <a:xfrm>
            <a:off x="9274573" y="3671791"/>
            <a:ext cx="916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0.07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5C800351-96A3-4D86-BEC7-477ED78E4930}"/>
              </a:ext>
            </a:extLst>
          </p:cNvPr>
          <p:cNvSpPr txBox="1"/>
          <p:nvPr/>
        </p:nvSpPr>
        <p:spPr>
          <a:xfrm>
            <a:off x="10116585" y="3914569"/>
            <a:ext cx="1784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クラス４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の確率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F744FB59-2B3E-48D9-BAB6-E34DD02CC8F9}"/>
              </a:ext>
            </a:extLst>
          </p:cNvPr>
          <p:cNvCxnSpPr>
            <a:cxnSpLocks/>
          </p:cNvCxnSpPr>
          <p:nvPr/>
        </p:nvCxnSpPr>
        <p:spPr>
          <a:xfrm>
            <a:off x="9349432" y="4799036"/>
            <a:ext cx="916872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FF7B6F5B-1173-426D-BDEE-40BE77941911}"/>
              </a:ext>
            </a:extLst>
          </p:cNvPr>
          <p:cNvSpPr txBox="1"/>
          <p:nvPr/>
        </p:nvSpPr>
        <p:spPr>
          <a:xfrm>
            <a:off x="9274573" y="4385209"/>
            <a:ext cx="916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0.02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12F52C7E-41EA-4E09-AA99-450B4D0BB457}"/>
              </a:ext>
            </a:extLst>
          </p:cNvPr>
          <p:cNvSpPr txBox="1"/>
          <p:nvPr/>
        </p:nvSpPr>
        <p:spPr>
          <a:xfrm>
            <a:off x="10116585" y="4627987"/>
            <a:ext cx="1784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クラス５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の確率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B773BD2-884B-4091-AB33-AE0923695746}"/>
              </a:ext>
            </a:extLst>
          </p:cNvPr>
          <p:cNvCxnSpPr>
            <a:cxnSpLocks/>
          </p:cNvCxnSpPr>
          <p:nvPr/>
        </p:nvCxnSpPr>
        <p:spPr>
          <a:xfrm flipV="1">
            <a:off x="9721133" y="4981144"/>
            <a:ext cx="0" cy="4933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074B1DDD-732E-464C-8D5A-70D121775562}"/>
              </a:ext>
            </a:extLst>
          </p:cNvPr>
          <p:cNvSpPr txBox="1"/>
          <p:nvPr/>
        </p:nvSpPr>
        <p:spPr>
          <a:xfrm>
            <a:off x="8476246" y="5504419"/>
            <a:ext cx="266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全部足すと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1.00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になる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229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5687B2DE-7BFA-46BD-9C4B-AA9619F8CC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545733"/>
              </p:ext>
            </p:extLst>
          </p:nvPr>
        </p:nvGraphicFramePr>
        <p:xfrm>
          <a:off x="526279" y="2326892"/>
          <a:ext cx="4074597" cy="2654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C44A3C9-D3D0-4C91-B5FE-AE777DE20E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026772"/>
              </p:ext>
            </p:extLst>
          </p:nvPr>
        </p:nvGraphicFramePr>
        <p:xfrm>
          <a:off x="6368814" y="680972"/>
          <a:ext cx="4056776" cy="2654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4C8B22BB-5960-4F99-A507-0CF4AA05AB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191487"/>
              </p:ext>
            </p:extLst>
          </p:nvPr>
        </p:nvGraphicFramePr>
        <p:xfrm>
          <a:off x="6368814" y="3857311"/>
          <a:ext cx="4056776" cy="2654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559E5C-D709-4F0C-A602-E1E80CAC071C}"/>
                  </a:ext>
                </a:extLst>
              </p:cNvPr>
              <p:cNvSpPr txBox="1"/>
              <p:nvPr/>
            </p:nvSpPr>
            <p:spPr>
              <a:xfrm>
                <a:off x="1496600" y="1491117"/>
                <a:ext cx="11614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559E5C-D709-4F0C-A602-E1E80CAC0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00" y="1491117"/>
                <a:ext cx="1161401" cy="276999"/>
              </a:xfrm>
              <a:prstGeom prst="rect">
                <a:avLst/>
              </a:prstGeom>
              <a:blipFill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F4F25CB-A148-4876-8254-A9FC1FC21CB0}"/>
                  </a:ext>
                </a:extLst>
              </p:cNvPr>
              <p:cNvSpPr txBox="1"/>
              <p:nvPr/>
            </p:nvSpPr>
            <p:spPr>
              <a:xfrm>
                <a:off x="7543269" y="207561"/>
                <a:ext cx="654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F4F25CB-A148-4876-8254-A9FC1FC21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269" y="207561"/>
                <a:ext cx="654518" cy="276999"/>
              </a:xfrm>
              <a:prstGeom prst="rect">
                <a:avLst/>
              </a:prstGeom>
              <a:blipFill>
                <a:blip r:embed="rId6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1DD281-DFDD-447F-AF61-21C73CE5A31B}"/>
              </a:ext>
            </a:extLst>
          </p:cNvPr>
          <p:cNvSpPr txBox="1"/>
          <p:nvPr/>
        </p:nvSpPr>
        <p:spPr>
          <a:xfrm>
            <a:off x="214249" y="2021195"/>
            <a:ext cx="1015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確率値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670FE9-9809-4690-AB4F-609C73F00DD4}"/>
              </a:ext>
            </a:extLst>
          </p:cNvPr>
          <p:cNvSpPr txBox="1"/>
          <p:nvPr/>
        </p:nvSpPr>
        <p:spPr>
          <a:xfrm>
            <a:off x="3590224" y="4892237"/>
            <a:ext cx="178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確率変数ｘ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（クラス番号）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CD7321-C49B-4B52-AEFC-1F01D8732257}"/>
              </a:ext>
            </a:extLst>
          </p:cNvPr>
          <p:cNvSpPr txBox="1"/>
          <p:nvPr/>
        </p:nvSpPr>
        <p:spPr>
          <a:xfrm>
            <a:off x="10027920" y="2937626"/>
            <a:ext cx="178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確率変数ｘ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（クラス番号）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70CC8FD-D76A-43D9-A5FC-EAE4443D6B53}"/>
              </a:ext>
            </a:extLst>
          </p:cNvPr>
          <p:cNvSpPr txBox="1"/>
          <p:nvPr/>
        </p:nvSpPr>
        <p:spPr>
          <a:xfrm>
            <a:off x="10027920" y="6055290"/>
            <a:ext cx="178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確率変数ｘ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（クラス番号）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A5552F-310E-47C5-9560-C1FFAC8B7357}"/>
              </a:ext>
            </a:extLst>
          </p:cNvPr>
          <p:cNvSpPr txBox="1"/>
          <p:nvPr/>
        </p:nvSpPr>
        <p:spPr>
          <a:xfrm>
            <a:off x="6057499" y="494171"/>
            <a:ext cx="1015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確率値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995E8EE-1950-440F-80F0-452D2FB5F9DD}"/>
              </a:ext>
            </a:extLst>
          </p:cNvPr>
          <p:cNvSpPr txBox="1"/>
          <p:nvPr/>
        </p:nvSpPr>
        <p:spPr>
          <a:xfrm>
            <a:off x="6038248" y="3593700"/>
            <a:ext cx="1015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確率値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F476CA5-3971-4812-B5FC-13707AFFCB26}"/>
              </a:ext>
            </a:extLst>
          </p:cNvPr>
          <p:cNvSpPr txBox="1"/>
          <p:nvPr/>
        </p:nvSpPr>
        <p:spPr>
          <a:xfrm>
            <a:off x="2134006" y="1491117"/>
            <a:ext cx="266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（教師データ確率分布）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834A441-4C91-40C9-9A70-34D6B980448A}"/>
              </a:ext>
            </a:extLst>
          </p:cNvPr>
          <p:cNvSpPr txBox="1"/>
          <p:nvPr/>
        </p:nvSpPr>
        <p:spPr>
          <a:xfrm>
            <a:off x="7870528" y="174963"/>
            <a:ext cx="2885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（学習データ確率分布）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2B964A3-BF11-4B8B-B613-F167D3B6A64B}"/>
              </a:ext>
            </a:extLst>
          </p:cNvPr>
          <p:cNvSpPr/>
          <p:nvPr/>
        </p:nvSpPr>
        <p:spPr>
          <a:xfrm>
            <a:off x="7660116" y="1043172"/>
            <a:ext cx="2885258" cy="5307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交差エントロピー値：大</a:t>
            </a:r>
            <a:endParaRPr kumimoji="1" lang="en-US" altLang="ja-JP" dirty="0"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94728BE-3EC4-4ACF-ACA9-D9AE716EBF4F}"/>
              </a:ext>
            </a:extLst>
          </p:cNvPr>
          <p:cNvSpPr/>
          <p:nvPr/>
        </p:nvSpPr>
        <p:spPr>
          <a:xfrm>
            <a:off x="7660116" y="4521021"/>
            <a:ext cx="2885258" cy="5307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交差エントロピー値：小</a:t>
            </a:r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D8E95F4-C5D9-47F7-9003-8AB0F3E2B3CB}"/>
              </a:ext>
            </a:extLst>
          </p:cNvPr>
          <p:cNvSpPr/>
          <p:nvPr/>
        </p:nvSpPr>
        <p:spPr>
          <a:xfrm rot="5400000">
            <a:off x="4437298" y="2921354"/>
            <a:ext cx="1746708" cy="101529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4E6434B-4C95-430A-BD44-5DE35E8EE00B}"/>
              </a:ext>
            </a:extLst>
          </p:cNvPr>
          <p:cNvSpPr txBox="1"/>
          <p:nvPr/>
        </p:nvSpPr>
        <p:spPr>
          <a:xfrm>
            <a:off x="4483818" y="1905264"/>
            <a:ext cx="189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学習で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q(x)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を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pPr algn="ctr"/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p(x)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に近づける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629F677-050D-43FE-A251-966EB9C63EBE}"/>
              </a:ext>
            </a:extLst>
          </p:cNvPr>
          <p:cNvSpPr txBox="1"/>
          <p:nvPr/>
        </p:nvSpPr>
        <p:spPr>
          <a:xfrm>
            <a:off x="4839237" y="3255146"/>
            <a:ext cx="1015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学習</a:t>
            </a:r>
            <a:endParaRPr lang="en-US" altLang="ja-JP" sz="1600" dirty="0">
              <a:solidFill>
                <a:schemeClr val="bg1"/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09A295B-0B57-4555-BAE6-9FEF3AE3B7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38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CBEA1F-B559-4A32-90D6-B99B20513F9B}"/>
              </a:ext>
            </a:extLst>
          </p:cNvPr>
          <p:cNvSpPr txBox="1"/>
          <p:nvPr/>
        </p:nvSpPr>
        <p:spPr>
          <a:xfrm>
            <a:off x="9355924" y="1756631"/>
            <a:ext cx="9660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0.143</a:t>
            </a:r>
          </a:p>
          <a:p>
            <a:r>
              <a:rPr lang="en-US" altLang="ja-JP" dirty="0"/>
              <a:t>0.545</a:t>
            </a:r>
          </a:p>
          <a:p>
            <a:r>
              <a:rPr kumimoji="1" lang="en-US" altLang="ja-JP" dirty="0"/>
              <a:t>0.038</a:t>
            </a:r>
          </a:p>
          <a:p>
            <a:r>
              <a:rPr lang="en-US" altLang="ja-JP" dirty="0"/>
              <a:t>0.279</a:t>
            </a:r>
          </a:p>
          <a:p>
            <a:r>
              <a:rPr kumimoji="1" lang="en-US" altLang="ja-JP" dirty="0"/>
              <a:t>0.334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0.161</a:t>
            </a:r>
          </a:p>
          <a:p>
            <a:r>
              <a:rPr lang="en-US" altLang="ja-JP" dirty="0"/>
              <a:t>0.714</a:t>
            </a:r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8EDD49C-59C9-4848-ADC7-D7166F77D706}"/>
              </a:ext>
            </a:extLst>
          </p:cNvPr>
          <p:cNvSpPr/>
          <p:nvPr/>
        </p:nvSpPr>
        <p:spPr>
          <a:xfrm>
            <a:off x="9066317" y="1457816"/>
            <a:ext cx="1263734" cy="46429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C0A2D54-F42F-4537-B82D-B52FBA7D0418}"/>
              </a:ext>
            </a:extLst>
          </p:cNvPr>
          <p:cNvSpPr/>
          <p:nvPr/>
        </p:nvSpPr>
        <p:spPr>
          <a:xfrm>
            <a:off x="153842" y="188117"/>
            <a:ext cx="11884315" cy="6481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789435FD-0ACF-4966-B761-4F77899A2F0B}"/>
              </a:ext>
            </a:extLst>
          </p:cNvPr>
          <p:cNvGrpSpPr/>
          <p:nvPr/>
        </p:nvGrpSpPr>
        <p:grpSpPr>
          <a:xfrm>
            <a:off x="4707961" y="2755077"/>
            <a:ext cx="2720656" cy="1852549"/>
            <a:chOff x="3287485" y="1229097"/>
            <a:chExt cx="5415153" cy="3687286"/>
          </a:xfrm>
        </p:grpSpPr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9EF47622-B197-455F-B07A-7780AEC58E9F}"/>
                </a:ext>
              </a:extLst>
            </p:cNvPr>
            <p:cNvSpPr/>
            <p:nvPr/>
          </p:nvSpPr>
          <p:spPr>
            <a:xfrm>
              <a:off x="3287485" y="1780310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E35A2805-B267-40F5-AA64-0F3B1F5FFFE8}"/>
                </a:ext>
              </a:extLst>
            </p:cNvPr>
            <p:cNvSpPr/>
            <p:nvPr/>
          </p:nvSpPr>
          <p:spPr>
            <a:xfrm>
              <a:off x="3287485" y="2799608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A9DCA10C-AF79-4344-A107-5EC954F1515B}"/>
                </a:ext>
              </a:extLst>
            </p:cNvPr>
            <p:cNvSpPr/>
            <p:nvPr/>
          </p:nvSpPr>
          <p:spPr>
            <a:xfrm>
              <a:off x="3287485" y="3818906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77F4D3D2-2618-4800-B42B-955C4429781C}"/>
                </a:ext>
              </a:extLst>
            </p:cNvPr>
            <p:cNvSpPr/>
            <p:nvPr/>
          </p:nvSpPr>
          <p:spPr>
            <a:xfrm>
              <a:off x="4950032" y="1229097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7DD46087-80C7-4E23-A6C0-42C0F210CAE2}"/>
                </a:ext>
              </a:extLst>
            </p:cNvPr>
            <p:cNvSpPr/>
            <p:nvPr/>
          </p:nvSpPr>
          <p:spPr>
            <a:xfrm>
              <a:off x="4950032" y="2248395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8850DFC0-F614-4290-91BE-8E461D629B25}"/>
                </a:ext>
              </a:extLst>
            </p:cNvPr>
            <p:cNvSpPr/>
            <p:nvPr/>
          </p:nvSpPr>
          <p:spPr>
            <a:xfrm>
              <a:off x="4950032" y="3267693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4E6D8A5-BB12-4309-9FB9-5B834CDAAFFD}"/>
                </a:ext>
              </a:extLst>
            </p:cNvPr>
            <p:cNvSpPr/>
            <p:nvPr/>
          </p:nvSpPr>
          <p:spPr>
            <a:xfrm>
              <a:off x="4950032" y="4286991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DA09151F-B22F-4C91-8B17-64F8097A55FD}"/>
                </a:ext>
              </a:extLst>
            </p:cNvPr>
            <p:cNvSpPr/>
            <p:nvPr/>
          </p:nvSpPr>
          <p:spPr>
            <a:xfrm>
              <a:off x="6612578" y="1229097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F01DE7BF-AEE5-4360-8E18-87579284B45A}"/>
                </a:ext>
              </a:extLst>
            </p:cNvPr>
            <p:cNvSpPr/>
            <p:nvPr/>
          </p:nvSpPr>
          <p:spPr>
            <a:xfrm>
              <a:off x="6612578" y="2248395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2860CB71-A093-4D18-9E59-588FCC45A745}"/>
                </a:ext>
              </a:extLst>
            </p:cNvPr>
            <p:cNvSpPr/>
            <p:nvPr/>
          </p:nvSpPr>
          <p:spPr>
            <a:xfrm>
              <a:off x="6612578" y="3267693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570BA48C-A5F7-4615-B148-DD1E5812769E}"/>
                </a:ext>
              </a:extLst>
            </p:cNvPr>
            <p:cNvSpPr/>
            <p:nvPr/>
          </p:nvSpPr>
          <p:spPr>
            <a:xfrm>
              <a:off x="6612578" y="4286991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EB21A2EC-FCE0-4A2E-B5D6-3339711399F3}"/>
                </a:ext>
              </a:extLst>
            </p:cNvPr>
            <p:cNvCxnSpPr>
              <a:cxnSpLocks/>
              <a:stCxn id="62" idx="6"/>
              <a:endCxn id="69" idx="2"/>
            </p:cNvCxnSpPr>
            <p:nvPr/>
          </p:nvCxnSpPr>
          <p:spPr>
            <a:xfrm flipV="1">
              <a:off x="3916877" y="1543793"/>
              <a:ext cx="1033155" cy="55121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FAE950BB-60C7-412F-BC2A-216120E8B35D}"/>
                </a:ext>
              </a:extLst>
            </p:cNvPr>
            <p:cNvCxnSpPr>
              <a:cxnSpLocks/>
              <a:stCxn id="67" idx="6"/>
              <a:endCxn id="70" idx="2"/>
            </p:cNvCxnSpPr>
            <p:nvPr/>
          </p:nvCxnSpPr>
          <p:spPr>
            <a:xfrm flipV="1">
              <a:off x="3916877" y="2563091"/>
              <a:ext cx="1033155" cy="55121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21510471-9B37-4887-A394-F90983D241B0}"/>
                </a:ext>
              </a:extLst>
            </p:cNvPr>
            <p:cNvCxnSpPr>
              <a:cxnSpLocks/>
              <a:stCxn id="68" idx="6"/>
              <a:endCxn id="71" idx="2"/>
            </p:cNvCxnSpPr>
            <p:nvPr/>
          </p:nvCxnSpPr>
          <p:spPr>
            <a:xfrm flipV="1">
              <a:off x="3916877" y="3582389"/>
              <a:ext cx="1033155" cy="55121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1DB9D7F2-83FA-4363-942F-EF65E2025E29}"/>
                </a:ext>
              </a:extLst>
            </p:cNvPr>
            <p:cNvCxnSpPr>
              <a:cxnSpLocks/>
              <a:stCxn id="62" idx="6"/>
              <a:endCxn id="70" idx="2"/>
            </p:cNvCxnSpPr>
            <p:nvPr/>
          </p:nvCxnSpPr>
          <p:spPr>
            <a:xfrm>
              <a:off x="3916877" y="2095006"/>
              <a:ext cx="1033155" cy="46808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A5825486-9EFA-4D21-AA53-31515EB48F0A}"/>
                </a:ext>
              </a:extLst>
            </p:cNvPr>
            <p:cNvCxnSpPr>
              <a:cxnSpLocks/>
            </p:cNvCxnSpPr>
            <p:nvPr/>
          </p:nvCxnSpPr>
          <p:spPr>
            <a:xfrm>
              <a:off x="3916876" y="3120241"/>
              <a:ext cx="1033155" cy="46808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3E574037-9D08-4138-BE85-45EF93486FA4}"/>
                </a:ext>
              </a:extLst>
            </p:cNvPr>
            <p:cNvCxnSpPr>
              <a:cxnSpLocks/>
              <a:stCxn id="68" idx="6"/>
              <a:endCxn id="72" idx="2"/>
            </p:cNvCxnSpPr>
            <p:nvPr/>
          </p:nvCxnSpPr>
          <p:spPr>
            <a:xfrm>
              <a:off x="3916877" y="4133602"/>
              <a:ext cx="1033155" cy="468085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CFD7DA00-CC69-4E43-BEFB-56BE519BD0C5}"/>
                </a:ext>
              </a:extLst>
            </p:cNvPr>
            <p:cNvCxnSpPr>
              <a:cxnSpLocks/>
              <a:stCxn id="62" idx="6"/>
              <a:endCxn id="71" idx="2"/>
            </p:cNvCxnSpPr>
            <p:nvPr/>
          </p:nvCxnSpPr>
          <p:spPr>
            <a:xfrm>
              <a:off x="3916877" y="2095006"/>
              <a:ext cx="1033155" cy="148738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F66B7F4D-6103-411D-B321-D4EFF4E8EC6E}"/>
                </a:ext>
              </a:extLst>
            </p:cNvPr>
            <p:cNvCxnSpPr>
              <a:cxnSpLocks/>
              <a:stCxn id="67" idx="6"/>
              <a:endCxn id="72" idx="2"/>
            </p:cNvCxnSpPr>
            <p:nvPr/>
          </p:nvCxnSpPr>
          <p:spPr>
            <a:xfrm>
              <a:off x="3916877" y="3114304"/>
              <a:ext cx="1033155" cy="1487383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91F1C317-0038-44C2-8CB7-B2263061519F}"/>
                </a:ext>
              </a:extLst>
            </p:cNvPr>
            <p:cNvCxnSpPr>
              <a:cxnSpLocks/>
              <a:stCxn id="67" idx="6"/>
              <a:endCxn id="69" idx="2"/>
            </p:cNvCxnSpPr>
            <p:nvPr/>
          </p:nvCxnSpPr>
          <p:spPr>
            <a:xfrm flipV="1">
              <a:off x="3916877" y="1543793"/>
              <a:ext cx="1033155" cy="157051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979CE029-4B66-4F58-974B-72FE6E8B691F}"/>
                </a:ext>
              </a:extLst>
            </p:cNvPr>
            <p:cNvCxnSpPr>
              <a:cxnSpLocks/>
              <a:stCxn id="68" idx="6"/>
              <a:endCxn id="70" idx="2"/>
            </p:cNvCxnSpPr>
            <p:nvPr/>
          </p:nvCxnSpPr>
          <p:spPr>
            <a:xfrm flipV="1">
              <a:off x="3916877" y="2563091"/>
              <a:ext cx="1033155" cy="157051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CC35E9D5-350C-4352-BDC9-354EB980EF65}"/>
                </a:ext>
              </a:extLst>
            </p:cNvPr>
            <p:cNvCxnSpPr>
              <a:cxnSpLocks/>
              <a:stCxn id="69" idx="6"/>
              <a:endCxn id="74" idx="2"/>
            </p:cNvCxnSpPr>
            <p:nvPr/>
          </p:nvCxnSpPr>
          <p:spPr>
            <a:xfrm>
              <a:off x="5579424" y="1543793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F8DA6ED9-10F8-4C1F-83D0-608F495D0182}"/>
                </a:ext>
              </a:extLst>
            </p:cNvPr>
            <p:cNvCxnSpPr>
              <a:cxnSpLocks/>
              <a:stCxn id="70" idx="6"/>
              <a:endCxn id="75" idx="2"/>
            </p:cNvCxnSpPr>
            <p:nvPr/>
          </p:nvCxnSpPr>
          <p:spPr>
            <a:xfrm>
              <a:off x="5579424" y="2563091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F86DDBB8-6D7A-446C-8834-AACDDB3D61E4}"/>
                </a:ext>
              </a:extLst>
            </p:cNvPr>
            <p:cNvCxnSpPr>
              <a:cxnSpLocks/>
              <a:stCxn id="71" idx="6"/>
              <a:endCxn id="76" idx="2"/>
            </p:cNvCxnSpPr>
            <p:nvPr/>
          </p:nvCxnSpPr>
          <p:spPr>
            <a:xfrm>
              <a:off x="5579424" y="3582389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1C190128-DBF9-4520-85A1-049DCB5BC27F}"/>
                </a:ext>
              </a:extLst>
            </p:cNvPr>
            <p:cNvCxnSpPr>
              <a:cxnSpLocks/>
              <a:stCxn id="69" idx="6"/>
              <a:endCxn id="75" idx="2"/>
            </p:cNvCxnSpPr>
            <p:nvPr/>
          </p:nvCxnSpPr>
          <p:spPr>
            <a:xfrm>
              <a:off x="5579424" y="1543793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7DC2D97-AB00-4872-A8A7-0B783AB74829}"/>
                </a:ext>
              </a:extLst>
            </p:cNvPr>
            <p:cNvCxnSpPr>
              <a:cxnSpLocks/>
              <a:stCxn id="70" idx="6"/>
              <a:endCxn id="76" idx="2"/>
            </p:cNvCxnSpPr>
            <p:nvPr/>
          </p:nvCxnSpPr>
          <p:spPr>
            <a:xfrm>
              <a:off x="5579424" y="2563091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F6E626EC-E5B4-4B11-A7E6-A554F77AEDB5}"/>
                </a:ext>
              </a:extLst>
            </p:cNvPr>
            <p:cNvCxnSpPr>
              <a:cxnSpLocks/>
              <a:stCxn id="69" idx="6"/>
              <a:endCxn id="76" idx="2"/>
            </p:cNvCxnSpPr>
            <p:nvPr/>
          </p:nvCxnSpPr>
          <p:spPr>
            <a:xfrm>
              <a:off x="5579424" y="1543793"/>
              <a:ext cx="1033154" cy="305789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D78C9A42-B8D8-4340-A037-1CB705053B83}"/>
                </a:ext>
              </a:extLst>
            </p:cNvPr>
            <p:cNvCxnSpPr>
              <a:cxnSpLocks/>
              <a:stCxn id="72" idx="6"/>
              <a:endCxn id="75" idx="2"/>
            </p:cNvCxnSpPr>
            <p:nvPr/>
          </p:nvCxnSpPr>
          <p:spPr>
            <a:xfrm flipV="1">
              <a:off x="5579424" y="3582389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6C9F7934-5BA4-4C17-96C5-64CB24F7913F}"/>
                </a:ext>
              </a:extLst>
            </p:cNvPr>
            <p:cNvCxnSpPr>
              <a:cxnSpLocks/>
              <a:stCxn id="71" idx="6"/>
              <a:endCxn id="74" idx="2"/>
            </p:cNvCxnSpPr>
            <p:nvPr/>
          </p:nvCxnSpPr>
          <p:spPr>
            <a:xfrm flipV="1">
              <a:off x="5579424" y="2563091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3C88B0DA-D05F-48F4-A0E4-F398380275A4}"/>
                </a:ext>
              </a:extLst>
            </p:cNvPr>
            <p:cNvCxnSpPr>
              <a:cxnSpLocks/>
              <a:stCxn id="70" idx="6"/>
              <a:endCxn id="73" idx="2"/>
            </p:cNvCxnSpPr>
            <p:nvPr/>
          </p:nvCxnSpPr>
          <p:spPr>
            <a:xfrm flipV="1">
              <a:off x="5579424" y="1543793"/>
              <a:ext cx="1033154" cy="101929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95C155BD-7F7F-42FB-A69D-BEF5E964D599}"/>
                </a:ext>
              </a:extLst>
            </p:cNvPr>
            <p:cNvCxnSpPr>
              <a:cxnSpLocks/>
              <a:stCxn id="72" idx="6"/>
              <a:endCxn id="74" idx="2"/>
            </p:cNvCxnSpPr>
            <p:nvPr/>
          </p:nvCxnSpPr>
          <p:spPr>
            <a:xfrm flipV="1">
              <a:off x="5579424" y="2563091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E78762B5-B3AD-4594-ABE7-D53F7A52AD71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 flipV="1">
              <a:off x="5579424" y="1543793"/>
              <a:ext cx="1033154" cy="203859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8B403FBA-F3C2-4A63-8DA8-A2A7EC3DE9ED}"/>
                </a:ext>
              </a:extLst>
            </p:cNvPr>
            <p:cNvCxnSpPr>
              <a:cxnSpLocks/>
              <a:stCxn id="72" idx="6"/>
              <a:endCxn id="73" idx="2"/>
            </p:cNvCxnSpPr>
            <p:nvPr/>
          </p:nvCxnSpPr>
          <p:spPr>
            <a:xfrm flipV="1">
              <a:off x="5579424" y="1543793"/>
              <a:ext cx="1033154" cy="305789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>
              <a:extLst>
                <a:ext uri="{FF2B5EF4-FFF2-40B4-BE49-F238E27FC236}">
                  <a16:creationId xmlns:a16="http://schemas.microsoft.com/office/drawing/2014/main" id="{44530E6A-E473-4FDA-9ECD-1DC81CEECED3}"/>
                </a:ext>
              </a:extLst>
            </p:cNvPr>
            <p:cNvCxnSpPr>
              <a:cxnSpLocks/>
              <a:stCxn id="69" idx="6"/>
              <a:endCxn id="73" idx="2"/>
            </p:cNvCxnSpPr>
            <p:nvPr/>
          </p:nvCxnSpPr>
          <p:spPr>
            <a:xfrm>
              <a:off x="5579424" y="1543793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CC205C42-0660-4DBA-875E-88FCAD3B3D95}"/>
                </a:ext>
              </a:extLst>
            </p:cNvPr>
            <p:cNvCxnSpPr>
              <a:cxnSpLocks/>
              <a:stCxn id="70" idx="6"/>
              <a:endCxn id="74" idx="2"/>
            </p:cNvCxnSpPr>
            <p:nvPr/>
          </p:nvCxnSpPr>
          <p:spPr>
            <a:xfrm>
              <a:off x="5579424" y="2563091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A59754DD-641E-4891-A6C0-FABED6DFE83A}"/>
                </a:ext>
              </a:extLst>
            </p:cNvPr>
            <p:cNvCxnSpPr>
              <a:cxnSpLocks/>
              <a:stCxn id="71" idx="6"/>
              <a:endCxn id="75" idx="2"/>
            </p:cNvCxnSpPr>
            <p:nvPr/>
          </p:nvCxnSpPr>
          <p:spPr>
            <a:xfrm>
              <a:off x="5579424" y="3582389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7BA0DC29-618E-4DA4-89E4-F90F98FDC981}"/>
                </a:ext>
              </a:extLst>
            </p:cNvPr>
            <p:cNvCxnSpPr>
              <a:cxnSpLocks/>
              <a:stCxn id="72" idx="6"/>
              <a:endCxn id="76" idx="2"/>
            </p:cNvCxnSpPr>
            <p:nvPr/>
          </p:nvCxnSpPr>
          <p:spPr>
            <a:xfrm>
              <a:off x="5579424" y="4601687"/>
              <a:ext cx="1033154" cy="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1451C36D-CC11-426B-B604-A90160B51AF2}"/>
                </a:ext>
              </a:extLst>
            </p:cNvPr>
            <p:cNvCxnSpPr>
              <a:cxnSpLocks/>
              <a:stCxn id="62" idx="6"/>
              <a:endCxn id="72" idx="2"/>
            </p:cNvCxnSpPr>
            <p:nvPr/>
          </p:nvCxnSpPr>
          <p:spPr>
            <a:xfrm>
              <a:off x="3916877" y="2095006"/>
              <a:ext cx="1033155" cy="2506681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4E869C36-6183-4653-BDEA-7349AE1DEC23}"/>
                </a:ext>
              </a:extLst>
            </p:cNvPr>
            <p:cNvCxnSpPr>
              <a:cxnSpLocks/>
              <a:stCxn id="68" idx="6"/>
              <a:endCxn id="69" idx="2"/>
            </p:cNvCxnSpPr>
            <p:nvPr/>
          </p:nvCxnSpPr>
          <p:spPr>
            <a:xfrm flipV="1">
              <a:off x="3916877" y="1543793"/>
              <a:ext cx="1033155" cy="2589809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16B18ACC-9391-4835-92BE-27C885345368}"/>
                </a:ext>
              </a:extLst>
            </p:cNvPr>
            <p:cNvSpPr/>
            <p:nvPr/>
          </p:nvSpPr>
          <p:spPr>
            <a:xfrm flipH="1">
              <a:off x="8073246" y="1778827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FB101126-46B8-454F-9FE3-8AE0A89C1B91}"/>
                </a:ext>
              </a:extLst>
            </p:cNvPr>
            <p:cNvSpPr/>
            <p:nvPr/>
          </p:nvSpPr>
          <p:spPr>
            <a:xfrm flipH="1">
              <a:off x="8073246" y="2798125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8D409A30-9F9E-49EA-9A8A-F24591899588}"/>
                </a:ext>
              </a:extLst>
            </p:cNvPr>
            <p:cNvSpPr/>
            <p:nvPr/>
          </p:nvSpPr>
          <p:spPr>
            <a:xfrm flipH="1">
              <a:off x="8073246" y="3817423"/>
              <a:ext cx="629392" cy="62939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5930EA22-8578-40AF-9112-AEABB542B478}"/>
                </a:ext>
              </a:extLst>
            </p:cNvPr>
            <p:cNvCxnSpPr>
              <a:cxnSpLocks/>
              <a:stCxn id="75" idx="6"/>
              <a:endCxn id="107" idx="6"/>
            </p:cNvCxnSpPr>
            <p:nvPr/>
          </p:nvCxnSpPr>
          <p:spPr>
            <a:xfrm flipV="1">
              <a:off x="7241970" y="2093523"/>
              <a:ext cx="831276" cy="148886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FEAD0264-D2D8-4A5A-A109-60D3D9A19555}"/>
                </a:ext>
              </a:extLst>
            </p:cNvPr>
            <p:cNvCxnSpPr>
              <a:cxnSpLocks/>
              <a:stCxn id="73" idx="6"/>
              <a:endCxn id="107" idx="6"/>
            </p:cNvCxnSpPr>
            <p:nvPr/>
          </p:nvCxnSpPr>
          <p:spPr>
            <a:xfrm>
              <a:off x="7241970" y="1543793"/>
              <a:ext cx="831276" cy="54973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D59E3548-D337-4853-B9D2-DA80197FB3EC}"/>
                </a:ext>
              </a:extLst>
            </p:cNvPr>
            <p:cNvCxnSpPr>
              <a:cxnSpLocks/>
              <a:stCxn id="74" idx="6"/>
              <a:endCxn id="108" idx="6"/>
            </p:cNvCxnSpPr>
            <p:nvPr/>
          </p:nvCxnSpPr>
          <p:spPr>
            <a:xfrm>
              <a:off x="7241970" y="2563091"/>
              <a:ext cx="831276" cy="54973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2F3AAE88-987A-4CCF-9E5C-149368089F2F}"/>
                </a:ext>
              </a:extLst>
            </p:cNvPr>
            <p:cNvCxnSpPr>
              <a:cxnSpLocks/>
              <a:stCxn id="75" idx="6"/>
              <a:endCxn id="108" idx="6"/>
            </p:cNvCxnSpPr>
            <p:nvPr/>
          </p:nvCxnSpPr>
          <p:spPr>
            <a:xfrm flipV="1">
              <a:off x="7241970" y="3112821"/>
              <a:ext cx="831276" cy="46956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F69742F5-067C-446E-81AA-D28222B51AA2}"/>
                </a:ext>
              </a:extLst>
            </p:cNvPr>
            <p:cNvCxnSpPr>
              <a:cxnSpLocks/>
              <a:stCxn id="73" idx="6"/>
              <a:endCxn id="108" idx="6"/>
            </p:cNvCxnSpPr>
            <p:nvPr/>
          </p:nvCxnSpPr>
          <p:spPr>
            <a:xfrm>
              <a:off x="7241970" y="1543793"/>
              <a:ext cx="831276" cy="156902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矢印コネクタ 114">
              <a:extLst>
                <a:ext uri="{FF2B5EF4-FFF2-40B4-BE49-F238E27FC236}">
                  <a16:creationId xmlns:a16="http://schemas.microsoft.com/office/drawing/2014/main" id="{FD3CB564-0B1A-4C67-A08B-E24C862EFAE8}"/>
                </a:ext>
              </a:extLst>
            </p:cNvPr>
            <p:cNvCxnSpPr>
              <a:cxnSpLocks/>
              <a:stCxn id="74" idx="6"/>
              <a:endCxn id="109" idx="6"/>
            </p:cNvCxnSpPr>
            <p:nvPr/>
          </p:nvCxnSpPr>
          <p:spPr>
            <a:xfrm>
              <a:off x="7241970" y="2563091"/>
              <a:ext cx="831276" cy="156902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04E1C034-94FC-4B63-BA45-A03B016CAF80}"/>
                </a:ext>
              </a:extLst>
            </p:cNvPr>
            <p:cNvCxnSpPr>
              <a:cxnSpLocks/>
              <a:stCxn id="75" idx="6"/>
              <a:endCxn id="109" idx="6"/>
            </p:cNvCxnSpPr>
            <p:nvPr/>
          </p:nvCxnSpPr>
          <p:spPr>
            <a:xfrm>
              <a:off x="7241970" y="3582389"/>
              <a:ext cx="831276" cy="549730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703B74C2-3ED4-4D92-BA9E-1096F40665AD}"/>
                </a:ext>
              </a:extLst>
            </p:cNvPr>
            <p:cNvCxnSpPr>
              <a:cxnSpLocks/>
              <a:stCxn id="73" idx="6"/>
              <a:endCxn id="109" idx="6"/>
            </p:cNvCxnSpPr>
            <p:nvPr/>
          </p:nvCxnSpPr>
          <p:spPr>
            <a:xfrm>
              <a:off x="7241970" y="1543793"/>
              <a:ext cx="831276" cy="258832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7F3348DC-617F-4686-B30B-1693D1C18DCD}"/>
                </a:ext>
              </a:extLst>
            </p:cNvPr>
            <p:cNvCxnSpPr>
              <a:cxnSpLocks/>
              <a:stCxn id="76" idx="6"/>
              <a:endCxn id="107" idx="6"/>
            </p:cNvCxnSpPr>
            <p:nvPr/>
          </p:nvCxnSpPr>
          <p:spPr>
            <a:xfrm flipV="1">
              <a:off x="7241970" y="2093523"/>
              <a:ext cx="831276" cy="2508164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5D17BC97-AE31-4C81-B944-B15480D2708F}"/>
                </a:ext>
              </a:extLst>
            </p:cNvPr>
            <p:cNvCxnSpPr>
              <a:cxnSpLocks/>
              <a:stCxn id="74" idx="6"/>
              <a:endCxn id="107" idx="6"/>
            </p:cNvCxnSpPr>
            <p:nvPr/>
          </p:nvCxnSpPr>
          <p:spPr>
            <a:xfrm flipV="1">
              <a:off x="7241970" y="2093523"/>
              <a:ext cx="831276" cy="46956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03BEA718-6FFF-4484-AEB7-DF86CC422D7B}"/>
                </a:ext>
              </a:extLst>
            </p:cNvPr>
            <p:cNvCxnSpPr>
              <a:cxnSpLocks/>
              <a:stCxn id="76" idx="6"/>
              <a:endCxn id="109" idx="6"/>
            </p:cNvCxnSpPr>
            <p:nvPr/>
          </p:nvCxnSpPr>
          <p:spPr>
            <a:xfrm flipV="1">
              <a:off x="7241970" y="4132119"/>
              <a:ext cx="831276" cy="469568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119BDF57-DA93-4BE6-BCB3-E62E08E3813B}"/>
                </a:ext>
              </a:extLst>
            </p:cNvPr>
            <p:cNvCxnSpPr>
              <a:cxnSpLocks/>
              <a:stCxn id="76" idx="6"/>
              <a:endCxn id="108" idx="6"/>
            </p:cNvCxnSpPr>
            <p:nvPr/>
          </p:nvCxnSpPr>
          <p:spPr>
            <a:xfrm flipV="1">
              <a:off x="7241970" y="3112821"/>
              <a:ext cx="831276" cy="1488866"/>
            </a:xfrm>
            <a:prstGeom prst="straightConnector1">
              <a:avLst/>
            </a:prstGeom>
            <a:ln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フリーフォーム: 図形 121">
            <a:extLst>
              <a:ext uri="{FF2B5EF4-FFF2-40B4-BE49-F238E27FC236}">
                <a16:creationId xmlns:a16="http://schemas.microsoft.com/office/drawing/2014/main" id="{3682064F-27D9-42EF-8A32-C9249E207D1E}"/>
              </a:ext>
            </a:extLst>
          </p:cNvPr>
          <p:cNvSpPr/>
          <p:nvPr/>
        </p:nvSpPr>
        <p:spPr>
          <a:xfrm rot="5400000">
            <a:off x="4118504" y="1994814"/>
            <a:ext cx="4188504" cy="3413351"/>
          </a:xfrm>
          <a:custGeom>
            <a:avLst/>
            <a:gdLst>
              <a:gd name="connsiteX0" fmla="*/ 799375 w 3942607"/>
              <a:gd name="connsiteY0" fmla="*/ 1676800 h 3182587"/>
              <a:gd name="connsiteX1" fmla="*/ 1957219 w 3942607"/>
              <a:gd name="connsiteY1" fmla="*/ 2834644 h 3182587"/>
              <a:gd name="connsiteX2" fmla="*/ 3115063 w 3942607"/>
              <a:gd name="connsiteY2" fmla="*/ 1676800 h 3182587"/>
              <a:gd name="connsiteX3" fmla="*/ 1957219 w 3942607"/>
              <a:gd name="connsiteY3" fmla="*/ 518956 h 3182587"/>
              <a:gd name="connsiteX4" fmla="*/ 799375 w 3942607"/>
              <a:gd name="connsiteY4" fmla="*/ 1676800 h 3182587"/>
              <a:gd name="connsiteX5" fmla="*/ 0 w 3942607"/>
              <a:gd name="connsiteY5" fmla="*/ 3182587 h 3182587"/>
              <a:gd name="connsiteX6" fmla="*/ 795647 w 3942607"/>
              <a:gd name="connsiteY6" fmla="*/ 0 h 3182587"/>
              <a:gd name="connsiteX7" fmla="*/ 3146960 w 3942607"/>
              <a:gd name="connsiteY7" fmla="*/ 0 h 3182587"/>
              <a:gd name="connsiteX8" fmla="*/ 3942607 w 3942607"/>
              <a:gd name="connsiteY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2607" h="3182587">
                <a:moveTo>
                  <a:pt x="799375" y="1676800"/>
                </a:moveTo>
                <a:cubicBezTo>
                  <a:pt x="799375" y="2316260"/>
                  <a:pt x="1317759" y="2834644"/>
                  <a:pt x="1957219" y="2834644"/>
                </a:cubicBezTo>
                <a:cubicBezTo>
                  <a:pt x="2596679" y="2834644"/>
                  <a:pt x="3115063" y="2316260"/>
                  <a:pt x="3115063" y="1676800"/>
                </a:cubicBezTo>
                <a:cubicBezTo>
                  <a:pt x="3115063" y="1037340"/>
                  <a:pt x="2596679" y="518956"/>
                  <a:pt x="1957219" y="518956"/>
                </a:cubicBezTo>
                <a:cubicBezTo>
                  <a:pt x="1317759" y="518956"/>
                  <a:pt x="799375" y="1037340"/>
                  <a:pt x="799375" y="1676800"/>
                </a:cubicBezTo>
                <a:close/>
                <a:moveTo>
                  <a:pt x="0" y="3182587"/>
                </a:moveTo>
                <a:lnTo>
                  <a:pt x="795647" y="0"/>
                </a:lnTo>
                <a:lnTo>
                  <a:pt x="3146960" y="0"/>
                </a:lnTo>
                <a:lnTo>
                  <a:pt x="3942607" y="318258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8724708E-3F7D-44EF-AC94-3C3C4C3E310E}"/>
              </a:ext>
            </a:extLst>
          </p:cNvPr>
          <p:cNvGrpSpPr/>
          <p:nvPr/>
        </p:nvGrpSpPr>
        <p:grpSpPr>
          <a:xfrm>
            <a:off x="1116532" y="2515734"/>
            <a:ext cx="2017952" cy="2017951"/>
            <a:chOff x="1686283" y="3846555"/>
            <a:chExt cx="2017952" cy="2017951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BD0A5E1E-A732-4D2A-9ACD-92A4ECD02F1C}"/>
                </a:ext>
              </a:extLst>
            </p:cNvPr>
            <p:cNvSpPr/>
            <p:nvPr/>
          </p:nvSpPr>
          <p:spPr>
            <a:xfrm>
              <a:off x="1686283" y="4114615"/>
              <a:ext cx="2017951" cy="17498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C7E7AC11-151E-40FA-845F-5F448A5DCDBB}"/>
                </a:ext>
              </a:extLst>
            </p:cNvPr>
            <p:cNvGrpSpPr/>
            <p:nvPr/>
          </p:nvGrpSpPr>
          <p:grpSpPr>
            <a:xfrm>
              <a:off x="1686283" y="3846555"/>
              <a:ext cx="2017952" cy="2017951"/>
              <a:chOff x="971483" y="270730"/>
              <a:chExt cx="2017952" cy="2017951"/>
            </a:xfrm>
          </p:grpSpPr>
          <p:pic>
            <p:nvPicPr>
              <p:cNvPr id="126" name="図 125" descr="記号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451C245-D213-4830-9F8A-2C992923F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484" y="270730"/>
                <a:ext cx="2017951" cy="2017951"/>
              </a:xfrm>
              <a:prstGeom prst="rect">
                <a:avLst/>
              </a:prstGeom>
            </p:spPr>
          </p:pic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45AD8962-1EB6-40E3-A8E0-E1D6C2301B0F}"/>
                  </a:ext>
                </a:extLst>
              </p:cNvPr>
              <p:cNvSpPr/>
              <p:nvPr/>
            </p:nvSpPr>
            <p:spPr>
              <a:xfrm>
                <a:off x="971483" y="538790"/>
                <a:ext cx="2017951" cy="1749891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28" name="矢印: 下 127">
            <a:extLst>
              <a:ext uri="{FF2B5EF4-FFF2-40B4-BE49-F238E27FC236}">
                <a16:creationId xmlns:a16="http://schemas.microsoft.com/office/drawing/2014/main" id="{92924654-5D6B-422B-B607-3B5C34F40B02}"/>
              </a:ext>
            </a:extLst>
          </p:cNvPr>
          <p:cNvSpPr/>
          <p:nvPr/>
        </p:nvSpPr>
        <p:spPr>
          <a:xfrm rot="16200000">
            <a:off x="3008821" y="3303477"/>
            <a:ext cx="1746708" cy="74468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矢印: 下 128">
            <a:extLst>
              <a:ext uri="{FF2B5EF4-FFF2-40B4-BE49-F238E27FC236}">
                <a16:creationId xmlns:a16="http://schemas.microsoft.com/office/drawing/2014/main" id="{9174842C-C4D4-441C-A92B-37C4B80F80F3}"/>
              </a:ext>
            </a:extLst>
          </p:cNvPr>
          <p:cNvSpPr/>
          <p:nvPr/>
        </p:nvSpPr>
        <p:spPr>
          <a:xfrm rot="16200000">
            <a:off x="7658416" y="3329147"/>
            <a:ext cx="1746708" cy="74468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775802CB-DAA9-49B1-A426-322EC8C47D9D}"/>
              </a:ext>
            </a:extLst>
          </p:cNvPr>
          <p:cNvSpPr/>
          <p:nvPr/>
        </p:nvSpPr>
        <p:spPr>
          <a:xfrm>
            <a:off x="9296548" y="1693039"/>
            <a:ext cx="118753" cy="4097502"/>
          </a:xfrm>
          <a:prstGeom prst="lef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AB418BD-051F-4DEF-BA08-57A00F8E7AAA}"/>
              </a:ext>
            </a:extLst>
          </p:cNvPr>
          <p:cNvSpPr txBox="1"/>
          <p:nvPr/>
        </p:nvSpPr>
        <p:spPr>
          <a:xfrm>
            <a:off x="9467352" y="3169536"/>
            <a:ext cx="461665" cy="22437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dirty="0"/>
              <a:t>……………………</a:t>
            </a:r>
            <a:endParaRPr kumimoji="1" lang="ja-JP" altLang="en-US" dirty="0"/>
          </a:p>
        </p:txBody>
      </p:sp>
      <p:sp>
        <p:nvSpPr>
          <p:cNvPr id="130" name="左大かっこ 129">
            <a:extLst>
              <a:ext uri="{FF2B5EF4-FFF2-40B4-BE49-F238E27FC236}">
                <a16:creationId xmlns:a16="http://schemas.microsoft.com/office/drawing/2014/main" id="{3CAC187C-8801-4FFF-939D-5B7F4193B28A}"/>
              </a:ext>
            </a:extLst>
          </p:cNvPr>
          <p:cNvSpPr/>
          <p:nvPr/>
        </p:nvSpPr>
        <p:spPr>
          <a:xfrm rot="10800000">
            <a:off x="10006763" y="1697456"/>
            <a:ext cx="118753" cy="4097502"/>
          </a:xfrm>
          <a:prstGeom prst="lef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54AC76D6-2E70-450D-BA5B-ADFB4C56DB10}"/>
              </a:ext>
            </a:extLst>
          </p:cNvPr>
          <p:cNvSpPr txBox="1"/>
          <p:nvPr/>
        </p:nvSpPr>
        <p:spPr>
          <a:xfrm>
            <a:off x="4038520" y="679374"/>
            <a:ext cx="43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ベクトル変換器</a:t>
            </a:r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(</a:t>
            </a:r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ニューラルネットワーク</a:t>
            </a:r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)</a:t>
            </a:r>
            <a:endParaRPr kumimoji="1"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74BAB1B7-C450-4D76-A1A3-52A321E86BDF}"/>
              </a:ext>
            </a:extLst>
          </p:cNvPr>
          <p:cNvSpPr txBox="1"/>
          <p:nvPr/>
        </p:nvSpPr>
        <p:spPr>
          <a:xfrm>
            <a:off x="943184" y="2112878"/>
            <a:ext cx="2364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入力データ</a:t>
            </a:r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0851B174-FA78-405A-B09D-CC1632562E1B}"/>
              </a:ext>
            </a:extLst>
          </p:cNvPr>
          <p:cNvSpPr txBox="1"/>
          <p:nvPr/>
        </p:nvSpPr>
        <p:spPr>
          <a:xfrm>
            <a:off x="8489544" y="718134"/>
            <a:ext cx="2417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特徴ベクトル</a:t>
            </a:r>
            <a:endParaRPr lang="en-US" altLang="ja-JP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pPr algn="ctr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(</a:t>
            </a:r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１次元テンソル</a:t>
            </a:r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)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89384F9B-D3B8-4443-94C2-4AD1E357F4FE}"/>
              </a:ext>
            </a:extLst>
          </p:cNvPr>
          <p:cNvSpPr txBox="1"/>
          <p:nvPr/>
        </p:nvSpPr>
        <p:spPr>
          <a:xfrm>
            <a:off x="831017" y="4895952"/>
            <a:ext cx="2588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※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画像データなら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  <a:p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　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(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高さ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×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幅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×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チャネル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)</a:t>
            </a:r>
          </a:p>
          <a:p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　の３次元テンソル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681</Words>
  <Application>Microsoft Office PowerPoint</Application>
  <PresentationFormat>ワイド画面</PresentationFormat>
  <Paragraphs>293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4" baseType="lpstr">
      <vt:lpstr>Noto Sans CJK JP Black</vt:lpstr>
      <vt:lpstr>Noto Sans CJK JP Bold</vt:lpstr>
      <vt:lpstr>Noto Sans CJK JP Medium</vt:lpstr>
      <vt:lpstr>游ゴシック</vt:lpstr>
      <vt:lpstr>游ゴシック Light</vt:lpstr>
      <vt:lpstr>Aharoni</vt:lpstr>
      <vt:lpstr>Arial</vt:lpstr>
      <vt:lpstr>Arial Black</vt:lpstr>
      <vt:lpstr>Cambria Math</vt:lpstr>
      <vt:lpstr>Impact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斉藤 知人</dc:creator>
  <cp:lastModifiedBy>斉藤 知人</cp:lastModifiedBy>
  <cp:revision>92</cp:revision>
  <dcterms:created xsi:type="dcterms:W3CDTF">2020-09-07T02:07:30Z</dcterms:created>
  <dcterms:modified xsi:type="dcterms:W3CDTF">2021-11-10T02:21:46Z</dcterms:modified>
</cp:coreProperties>
</file>