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WeatherPy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365614"/>
            <a:ext cx="7542212" cy="1030942"/>
          </a:xfrm>
        </p:spPr>
        <p:txBody>
          <a:bodyPr/>
          <a:lstStyle/>
          <a:p>
            <a:r>
              <a:rPr lang="en-US" dirty="0" smtClean="0"/>
              <a:t>Impact of Latitude on Weather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81396" y="6533260"/>
            <a:ext cx="7542212" cy="32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Simon Alizadeh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842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What's the weather like as we approach the equator?</a:t>
            </a:r>
          </a:p>
        </p:txBody>
      </p:sp>
      <p:pic>
        <p:nvPicPr>
          <p:cNvPr id="4" name="Content Placeholder 3" descr="images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94" r="-38894"/>
          <a:stretch>
            <a:fillRect/>
          </a:stretch>
        </p:blipFill>
        <p:spPr>
          <a:xfrm>
            <a:off x="981512" y="1593928"/>
            <a:ext cx="7581901" cy="3953436"/>
          </a:xfrm>
        </p:spPr>
      </p:pic>
      <p:sp>
        <p:nvSpPr>
          <p:cNvPr id="5" name="Rectangle 4"/>
          <p:cNvSpPr/>
          <p:nvPr/>
        </p:nvSpPr>
        <p:spPr>
          <a:xfrm>
            <a:off x="586909" y="5859062"/>
            <a:ext cx="8466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Equator is halfway between the North Pole and the South Pole, at 0 degrees latitude.</a:t>
            </a:r>
          </a:p>
        </p:txBody>
      </p:sp>
    </p:spTree>
    <p:extLst>
      <p:ext uri="{BB962C8B-B14F-4D97-AF65-F5344CB8AC3E}">
        <p14:creationId xmlns:p14="http://schemas.microsoft.com/office/powerpoint/2010/main" val="142010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8"/>
            <a:ext cx="7581901" cy="912342"/>
          </a:xfrm>
        </p:spPr>
        <p:txBody>
          <a:bodyPr/>
          <a:lstStyle/>
          <a:p>
            <a:r>
              <a:rPr lang="en-US" sz="4000" dirty="0"/>
              <a:t>Temperature (F) vs. Latitude</a:t>
            </a:r>
          </a:p>
        </p:txBody>
      </p:sp>
      <p:pic>
        <p:nvPicPr>
          <p:cNvPr id="19" name="Picture 18" descr="City_Latitude_vs_Tempera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53" y="1048786"/>
            <a:ext cx="5486400" cy="3657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794" y="4841094"/>
            <a:ext cx="91052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Temperature increases significantly the closer we get to the equator.  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Rough bell shape of the scatter plot above indicates that at this time of year, there is no significant difference in temperature between northern and southern hemispheres </a:t>
            </a:r>
            <a:r>
              <a:rPr lang="mr-IN" sz="1400" dirty="0" smtClean="0"/>
              <a:t>–</a:t>
            </a:r>
            <a:r>
              <a:rPr lang="en-US" sz="1400" dirty="0" smtClean="0"/>
              <a:t> 80 to 100F.  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Note, the random city generator algorithm churns out more cities on the Northern  </a:t>
            </a:r>
            <a:r>
              <a:rPr lang="en-US" sz="1400" dirty="0"/>
              <a:t>hemisphere</a:t>
            </a:r>
            <a:r>
              <a:rPr lang="en-US" sz="1400" dirty="0" smtClean="0"/>
              <a:t>.  This could be  due to the fact that the Northern </a:t>
            </a:r>
            <a:r>
              <a:rPr lang="en-US" sz="1400" dirty="0"/>
              <a:t>hemisphere is vastly more populated than the Southern hemisphere with the Northern hemisphere containing around 88% of the world's population. </a:t>
            </a:r>
            <a:r>
              <a:rPr lang="en-US" sz="1400" dirty="0" smtClean="0"/>
              <a:t> More population  means more cities in the  north hence  the bias in the algorithm.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777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1587"/>
          </a:xfrm>
        </p:spPr>
        <p:txBody>
          <a:bodyPr/>
          <a:lstStyle/>
          <a:p>
            <a:r>
              <a:rPr lang="en-US" sz="4000" dirty="0"/>
              <a:t>Humidity (%) vs. Latitude</a:t>
            </a:r>
          </a:p>
        </p:txBody>
      </p:sp>
      <p:pic>
        <p:nvPicPr>
          <p:cNvPr id="6" name="Content Placeholder 5" descr="City_Latitude_vs_Humid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27" r="-13927"/>
          <a:stretch>
            <a:fillRect/>
          </a:stretch>
        </p:blipFill>
        <p:spPr>
          <a:xfrm>
            <a:off x="991134" y="1039164"/>
            <a:ext cx="7581901" cy="3953436"/>
          </a:xfrm>
        </p:spPr>
      </p:pic>
      <p:sp>
        <p:nvSpPr>
          <p:cNvPr id="7" name="TextBox 6"/>
          <p:cNvSpPr txBox="1"/>
          <p:nvPr/>
        </p:nvSpPr>
        <p:spPr>
          <a:xfrm>
            <a:off x="38794" y="5110507"/>
            <a:ext cx="91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Scatter plot does not indicate a significant relationship between humidity and latitude on either side of the equator at this time of year, if we allow for the city generator bias toward Northern hemisphere.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540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70074"/>
          </a:xfrm>
        </p:spPr>
        <p:txBody>
          <a:bodyPr/>
          <a:lstStyle/>
          <a:p>
            <a:r>
              <a:rPr lang="en-US" sz="4000" dirty="0"/>
              <a:t>Cloudiness (%) vs. Latitude</a:t>
            </a:r>
          </a:p>
        </p:txBody>
      </p:sp>
      <p:pic>
        <p:nvPicPr>
          <p:cNvPr id="6" name="Picture 5" descr="City_Latitude_vs_Cloudi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17" y="1012034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110507"/>
            <a:ext cx="91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Scatter plot does not indicate a relationship between cloudiness  and latitude on either side of the equator at this time of year, if we allow for the city generator bias toward Northern hemisphere.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95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41209"/>
          </a:xfrm>
        </p:spPr>
        <p:txBody>
          <a:bodyPr/>
          <a:lstStyle/>
          <a:p>
            <a:r>
              <a:rPr lang="en-US" sz="4000" dirty="0"/>
              <a:t>Wind Speed (mph) vs. Latitude</a:t>
            </a:r>
          </a:p>
        </p:txBody>
      </p:sp>
      <p:pic>
        <p:nvPicPr>
          <p:cNvPr id="6" name="Picture 5" descr="City_Latitude_vs_Wind_Sp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54" y="1048786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110507"/>
            <a:ext cx="91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Scatter plot does not support a strong relationship between wind speeds and latitude on either side of the equator at this time of year, if we allow for the city generator bias toward Northern hemisphere.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66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108</TotalTime>
  <Words>264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Orbit</vt:lpstr>
      <vt:lpstr>WeatherPy</vt:lpstr>
      <vt:lpstr>What's the weather like as we approach the equator?</vt:lpstr>
      <vt:lpstr>Temperature (F) vs. Latitude</vt:lpstr>
      <vt:lpstr>Humidity (%) vs. Latitude</vt:lpstr>
      <vt:lpstr>Cloudiness (%) vs. Latitude</vt:lpstr>
      <vt:lpstr>Wind Speed (mph) vs. Latitude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Alizadeh</dc:creator>
  <cp:lastModifiedBy>Simon Alizadeh</cp:lastModifiedBy>
  <cp:revision>16</cp:revision>
  <dcterms:created xsi:type="dcterms:W3CDTF">2018-09-14T17:28:59Z</dcterms:created>
  <dcterms:modified xsi:type="dcterms:W3CDTF">2018-09-14T19:17:15Z</dcterms:modified>
</cp:coreProperties>
</file>