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91" r:id="rId6"/>
    <p:sldId id="296" r:id="rId7"/>
    <p:sldId id="283" r:id="rId8"/>
    <p:sldId id="297" r:id="rId9"/>
    <p:sldId id="277" r:id="rId10"/>
    <p:sldId id="306" r:id="rId11"/>
    <p:sldId id="301" r:id="rId12"/>
    <p:sldId id="295" r:id="rId13"/>
    <p:sldId id="292" r:id="rId14"/>
    <p:sldId id="294" r:id="rId15"/>
    <p:sldId id="308" r:id="rId16"/>
    <p:sldId id="309" r:id="rId17"/>
    <p:sldId id="303" r:id="rId18"/>
    <p:sldId id="307" r:id="rId19"/>
    <p:sldId id="287" r:id="rId20"/>
    <p:sldId id="288" r:id="rId21"/>
    <p:sldId id="289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10" r:id="rId34"/>
    <p:sldId id="269" r:id="rId35"/>
  </p:sldIdLst>
  <p:sldSz cx="9144000" cy="6858000" type="screen4x3"/>
  <p:notesSz cx="6794500" cy="9931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852"/>
    <a:srgbClr val="2A79AA"/>
    <a:srgbClr val="2A79B3"/>
    <a:srgbClr val="2B81BC"/>
    <a:srgbClr val="2B81B3"/>
    <a:srgbClr val="2981B5"/>
    <a:srgbClr val="1A93BE"/>
    <a:srgbClr val="0D8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707F0-3BBD-4961-B103-F1FDCA789454}" type="doc">
      <dgm:prSet loTypeId="urn:microsoft.com/office/officeart/2011/layout/Tab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2ABC2A4-E499-4ED4-AB8D-8EB5481BEBFD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smtClean="0"/>
            <a:t>1</a:t>
          </a:r>
          <a:endParaRPr lang="en-US"/>
        </a:p>
      </dgm:t>
    </dgm:pt>
    <dgm:pt modelId="{A8601BD3-66CD-4994-8AEF-88D2171849B1}" type="parTrans" cxnId="{AEF742AC-6043-4E6A-BA2A-405A6E920E22}">
      <dgm:prSet/>
      <dgm:spPr/>
      <dgm:t>
        <a:bodyPr/>
        <a:lstStyle/>
        <a:p>
          <a:endParaRPr lang="en-US"/>
        </a:p>
      </dgm:t>
    </dgm:pt>
    <dgm:pt modelId="{E2FD0BA7-91EA-45DD-907F-4A61845940D1}" type="sibTrans" cxnId="{AEF742AC-6043-4E6A-BA2A-405A6E920E22}">
      <dgm:prSet/>
      <dgm:spPr/>
      <dgm:t>
        <a:bodyPr/>
        <a:lstStyle/>
        <a:p>
          <a:endParaRPr lang="en-US"/>
        </a:p>
      </dgm:t>
    </dgm:pt>
    <dgm:pt modelId="{883329BA-6CB8-423E-B2AC-7F994F80C379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smtClean="0"/>
            <a:t>Problem Statement</a:t>
          </a:r>
          <a:endParaRPr lang="en-US"/>
        </a:p>
      </dgm:t>
    </dgm:pt>
    <dgm:pt modelId="{A8A51548-C2DC-4431-9283-C87E476828CD}" type="parTrans" cxnId="{348DA99B-D7DA-4828-9116-6DBD15905081}">
      <dgm:prSet/>
      <dgm:spPr/>
      <dgm:t>
        <a:bodyPr/>
        <a:lstStyle/>
        <a:p>
          <a:endParaRPr lang="en-US"/>
        </a:p>
      </dgm:t>
    </dgm:pt>
    <dgm:pt modelId="{1D50A886-1EF5-412A-BB51-E5C93FBA3399}" type="sibTrans" cxnId="{348DA99B-D7DA-4828-9116-6DBD15905081}">
      <dgm:prSet/>
      <dgm:spPr/>
      <dgm:t>
        <a:bodyPr/>
        <a:lstStyle/>
        <a:p>
          <a:endParaRPr lang="en-US"/>
        </a:p>
      </dgm:t>
    </dgm:pt>
    <dgm:pt modelId="{382D0C2A-0A97-464D-8F54-ED7C196A7F1E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smtClean="0"/>
            <a:t>WHAT</a:t>
          </a:r>
          <a:endParaRPr lang="en-US"/>
        </a:p>
      </dgm:t>
    </dgm:pt>
    <dgm:pt modelId="{8026358F-0E5B-43B9-9A92-A536B6046D97}" type="parTrans" cxnId="{293A9E91-780D-4589-B01F-E4C4E4092AD8}">
      <dgm:prSet/>
      <dgm:spPr/>
      <dgm:t>
        <a:bodyPr/>
        <a:lstStyle/>
        <a:p>
          <a:endParaRPr lang="en-US"/>
        </a:p>
      </dgm:t>
    </dgm:pt>
    <dgm:pt modelId="{52B17AE7-33F2-4A28-B9AF-B2E4BB23575C}" type="sibTrans" cxnId="{293A9E91-780D-4589-B01F-E4C4E4092AD8}">
      <dgm:prSet/>
      <dgm:spPr/>
      <dgm:t>
        <a:bodyPr/>
        <a:lstStyle/>
        <a:p>
          <a:endParaRPr lang="en-US"/>
        </a:p>
      </dgm:t>
    </dgm:pt>
    <dgm:pt modelId="{A3792C94-43ED-4D63-8558-459035B54647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smtClean="0"/>
            <a:t>2</a:t>
          </a:r>
          <a:endParaRPr lang="en-US"/>
        </a:p>
      </dgm:t>
    </dgm:pt>
    <dgm:pt modelId="{1F17B475-53F0-4ED0-B834-8654BA6D3947}" type="parTrans" cxnId="{C46B40BD-ADB3-41E8-897A-8F1A098274B2}">
      <dgm:prSet/>
      <dgm:spPr/>
      <dgm:t>
        <a:bodyPr/>
        <a:lstStyle/>
        <a:p>
          <a:endParaRPr lang="en-US"/>
        </a:p>
      </dgm:t>
    </dgm:pt>
    <dgm:pt modelId="{986F8A96-5BA9-4470-96C0-AE6730ABB8E4}" type="sibTrans" cxnId="{C46B40BD-ADB3-41E8-897A-8F1A098274B2}">
      <dgm:prSet/>
      <dgm:spPr/>
      <dgm:t>
        <a:bodyPr/>
        <a:lstStyle/>
        <a:p>
          <a:endParaRPr lang="en-US"/>
        </a:p>
      </dgm:t>
    </dgm:pt>
    <dgm:pt modelId="{A141C8F7-B6F7-4D22-ABE5-AB3484AA6188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smtClean="0"/>
            <a:t>Target Solution</a:t>
          </a:r>
          <a:endParaRPr lang="en-US"/>
        </a:p>
      </dgm:t>
    </dgm:pt>
    <dgm:pt modelId="{898E3ACC-0667-4BFD-9EFF-B5CC2AB48174}" type="parTrans" cxnId="{FAB10773-4C9B-48FD-9627-8BA2CDDDAFF7}">
      <dgm:prSet/>
      <dgm:spPr/>
      <dgm:t>
        <a:bodyPr/>
        <a:lstStyle/>
        <a:p>
          <a:endParaRPr lang="en-US"/>
        </a:p>
      </dgm:t>
    </dgm:pt>
    <dgm:pt modelId="{61BD5934-6BDE-45B1-8556-024F05BCE7D8}" type="sibTrans" cxnId="{FAB10773-4C9B-48FD-9627-8BA2CDDDAFF7}">
      <dgm:prSet/>
      <dgm:spPr/>
      <dgm:t>
        <a:bodyPr/>
        <a:lstStyle/>
        <a:p>
          <a:endParaRPr lang="en-US"/>
        </a:p>
      </dgm:t>
    </dgm:pt>
    <dgm:pt modelId="{17AACA92-DCD0-41D3-B5FE-1ACB2C308FAB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smtClean="0"/>
            <a:t>WHY</a:t>
          </a:r>
          <a:endParaRPr lang="en-US"/>
        </a:p>
      </dgm:t>
    </dgm:pt>
    <dgm:pt modelId="{6A0864BF-7174-4EF5-973C-5B8A667AAC14}" type="parTrans" cxnId="{83BC768A-3BAE-4181-A9FF-F7DF60F32841}">
      <dgm:prSet/>
      <dgm:spPr/>
      <dgm:t>
        <a:bodyPr/>
        <a:lstStyle/>
        <a:p>
          <a:endParaRPr lang="en-US"/>
        </a:p>
      </dgm:t>
    </dgm:pt>
    <dgm:pt modelId="{40A5D1E2-B4CB-4B1F-AF8A-D1FFF03E1CBD}" type="sibTrans" cxnId="{83BC768A-3BAE-4181-A9FF-F7DF60F32841}">
      <dgm:prSet/>
      <dgm:spPr/>
      <dgm:t>
        <a:bodyPr/>
        <a:lstStyle/>
        <a:p>
          <a:endParaRPr lang="en-US"/>
        </a:p>
      </dgm:t>
    </dgm:pt>
    <dgm:pt modelId="{DCF0E4CC-776C-4E2B-B59F-148D4882DBB1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smtClean="0"/>
            <a:t>3</a:t>
          </a:r>
          <a:endParaRPr lang="en-US"/>
        </a:p>
      </dgm:t>
    </dgm:pt>
    <dgm:pt modelId="{5980A00B-13D7-4166-870D-8D0E18DF01C4}" type="parTrans" cxnId="{B19B08B8-1CAE-473A-83CC-99A85423ECD2}">
      <dgm:prSet/>
      <dgm:spPr/>
      <dgm:t>
        <a:bodyPr/>
        <a:lstStyle/>
        <a:p>
          <a:endParaRPr lang="en-US"/>
        </a:p>
      </dgm:t>
    </dgm:pt>
    <dgm:pt modelId="{2A075CE7-B947-4120-88F9-24C6D8720D5E}" type="sibTrans" cxnId="{B19B08B8-1CAE-473A-83CC-99A85423ECD2}">
      <dgm:prSet/>
      <dgm:spPr/>
      <dgm:t>
        <a:bodyPr/>
        <a:lstStyle/>
        <a:p>
          <a:endParaRPr lang="en-US"/>
        </a:p>
      </dgm:t>
    </dgm:pt>
    <dgm:pt modelId="{CB534861-6D90-44BE-B107-4B1F375C9E31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err="1" smtClean="0"/>
            <a:t>Designed</a:t>
          </a:r>
          <a:r>
            <a:rPr lang="sv-SE" smtClean="0"/>
            <a:t> Solution</a:t>
          </a:r>
          <a:endParaRPr lang="en-US"/>
        </a:p>
      </dgm:t>
    </dgm:pt>
    <dgm:pt modelId="{AB8B5098-560A-4938-854A-7C15A1D5DE30}" type="parTrans" cxnId="{20982526-B8AB-4736-B172-B3D6935B3321}">
      <dgm:prSet/>
      <dgm:spPr/>
      <dgm:t>
        <a:bodyPr/>
        <a:lstStyle/>
        <a:p>
          <a:endParaRPr lang="en-US"/>
        </a:p>
      </dgm:t>
    </dgm:pt>
    <dgm:pt modelId="{1FDF4853-E61C-42EA-A55F-013F01212786}" type="sibTrans" cxnId="{20982526-B8AB-4736-B172-B3D6935B3321}">
      <dgm:prSet/>
      <dgm:spPr/>
      <dgm:t>
        <a:bodyPr/>
        <a:lstStyle/>
        <a:p>
          <a:endParaRPr lang="en-US"/>
        </a:p>
      </dgm:t>
    </dgm:pt>
    <dgm:pt modelId="{BD6CD2E7-51C4-450D-A38C-A7D51B511CF0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smtClean="0"/>
            <a:t>HOW</a:t>
          </a:r>
          <a:endParaRPr lang="en-US"/>
        </a:p>
      </dgm:t>
    </dgm:pt>
    <dgm:pt modelId="{D851C78A-E6F6-41D4-A5F3-C7670B94710F}" type="parTrans" cxnId="{BA043ED4-4C88-4CD0-863B-C364FCA371A7}">
      <dgm:prSet/>
      <dgm:spPr/>
      <dgm:t>
        <a:bodyPr/>
        <a:lstStyle/>
        <a:p>
          <a:endParaRPr lang="en-US"/>
        </a:p>
      </dgm:t>
    </dgm:pt>
    <dgm:pt modelId="{2F05A10A-596F-45E8-B931-68C7F97BFF70}" type="sibTrans" cxnId="{BA043ED4-4C88-4CD0-863B-C364FCA371A7}">
      <dgm:prSet/>
      <dgm:spPr/>
      <dgm:t>
        <a:bodyPr/>
        <a:lstStyle/>
        <a:p>
          <a:endParaRPr lang="en-US"/>
        </a:p>
      </dgm:t>
    </dgm:pt>
    <dgm:pt modelId="{D54D56BF-2D47-41DA-8C64-096BEC86F1D7}" type="pres">
      <dgm:prSet presAssocID="{87B707F0-3BBD-4961-B103-F1FDCA78945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274F0AD-FD53-4024-B0DD-71ADBE5ABA6E}" type="pres">
      <dgm:prSet presAssocID="{62ABC2A4-E499-4ED4-AB8D-8EB5481BEBFD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A0FBBCF-F342-476D-AD78-D6EB3D667FE8}" type="pres">
      <dgm:prSet presAssocID="{62ABC2A4-E499-4ED4-AB8D-8EB5481BEBFD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EB09E-1B04-46B6-9F99-6675966ADCE6}" type="pres">
      <dgm:prSet presAssocID="{62ABC2A4-E499-4ED4-AB8D-8EB5481BEBFD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7576A-207F-474A-AAC0-017B1004F143}" type="pres">
      <dgm:prSet presAssocID="{62ABC2A4-E499-4ED4-AB8D-8EB5481BEBFD}" presName="Accent" presStyleLbl="parChTrans1D1" presStyleIdx="0" presStyleCnt="3"/>
      <dgm:spPr>
        <a:scene3d>
          <a:camera prst="orthographicFront"/>
          <a:lightRig rig="threePt" dir="t"/>
        </a:scene3d>
        <a:sp3d>
          <a:bevelT/>
        </a:sp3d>
      </dgm:spPr>
    </dgm:pt>
    <dgm:pt modelId="{CFA83A1F-8EB5-4FD8-969C-31BB4B1FB80A}" type="pres">
      <dgm:prSet presAssocID="{62ABC2A4-E499-4ED4-AB8D-8EB5481BEBFD}" presName="Child" presStyleLbl="revTx" presStyleIdx="1" presStyleCnt="6" custLinFactNeighborX="-1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37C16-4FE1-4DBD-9B32-C72B9DB1F872}" type="pres">
      <dgm:prSet presAssocID="{E2FD0BA7-91EA-45DD-907F-4A61845940D1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E2C5E98-1577-4D13-88AE-DB6BED304A44}" type="pres">
      <dgm:prSet presAssocID="{A3792C94-43ED-4D63-8558-459035B54647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A80D201-74E5-4560-9F89-3635E68646B2}" type="pres">
      <dgm:prSet presAssocID="{A3792C94-43ED-4D63-8558-459035B54647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722AF-A509-45BD-9CD5-18BEFEB43596}" type="pres">
      <dgm:prSet presAssocID="{A3792C94-43ED-4D63-8558-459035B5464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242BB-5EBB-4144-B494-6B54ED481EEC}" type="pres">
      <dgm:prSet presAssocID="{A3792C94-43ED-4D63-8558-459035B54647}" presName="Accent" presStyleLbl="parChTrans1D1" presStyleIdx="1" presStyleCnt="3"/>
      <dgm:spPr>
        <a:scene3d>
          <a:camera prst="orthographicFront"/>
          <a:lightRig rig="threePt" dir="t"/>
        </a:scene3d>
        <a:sp3d>
          <a:bevelT/>
        </a:sp3d>
      </dgm:spPr>
    </dgm:pt>
    <dgm:pt modelId="{346E41C9-67C8-420F-AA13-9EDCCAB4DB40}" type="pres">
      <dgm:prSet presAssocID="{A3792C94-43ED-4D63-8558-459035B54647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60A86-4325-4BCE-9677-F41F0641A93F}" type="pres">
      <dgm:prSet presAssocID="{986F8A96-5BA9-4470-96C0-AE6730ABB8E4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8A1F034-A89D-43F1-A66D-3E2F7AE592CC}" type="pres">
      <dgm:prSet presAssocID="{DCF0E4CC-776C-4E2B-B59F-148D4882DBB1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6E0CA78A-7D8C-4306-9B4D-F04BA326933E}" type="pres">
      <dgm:prSet presAssocID="{DCF0E4CC-776C-4E2B-B59F-148D4882DBB1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F0871-CEBA-4340-83DC-09F26D199B06}" type="pres">
      <dgm:prSet presAssocID="{DCF0E4CC-776C-4E2B-B59F-148D4882DBB1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DE172-60A5-401D-8423-238B84F6D99D}" type="pres">
      <dgm:prSet presAssocID="{DCF0E4CC-776C-4E2B-B59F-148D4882DBB1}" presName="Accent" presStyleLbl="parChTrans1D1" presStyleIdx="2" presStyleCnt="3"/>
      <dgm:spPr>
        <a:scene3d>
          <a:camera prst="orthographicFront"/>
          <a:lightRig rig="threePt" dir="t"/>
        </a:scene3d>
        <a:sp3d>
          <a:bevelT/>
        </a:sp3d>
      </dgm:spPr>
    </dgm:pt>
    <dgm:pt modelId="{FCEFBFA9-B1CC-46E5-8D7E-9CB9D0A27D8E}" type="pres">
      <dgm:prSet presAssocID="{DCF0E4CC-776C-4E2B-B59F-148D4882DBB1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923F1C-CE1C-4D13-B2B7-2890696EC415}" type="presOf" srcId="{883329BA-6CB8-423E-B2AC-7F994F80C379}" destId="{CA0FBBCF-F342-476D-AD78-D6EB3D667FE8}" srcOrd="0" destOrd="0" presId="urn:microsoft.com/office/officeart/2011/layout/TabList"/>
    <dgm:cxn modelId="{348DA99B-D7DA-4828-9116-6DBD15905081}" srcId="{62ABC2A4-E499-4ED4-AB8D-8EB5481BEBFD}" destId="{883329BA-6CB8-423E-B2AC-7F994F80C379}" srcOrd="0" destOrd="0" parTransId="{A8A51548-C2DC-4431-9283-C87E476828CD}" sibTransId="{1D50A886-1EF5-412A-BB51-E5C93FBA3399}"/>
    <dgm:cxn modelId="{FAB10773-4C9B-48FD-9627-8BA2CDDDAFF7}" srcId="{A3792C94-43ED-4D63-8558-459035B54647}" destId="{A141C8F7-B6F7-4D22-ABE5-AB3484AA6188}" srcOrd="0" destOrd="0" parTransId="{898E3ACC-0667-4BFD-9EFF-B5CC2AB48174}" sibTransId="{61BD5934-6BDE-45B1-8556-024F05BCE7D8}"/>
    <dgm:cxn modelId="{20982526-B8AB-4736-B172-B3D6935B3321}" srcId="{DCF0E4CC-776C-4E2B-B59F-148D4882DBB1}" destId="{CB534861-6D90-44BE-B107-4B1F375C9E31}" srcOrd="0" destOrd="0" parTransId="{AB8B5098-560A-4938-854A-7C15A1D5DE30}" sibTransId="{1FDF4853-E61C-42EA-A55F-013F01212786}"/>
    <dgm:cxn modelId="{D8CA7C17-DE10-41A9-8CFC-D50300D1CF0D}" type="presOf" srcId="{A141C8F7-B6F7-4D22-ABE5-AB3484AA6188}" destId="{8A80D201-74E5-4560-9F89-3635E68646B2}" srcOrd="0" destOrd="0" presId="urn:microsoft.com/office/officeart/2011/layout/TabList"/>
    <dgm:cxn modelId="{B19B08B8-1CAE-473A-83CC-99A85423ECD2}" srcId="{87B707F0-3BBD-4961-B103-F1FDCA789454}" destId="{DCF0E4CC-776C-4E2B-B59F-148D4882DBB1}" srcOrd="2" destOrd="0" parTransId="{5980A00B-13D7-4166-870D-8D0E18DF01C4}" sibTransId="{2A075CE7-B947-4120-88F9-24C6D8720D5E}"/>
    <dgm:cxn modelId="{24C64F96-5107-4BB1-B7AE-02B706DFA6F0}" type="presOf" srcId="{62ABC2A4-E499-4ED4-AB8D-8EB5481BEBFD}" destId="{F09EB09E-1B04-46B6-9F99-6675966ADCE6}" srcOrd="0" destOrd="0" presId="urn:microsoft.com/office/officeart/2011/layout/TabList"/>
    <dgm:cxn modelId="{AEF742AC-6043-4E6A-BA2A-405A6E920E22}" srcId="{87B707F0-3BBD-4961-B103-F1FDCA789454}" destId="{62ABC2A4-E499-4ED4-AB8D-8EB5481BEBFD}" srcOrd="0" destOrd="0" parTransId="{A8601BD3-66CD-4994-8AEF-88D2171849B1}" sibTransId="{E2FD0BA7-91EA-45DD-907F-4A61845940D1}"/>
    <dgm:cxn modelId="{33ABB369-4628-4AD1-B2E2-2A459B4E308D}" type="presOf" srcId="{BD6CD2E7-51C4-450D-A38C-A7D51B511CF0}" destId="{FCEFBFA9-B1CC-46E5-8D7E-9CB9D0A27D8E}" srcOrd="0" destOrd="0" presId="urn:microsoft.com/office/officeart/2011/layout/TabList"/>
    <dgm:cxn modelId="{A00851E7-A793-4619-B70F-8F8D3464489B}" type="presOf" srcId="{87B707F0-3BBD-4961-B103-F1FDCA789454}" destId="{D54D56BF-2D47-41DA-8C64-096BEC86F1D7}" srcOrd="0" destOrd="0" presId="urn:microsoft.com/office/officeart/2011/layout/TabList"/>
    <dgm:cxn modelId="{A899DA7A-4FE9-44EC-88E3-463CD9EDECF1}" type="presOf" srcId="{17AACA92-DCD0-41D3-B5FE-1ACB2C308FAB}" destId="{346E41C9-67C8-420F-AA13-9EDCCAB4DB40}" srcOrd="0" destOrd="0" presId="urn:microsoft.com/office/officeart/2011/layout/TabList"/>
    <dgm:cxn modelId="{D4B4AA0F-5291-441E-B0A4-11073A7732F8}" type="presOf" srcId="{382D0C2A-0A97-464D-8F54-ED7C196A7F1E}" destId="{CFA83A1F-8EB5-4FD8-969C-31BB4B1FB80A}" srcOrd="0" destOrd="0" presId="urn:microsoft.com/office/officeart/2011/layout/TabList"/>
    <dgm:cxn modelId="{9E01F594-F4C9-4880-897E-D39DB6C40039}" type="presOf" srcId="{DCF0E4CC-776C-4E2B-B59F-148D4882DBB1}" destId="{EE6F0871-CEBA-4340-83DC-09F26D199B06}" srcOrd="0" destOrd="0" presId="urn:microsoft.com/office/officeart/2011/layout/TabList"/>
    <dgm:cxn modelId="{293A9E91-780D-4589-B01F-E4C4E4092AD8}" srcId="{62ABC2A4-E499-4ED4-AB8D-8EB5481BEBFD}" destId="{382D0C2A-0A97-464D-8F54-ED7C196A7F1E}" srcOrd="1" destOrd="0" parTransId="{8026358F-0E5B-43B9-9A92-A536B6046D97}" sibTransId="{52B17AE7-33F2-4A28-B9AF-B2E4BB23575C}"/>
    <dgm:cxn modelId="{BA043ED4-4C88-4CD0-863B-C364FCA371A7}" srcId="{DCF0E4CC-776C-4E2B-B59F-148D4882DBB1}" destId="{BD6CD2E7-51C4-450D-A38C-A7D51B511CF0}" srcOrd="1" destOrd="0" parTransId="{D851C78A-E6F6-41D4-A5F3-C7670B94710F}" sibTransId="{2F05A10A-596F-45E8-B931-68C7F97BFF70}"/>
    <dgm:cxn modelId="{8EA73AE8-242B-4D76-B2DD-631C3F06533E}" type="presOf" srcId="{CB534861-6D90-44BE-B107-4B1F375C9E31}" destId="{6E0CA78A-7D8C-4306-9B4D-F04BA326933E}" srcOrd="0" destOrd="0" presId="urn:microsoft.com/office/officeart/2011/layout/TabList"/>
    <dgm:cxn modelId="{83BC768A-3BAE-4181-A9FF-F7DF60F32841}" srcId="{A3792C94-43ED-4D63-8558-459035B54647}" destId="{17AACA92-DCD0-41D3-B5FE-1ACB2C308FAB}" srcOrd="1" destOrd="0" parTransId="{6A0864BF-7174-4EF5-973C-5B8A667AAC14}" sibTransId="{40A5D1E2-B4CB-4B1F-AF8A-D1FFF03E1CBD}"/>
    <dgm:cxn modelId="{DB4EF2F0-F5C5-4B80-8B4B-1BE424669962}" type="presOf" srcId="{A3792C94-43ED-4D63-8558-459035B54647}" destId="{2B9722AF-A509-45BD-9CD5-18BEFEB43596}" srcOrd="0" destOrd="0" presId="urn:microsoft.com/office/officeart/2011/layout/TabList"/>
    <dgm:cxn modelId="{C46B40BD-ADB3-41E8-897A-8F1A098274B2}" srcId="{87B707F0-3BBD-4961-B103-F1FDCA789454}" destId="{A3792C94-43ED-4D63-8558-459035B54647}" srcOrd="1" destOrd="0" parTransId="{1F17B475-53F0-4ED0-B834-8654BA6D3947}" sibTransId="{986F8A96-5BA9-4470-96C0-AE6730ABB8E4}"/>
    <dgm:cxn modelId="{D926BFF9-409B-4C57-A4B8-49430DD3C3F8}" type="presParOf" srcId="{D54D56BF-2D47-41DA-8C64-096BEC86F1D7}" destId="{6274F0AD-FD53-4024-B0DD-71ADBE5ABA6E}" srcOrd="0" destOrd="0" presId="urn:microsoft.com/office/officeart/2011/layout/TabList"/>
    <dgm:cxn modelId="{9501E894-112D-46DA-9D30-C19B0403D8BF}" type="presParOf" srcId="{6274F0AD-FD53-4024-B0DD-71ADBE5ABA6E}" destId="{CA0FBBCF-F342-476D-AD78-D6EB3D667FE8}" srcOrd="0" destOrd="0" presId="urn:microsoft.com/office/officeart/2011/layout/TabList"/>
    <dgm:cxn modelId="{5086EDA3-2031-4FE4-926A-BC175490A6B7}" type="presParOf" srcId="{6274F0AD-FD53-4024-B0DD-71ADBE5ABA6E}" destId="{F09EB09E-1B04-46B6-9F99-6675966ADCE6}" srcOrd="1" destOrd="0" presId="urn:microsoft.com/office/officeart/2011/layout/TabList"/>
    <dgm:cxn modelId="{26DC57B7-BD62-462A-AB63-4F81F7722632}" type="presParOf" srcId="{6274F0AD-FD53-4024-B0DD-71ADBE5ABA6E}" destId="{6377576A-207F-474A-AAC0-017B1004F143}" srcOrd="2" destOrd="0" presId="urn:microsoft.com/office/officeart/2011/layout/TabList"/>
    <dgm:cxn modelId="{2D4BF741-BFE3-41E4-9295-502F76D6517E}" type="presParOf" srcId="{D54D56BF-2D47-41DA-8C64-096BEC86F1D7}" destId="{CFA83A1F-8EB5-4FD8-969C-31BB4B1FB80A}" srcOrd="1" destOrd="0" presId="urn:microsoft.com/office/officeart/2011/layout/TabList"/>
    <dgm:cxn modelId="{4D4BFA38-6AFC-4EC5-A1F9-493AD0D10D78}" type="presParOf" srcId="{D54D56BF-2D47-41DA-8C64-096BEC86F1D7}" destId="{D4A37C16-4FE1-4DBD-9B32-C72B9DB1F872}" srcOrd="2" destOrd="0" presId="urn:microsoft.com/office/officeart/2011/layout/TabList"/>
    <dgm:cxn modelId="{5521626D-7209-4CA8-87BE-8775954CEC00}" type="presParOf" srcId="{D54D56BF-2D47-41DA-8C64-096BEC86F1D7}" destId="{AE2C5E98-1577-4D13-88AE-DB6BED304A44}" srcOrd="3" destOrd="0" presId="urn:microsoft.com/office/officeart/2011/layout/TabList"/>
    <dgm:cxn modelId="{E1B89A5A-2565-4352-B026-D1DFFA369C9F}" type="presParOf" srcId="{AE2C5E98-1577-4D13-88AE-DB6BED304A44}" destId="{8A80D201-74E5-4560-9F89-3635E68646B2}" srcOrd="0" destOrd="0" presId="urn:microsoft.com/office/officeart/2011/layout/TabList"/>
    <dgm:cxn modelId="{2C13FFCA-5BB9-4B55-90F7-FD0794D77AF7}" type="presParOf" srcId="{AE2C5E98-1577-4D13-88AE-DB6BED304A44}" destId="{2B9722AF-A509-45BD-9CD5-18BEFEB43596}" srcOrd="1" destOrd="0" presId="urn:microsoft.com/office/officeart/2011/layout/TabList"/>
    <dgm:cxn modelId="{BDDBCA67-1FE2-4523-A037-BB39E3010256}" type="presParOf" srcId="{AE2C5E98-1577-4D13-88AE-DB6BED304A44}" destId="{C27242BB-5EBB-4144-B494-6B54ED481EEC}" srcOrd="2" destOrd="0" presId="urn:microsoft.com/office/officeart/2011/layout/TabList"/>
    <dgm:cxn modelId="{F1F0AB0D-3BBD-4173-AA8C-05637A5DBD52}" type="presParOf" srcId="{D54D56BF-2D47-41DA-8C64-096BEC86F1D7}" destId="{346E41C9-67C8-420F-AA13-9EDCCAB4DB40}" srcOrd="4" destOrd="0" presId="urn:microsoft.com/office/officeart/2011/layout/TabList"/>
    <dgm:cxn modelId="{67E03F75-8FE9-4E29-B2ED-ACF5C00C8961}" type="presParOf" srcId="{D54D56BF-2D47-41DA-8C64-096BEC86F1D7}" destId="{ED160A86-4325-4BCE-9677-F41F0641A93F}" srcOrd="5" destOrd="0" presId="urn:microsoft.com/office/officeart/2011/layout/TabList"/>
    <dgm:cxn modelId="{C7DB7E67-BB09-4222-AD81-ABC5ECE95603}" type="presParOf" srcId="{D54D56BF-2D47-41DA-8C64-096BEC86F1D7}" destId="{48A1F034-A89D-43F1-A66D-3E2F7AE592CC}" srcOrd="6" destOrd="0" presId="urn:microsoft.com/office/officeart/2011/layout/TabList"/>
    <dgm:cxn modelId="{3DE65E42-2E6D-42D0-B498-FEF01BAE6AC7}" type="presParOf" srcId="{48A1F034-A89D-43F1-A66D-3E2F7AE592CC}" destId="{6E0CA78A-7D8C-4306-9B4D-F04BA326933E}" srcOrd="0" destOrd="0" presId="urn:microsoft.com/office/officeart/2011/layout/TabList"/>
    <dgm:cxn modelId="{DDF8855D-FE79-4374-84A2-BEECB7937AFD}" type="presParOf" srcId="{48A1F034-A89D-43F1-A66D-3E2F7AE592CC}" destId="{EE6F0871-CEBA-4340-83DC-09F26D199B06}" srcOrd="1" destOrd="0" presId="urn:microsoft.com/office/officeart/2011/layout/TabList"/>
    <dgm:cxn modelId="{A365B51E-5A62-464C-BB5F-61A5DB8532BD}" type="presParOf" srcId="{48A1F034-A89D-43F1-A66D-3E2F7AE592CC}" destId="{3DFDE172-60A5-401D-8423-238B84F6D99D}" srcOrd="2" destOrd="0" presId="urn:microsoft.com/office/officeart/2011/layout/TabList"/>
    <dgm:cxn modelId="{A74F4019-742E-4EB9-BC86-0AA6DA88E957}" type="presParOf" srcId="{D54D56BF-2D47-41DA-8C64-096BEC86F1D7}" destId="{FCEFBFA9-B1CC-46E5-8D7E-9CB9D0A27D8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AFEC2-4989-4178-8BB1-82D25BBF119B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CA3CF9C-7D97-42F6-B023-6FC23BFAC2C3}">
      <dgm:prSet phldrT="[Text]"/>
      <dgm:spPr/>
      <dgm:t>
        <a:bodyPr/>
        <a:lstStyle/>
        <a:p>
          <a:r>
            <a:rPr lang="sv-SE" b="1" dirty="0" smtClean="0"/>
            <a:t>1</a:t>
          </a:r>
          <a:endParaRPr lang="en-US" b="1" dirty="0"/>
        </a:p>
      </dgm:t>
    </dgm:pt>
    <dgm:pt modelId="{F2C49172-C51B-4725-82D9-00A4429066A5}" type="parTrans" cxnId="{EFAC6992-E9F3-4995-B606-29621594367C}">
      <dgm:prSet/>
      <dgm:spPr/>
      <dgm:t>
        <a:bodyPr/>
        <a:lstStyle/>
        <a:p>
          <a:endParaRPr lang="en-US" b="1"/>
        </a:p>
      </dgm:t>
    </dgm:pt>
    <dgm:pt modelId="{AA4B7D84-C7FB-4B9A-8339-6F98E3243217}" type="sibTrans" cxnId="{EFAC6992-E9F3-4995-B606-29621594367C}">
      <dgm:prSet/>
      <dgm:spPr/>
      <dgm:t>
        <a:bodyPr/>
        <a:lstStyle/>
        <a:p>
          <a:endParaRPr lang="en-US" b="1"/>
        </a:p>
      </dgm:t>
    </dgm:pt>
    <dgm:pt modelId="{0C6C6180-1FBE-49DD-AF3D-E56A08D30697}">
      <dgm:prSet phldrT="[Text]" custT="1"/>
      <dgm:spPr/>
      <dgm:t>
        <a:bodyPr/>
        <a:lstStyle/>
        <a:p>
          <a:r>
            <a:rPr lang="sv-SE" sz="1600" b="1" dirty="0" err="1" smtClean="0"/>
            <a:t>Average</a:t>
          </a:r>
          <a:r>
            <a:rPr lang="sv-SE" sz="1600" b="1" dirty="0" smtClean="0"/>
            <a:t> </a:t>
          </a:r>
          <a:r>
            <a:rPr lang="sv-SE" sz="1600" b="1" dirty="0" err="1" smtClean="0"/>
            <a:t>Values</a:t>
          </a:r>
          <a:endParaRPr lang="en-US" sz="1600" b="1" dirty="0"/>
        </a:p>
      </dgm:t>
    </dgm:pt>
    <dgm:pt modelId="{48ABF5E4-9E14-4DDF-8508-AA052CC27843}" type="parTrans" cxnId="{5C95BDDF-9927-48E3-BFB1-FD047A8DBBF4}">
      <dgm:prSet/>
      <dgm:spPr/>
      <dgm:t>
        <a:bodyPr/>
        <a:lstStyle/>
        <a:p>
          <a:endParaRPr lang="en-US" b="1"/>
        </a:p>
      </dgm:t>
    </dgm:pt>
    <dgm:pt modelId="{B5ED24E3-A1AD-4F60-A446-5F01722125D6}" type="sibTrans" cxnId="{5C95BDDF-9927-48E3-BFB1-FD047A8DBBF4}">
      <dgm:prSet/>
      <dgm:spPr/>
      <dgm:t>
        <a:bodyPr/>
        <a:lstStyle/>
        <a:p>
          <a:endParaRPr lang="en-US" b="1"/>
        </a:p>
      </dgm:t>
    </dgm:pt>
    <dgm:pt modelId="{B523E3ED-A4E6-40A2-90C2-8A5FDD3CCE09}">
      <dgm:prSet phldrT="[Text]"/>
      <dgm:spPr/>
      <dgm:t>
        <a:bodyPr/>
        <a:lstStyle/>
        <a:p>
          <a:r>
            <a:rPr lang="sv-SE" b="1" dirty="0" smtClean="0"/>
            <a:t>2</a:t>
          </a:r>
          <a:endParaRPr lang="en-US" b="1" dirty="0"/>
        </a:p>
      </dgm:t>
    </dgm:pt>
    <dgm:pt modelId="{EF61AB09-BDF6-4310-8BF5-88359223D501}" type="parTrans" cxnId="{B09DE7FE-40A7-4AE0-A2AC-C0B09825B368}">
      <dgm:prSet/>
      <dgm:spPr/>
      <dgm:t>
        <a:bodyPr/>
        <a:lstStyle/>
        <a:p>
          <a:endParaRPr lang="en-US" b="1"/>
        </a:p>
      </dgm:t>
    </dgm:pt>
    <dgm:pt modelId="{C0C11088-5DA3-47DA-BF40-084DDF45E6A2}" type="sibTrans" cxnId="{B09DE7FE-40A7-4AE0-A2AC-C0B09825B368}">
      <dgm:prSet/>
      <dgm:spPr/>
      <dgm:t>
        <a:bodyPr/>
        <a:lstStyle/>
        <a:p>
          <a:endParaRPr lang="en-US" b="1"/>
        </a:p>
      </dgm:t>
    </dgm:pt>
    <dgm:pt modelId="{620E10D1-58D7-42E0-A397-CEEDD464FEF6}">
      <dgm:prSet phldrT="[Text]" custT="1"/>
      <dgm:spPr/>
      <dgm:t>
        <a:bodyPr/>
        <a:lstStyle/>
        <a:p>
          <a:r>
            <a:rPr lang="sv-SE" sz="1600" b="1" dirty="0" smtClean="0"/>
            <a:t>Maximum </a:t>
          </a:r>
          <a:r>
            <a:rPr lang="sv-SE" sz="1600" b="1" dirty="0" err="1" smtClean="0"/>
            <a:t>Values</a:t>
          </a:r>
          <a:endParaRPr lang="en-US" sz="1600" b="1" dirty="0"/>
        </a:p>
      </dgm:t>
    </dgm:pt>
    <dgm:pt modelId="{D295FBC5-C155-4C55-B25E-B1039A617E50}" type="parTrans" cxnId="{3E5C22D7-A990-4E13-8CB0-ACEBBF4D9A52}">
      <dgm:prSet/>
      <dgm:spPr/>
      <dgm:t>
        <a:bodyPr/>
        <a:lstStyle/>
        <a:p>
          <a:endParaRPr lang="en-US" b="1"/>
        </a:p>
      </dgm:t>
    </dgm:pt>
    <dgm:pt modelId="{68974A5C-F12A-489A-BA8F-4211BBF960B4}" type="sibTrans" cxnId="{3E5C22D7-A990-4E13-8CB0-ACEBBF4D9A52}">
      <dgm:prSet/>
      <dgm:spPr/>
      <dgm:t>
        <a:bodyPr/>
        <a:lstStyle/>
        <a:p>
          <a:endParaRPr lang="en-US" b="1"/>
        </a:p>
      </dgm:t>
    </dgm:pt>
    <dgm:pt modelId="{7945DEB4-48CF-4FBD-913D-796FC6C93049}">
      <dgm:prSet phldrT="[Text]"/>
      <dgm:spPr/>
      <dgm:t>
        <a:bodyPr/>
        <a:lstStyle/>
        <a:p>
          <a:r>
            <a:rPr lang="sv-SE" b="1" dirty="0" smtClean="0"/>
            <a:t>3</a:t>
          </a:r>
          <a:endParaRPr lang="en-US" b="1" dirty="0"/>
        </a:p>
      </dgm:t>
    </dgm:pt>
    <dgm:pt modelId="{0EBBF924-48D8-4C6C-BE34-D224E382F90A}" type="parTrans" cxnId="{0F09F945-A852-41AE-A6E9-CDDF080923DE}">
      <dgm:prSet/>
      <dgm:spPr/>
      <dgm:t>
        <a:bodyPr/>
        <a:lstStyle/>
        <a:p>
          <a:endParaRPr lang="en-US" b="1"/>
        </a:p>
      </dgm:t>
    </dgm:pt>
    <dgm:pt modelId="{93EC6195-45C5-4BE6-9F4E-7A3447E552FB}" type="sibTrans" cxnId="{0F09F945-A852-41AE-A6E9-CDDF080923DE}">
      <dgm:prSet/>
      <dgm:spPr/>
      <dgm:t>
        <a:bodyPr/>
        <a:lstStyle/>
        <a:p>
          <a:endParaRPr lang="en-US" b="1"/>
        </a:p>
      </dgm:t>
    </dgm:pt>
    <dgm:pt modelId="{3FC8899C-6F32-49DE-895E-0EE2A2424B71}">
      <dgm:prSet phldrT="[Text]" custT="1"/>
      <dgm:spPr/>
      <dgm:t>
        <a:bodyPr/>
        <a:lstStyle/>
        <a:p>
          <a:r>
            <a:rPr lang="sv-SE" sz="1600" b="1" dirty="0" smtClean="0"/>
            <a:t>Minimum </a:t>
          </a:r>
          <a:r>
            <a:rPr lang="sv-SE" sz="1600" b="1" dirty="0" err="1" smtClean="0"/>
            <a:t>Values</a:t>
          </a:r>
          <a:endParaRPr lang="en-US" sz="1600" b="1" dirty="0"/>
        </a:p>
      </dgm:t>
    </dgm:pt>
    <dgm:pt modelId="{F2F05CDF-5C8B-4437-AB1F-2FBC749B9E83}" type="parTrans" cxnId="{2A838A3F-9AA0-4335-AE10-611A8F9CBC74}">
      <dgm:prSet/>
      <dgm:spPr/>
      <dgm:t>
        <a:bodyPr/>
        <a:lstStyle/>
        <a:p>
          <a:endParaRPr lang="en-US" b="1"/>
        </a:p>
      </dgm:t>
    </dgm:pt>
    <dgm:pt modelId="{C4EBD0EF-3F17-4816-8735-0369ABA21753}" type="sibTrans" cxnId="{2A838A3F-9AA0-4335-AE10-611A8F9CBC74}">
      <dgm:prSet/>
      <dgm:spPr/>
      <dgm:t>
        <a:bodyPr/>
        <a:lstStyle/>
        <a:p>
          <a:endParaRPr lang="en-US" b="1"/>
        </a:p>
      </dgm:t>
    </dgm:pt>
    <dgm:pt modelId="{07F382DF-DFE8-452E-9634-D60B63129198}">
      <dgm:prSet custT="1"/>
      <dgm:spPr/>
      <dgm:t>
        <a:bodyPr/>
        <a:lstStyle/>
        <a:p>
          <a:r>
            <a:rPr lang="sv-SE" sz="1600" b="1" dirty="0" smtClean="0"/>
            <a:t>Initial Segment </a:t>
          </a:r>
          <a:r>
            <a:rPr lang="sv-SE" sz="1600" b="1" dirty="0" err="1" smtClean="0"/>
            <a:t>Value</a:t>
          </a:r>
          <a:endParaRPr lang="en-US" sz="1600" b="1" dirty="0"/>
        </a:p>
      </dgm:t>
    </dgm:pt>
    <dgm:pt modelId="{62D6E24B-92A4-425D-BD8A-73D76CE1C533}" type="parTrans" cxnId="{DA04FDB7-1074-45DC-9372-F9CFF7A0C3DC}">
      <dgm:prSet/>
      <dgm:spPr/>
      <dgm:t>
        <a:bodyPr/>
        <a:lstStyle/>
        <a:p>
          <a:endParaRPr lang="en-US" b="1"/>
        </a:p>
      </dgm:t>
    </dgm:pt>
    <dgm:pt modelId="{86726702-C8BE-4869-9F7D-807D602C1539}" type="sibTrans" cxnId="{DA04FDB7-1074-45DC-9372-F9CFF7A0C3DC}">
      <dgm:prSet/>
      <dgm:spPr/>
      <dgm:t>
        <a:bodyPr/>
        <a:lstStyle/>
        <a:p>
          <a:endParaRPr lang="en-US" b="1"/>
        </a:p>
      </dgm:t>
    </dgm:pt>
    <dgm:pt modelId="{6B07D4C7-BE0F-4A18-AC68-64CC2F149E76}">
      <dgm:prSet/>
      <dgm:spPr/>
      <dgm:t>
        <a:bodyPr/>
        <a:lstStyle/>
        <a:p>
          <a:r>
            <a:rPr lang="sv-SE" b="1" dirty="0" smtClean="0"/>
            <a:t>5</a:t>
          </a:r>
          <a:endParaRPr lang="en-US" b="1" dirty="0"/>
        </a:p>
      </dgm:t>
    </dgm:pt>
    <dgm:pt modelId="{2CE04BCA-D85F-4B16-BF14-034E047D66EB}" type="parTrans" cxnId="{0F4839D5-10DD-4912-BFBB-F01C167B70A4}">
      <dgm:prSet/>
      <dgm:spPr/>
      <dgm:t>
        <a:bodyPr/>
        <a:lstStyle/>
        <a:p>
          <a:endParaRPr lang="en-US" b="1"/>
        </a:p>
      </dgm:t>
    </dgm:pt>
    <dgm:pt modelId="{A3467345-512A-4FCC-91D4-ED5E0F1477F8}" type="sibTrans" cxnId="{0F4839D5-10DD-4912-BFBB-F01C167B70A4}">
      <dgm:prSet/>
      <dgm:spPr/>
      <dgm:t>
        <a:bodyPr/>
        <a:lstStyle/>
        <a:p>
          <a:endParaRPr lang="en-US" b="1"/>
        </a:p>
      </dgm:t>
    </dgm:pt>
    <dgm:pt modelId="{554C8540-1E12-4F4F-9C3A-294462626F74}">
      <dgm:prSet/>
      <dgm:spPr/>
      <dgm:t>
        <a:bodyPr/>
        <a:lstStyle/>
        <a:p>
          <a:r>
            <a:rPr lang="sv-SE" b="1" dirty="0" smtClean="0"/>
            <a:t>4</a:t>
          </a:r>
          <a:endParaRPr lang="en-US" b="1" dirty="0"/>
        </a:p>
      </dgm:t>
    </dgm:pt>
    <dgm:pt modelId="{FC06DA65-9F97-437B-B6E1-86BD6D33CDDC}" type="parTrans" cxnId="{F5D6A904-7F34-4338-98C5-5BC7F97DCE9A}">
      <dgm:prSet/>
      <dgm:spPr/>
      <dgm:t>
        <a:bodyPr/>
        <a:lstStyle/>
        <a:p>
          <a:endParaRPr lang="en-US" b="1"/>
        </a:p>
      </dgm:t>
    </dgm:pt>
    <dgm:pt modelId="{0CD109FE-B7F6-4C6A-972F-8B847158FBF8}" type="sibTrans" cxnId="{F5D6A904-7F34-4338-98C5-5BC7F97DCE9A}">
      <dgm:prSet/>
      <dgm:spPr/>
      <dgm:t>
        <a:bodyPr/>
        <a:lstStyle/>
        <a:p>
          <a:endParaRPr lang="en-US" b="1"/>
        </a:p>
      </dgm:t>
    </dgm:pt>
    <dgm:pt modelId="{DBB588CC-7706-4A3A-AA47-0C6621FF97ED}">
      <dgm:prSet custT="1"/>
      <dgm:spPr/>
      <dgm:t>
        <a:bodyPr/>
        <a:lstStyle/>
        <a:p>
          <a:r>
            <a:rPr lang="sv-SE" sz="1400" b="1" dirty="0" smtClean="0"/>
            <a:t>End Segment </a:t>
          </a:r>
          <a:r>
            <a:rPr lang="sv-SE" sz="1400" b="1" dirty="0" err="1" smtClean="0"/>
            <a:t>Value</a:t>
          </a:r>
          <a:endParaRPr lang="en-US" sz="1400" b="1" dirty="0"/>
        </a:p>
      </dgm:t>
    </dgm:pt>
    <dgm:pt modelId="{6277794B-36F3-4101-8B50-F91D44A8CD97}" type="parTrans" cxnId="{B6104A33-4CC9-4DA8-99D2-F8610A22F90F}">
      <dgm:prSet/>
      <dgm:spPr/>
      <dgm:t>
        <a:bodyPr/>
        <a:lstStyle/>
        <a:p>
          <a:endParaRPr lang="en-US" b="1"/>
        </a:p>
      </dgm:t>
    </dgm:pt>
    <dgm:pt modelId="{8E2A772C-D237-437E-BB56-BE2DE7B750EE}" type="sibTrans" cxnId="{B6104A33-4CC9-4DA8-99D2-F8610A22F90F}">
      <dgm:prSet/>
      <dgm:spPr/>
      <dgm:t>
        <a:bodyPr/>
        <a:lstStyle/>
        <a:p>
          <a:endParaRPr lang="en-US" b="1"/>
        </a:p>
      </dgm:t>
    </dgm:pt>
    <dgm:pt modelId="{634853E0-9321-4E99-9DCC-37D69ADF3A73}" type="pres">
      <dgm:prSet presAssocID="{066AFEC2-4989-4178-8BB1-82D25BBF119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96B0D29-6D3B-4431-8477-8426A8557851}" type="pres">
      <dgm:prSet presAssocID="{5CA3CF9C-7D97-42F6-B023-6FC23BFAC2C3}" presName="composite" presStyleCnt="0"/>
      <dgm:spPr/>
    </dgm:pt>
    <dgm:pt modelId="{80B9D4C8-8488-40D6-8B01-9FBE96CEB98B}" type="pres">
      <dgm:prSet presAssocID="{5CA3CF9C-7D97-42F6-B023-6FC23BFAC2C3}" presName="bentUpArrow1" presStyleLbl="alignImgPlace1" presStyleIdx="0" presStyleCnt="4"/>
      <dgm:spPr/>
    </dgm:pt>
    <dgm:pt modelId="{56133683-7EB4-416E-9BE9-A1BB8771B823}" type="pres">
      <dgm:prSet presAssocID="{5CA3CF9C-7D97-42F6-B023-6FC23BFAC2C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5CF3-7012-4359-A737-186FBAF34E04}" type="pres">
      <dgm:prSet presAssocID="{5CA3CF9C-7D97-42F6-B023-6FC23BFAC2C3}" presName="ChildText" presStyleLbl="revTx" presStyleIdx="0" presStyleCnt="5" custScaleX="519592" custLinFactX="100000" custLinFactNeighborX="119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C9918-6529-4EF3-9BE0-1423AAC068F8}" type="pres">
      <dgm:prSet presAssocID="{AA4B7D84-C7FB-4B9A-8339-6F98E3243217}" presName="sibTrans" presStyleCnt="0"/>
      <dgm:spPr/>
    </dgm:pt>
    <dgm:pt modelId="{B7D4B005-98F4-416E-A545-1AB53AA83C71}" type="pres">
      <dgm:prSet presAssocID="{B523E3ED-A4E6-40A2-90C2-8A5FDD3CCE09}" presName="composite" presStyleCnt="0"/>
      <dgm:spPr/>
    </dgm:pt>
    <dgm:pt modelId="{ACAA2836-ADE3-4D39-959D-767968B0E581}" type="pres">
      <dgm:prSet presAssocID="{B523E3ED-A4E6-40A2-90C2-8A5FDD3CCE09}" presName="bentUpArrow1" presStyleLbl="alignImgPlace1" presStyleIdx="1" presStyleCnt="4" custLinFactX="-57061" custLinFactNeighborX="-100000"/>
      <dgm:spPr/>
    </dgm:pt>
    <dgm:pt modelId="{1C145B9E-1E87-470D-93BA-E7A3E16D3A0F}" type="pres">
      <dgm:prSet presAssocID="{B523E3ED-A4E6-40A2-90C2-8A5FDD3CCE09}" presName="ParentText" presStyleLbl="node1" presStyleIdx="1" presStyleCnt="5" custLinFactX="-6213" custLinFactNeighborX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6449B-0C29-404D-994D-2346AD38F7E2}" type="pres">
      <dgm:prSet presAssocID="{B523E3ED-A4E6-40A2-90C2-8A5FDD3CCE09}" presName="ChildText" presStyleLbl="revTx" presStyleIdx="1" presStyleCnt="5" custScaleX="612441" custLinFactX="15406" custLinFactNeighborX="100000" custLinFactNeighborY="75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DE414-B9BD-4CFD-9112-CAECFF50F8B9}" type="pres">
      <dgm:prSet presAssocID="{C0C11088-5DA3-47DA-BF40-084DDF45E6A2}" presName="sibTrans" presStyleCnt="0"/>
      <dgm:spPr/>
    </dgm:pt>
    <dgm:pt modelId="{1590B84C-F3AA-476F-AB96-131903004390}" type="pres">
      <dgm:prSet presAssocID="{7945DEB4-48CF-4FBD-913D-796FC6C93049}" presName="composite" presStyleCnt="0"/>
      <dgm:spPr/>
    </dgm:pt>
    <dgm:pt modelId="{4FF6A7EB-D92F-400D-98BB-5CA51BE566D4}" type="pres">
      <dgm:prSet presAssocID="{7945DEB4-48CF-4FBD-913D-796FC6C93049}" presName="bentUpArrow1" presStyleLbl="alignImgPlace1" presStyleIdx="2" presStyleCnt="4" custLinFactX="-85292" custLinFactNeighborX="-100000"/>
      <dgm:spPr/>
    </dgm:pt>
    <dgm:pt modelId="{9B85A1CC-8224-4522-A5D1-C1A15AB239FF}" type="pres">
      <dgm:prSet presAssocID="{7945DEB4-48CF-4FBD-913D-796FC6C93049}" presName="ParentText" presStyleLbl="node1" presStyleIdx="2" presStyleCnt="5" custLinFactX="-25317" custLinFactNeighborX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9B146-B2A9-4BEC-AF6A-9B0551AE3CA0}" type="pres">
      <dgm:prSet presAssocID="{7945DEB4-48CF-4FBD-913D-796FC6C93049}" presName="ChildText" presStyleLbl="revTx" presStyleIdx="2" presStyleCnt="5" custScaleX="438726" custLinFactNeighborX="11877" custLinFactNeighborY="42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BD689-5480-44D5-9566-8DE7446B1E34}" type="pres">
      <dgm:prSet presAssocID="{93EC6195-45C5-4BE6-9F4E-7A3447E552FB}" presName="sibTrans" presStyleCnt="0"/>
      <dgm:spPr/>
    </dgm:pt>
    <dgm:pt modelId="{42628B6B-B295-41C2-88A9-0A455DC6C255}" type="pres">
      <dgm:prSet presAssocID="{554C8540-1E12-4F4F-9C3A-294462626F74}" presName="composite" presStyleCnt="0"/>
      <dgm:spPr/>
    </dgm:pt>
    <dgm:pt modelId="{FD078672-B8D8-48A6-BC65-F8EAAB411CF3}" type="pres">
      <dgm:prSet presAssocID="{554C8540-1E12-4F4F-9C3A-294462626F74}" presName="bentUpArrow1" presStyleLbl="alignImgPlace1" presStyleIdx="3" presStyleCnt="4" custLinFactX="-119410" custLinFactNeighborX="-200000" custLinFactNeighborY="0"/>
      <dgm:spPr/>
    </dgm:pt>
    <dgm:pt modelId="{A2422D25-E01C-453F-80FB-0C59CAAC12D6}" type="pres">
      <dgm:prSet presAssocID="{554C8540-1E12-4F4F-9C3A-294462626F74}" presName="ParentText" presStyleLbl="node1" presStyleIdx="3" presStyleCnt="5" custLinFactX="-100000" custLinFactNeighborX="-116019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6CC0A-9AF4-4178-A501-69DE0B522C0B}" type="pres">
      <dgm:prSet presAssocID="{554C8540-1E12-4F4F-9C3A-294462626F74}" presName="ChildText" presStyleLbl="revTx" presStyleIdx="3" presStyleCnt="5" custScaleX="499881" custLinFactNeighborX="-85233" custLinFactNeighborY="-28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A70ECF-9C32-4AD2-88D2-AEE7EC03AC5A}" type="pres">
      <dgm:prSet presAssocID="{0CD109FE-B7F6-4C6A-972F-8B847158FBF8}" presName="sibTrans" presStyleCnt="0"/>
      <dgm:spPr/>
    </dgm:pt>
    <dgm:pt modelId="{2B0EBE77-17F2-4FF1-957A-FE3D397CCD70}" type="pres">
      <dgm:prSet presAssocID="{6B07D4C7-BE0F-4A18-AC68-64CC2F149E76}" presName="composite" presStyleCnt="0"/>
      <dgm:spPr/>
    </dgm:pt>
    <dgm:pt modelId="{6D41E5A2-A52C-4E76-9175-D6E8C9309174}" type="pres">
      <dgm:prSet presAssocID="{6B07D4C7-BE0F-4A18-AC68-64CC2F149E76}" presName="ParentText" presStyleLbl="node1" presStyleIdx="4" presStyleCnt="5" custLinFactX="-100000" custLinFactNeighborX="-190013" custLinFactNeighborY="34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FDCAC-9064-4EA6-A515-A4839E02E154}" type="pres">
      <dgm:prSet presAssocID="{6B07D4C7-BE0F-4A18-AC68-64CC2F149E76}" presName="FinalChildText" presStyleLbl="revTx" presStyleIdx="4" presStyleCnt="5" custScaleX="533215" custLinFactX="-88173" custLinFactNeighborX="-100000" custLinFactNeighborY="35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741079-786C-4AB8-84FA-2B58A79B06EE}" type="presOf" srcId="{5CA3CF9C-7D97-42F6-B023-6FC23BFAC2C3}" destId="{56133683-7EB4-416E-9BE9-A1BB8771B823}" srcOrd="0" destOrd="0" presId="urn:microsoft.com/office/officeart/2005/8/layout/StepDownProcess"/>
    <dgm:cxn modelId="{0F4839D5-10DD-4912-BFBB-F01C167B70A4}" srcId="{066AFEC2-4989-4178-8BB1-82D25BBF119B}" destId="{6B07D4C7-BE0F-4A18-AC68-64CC2F149E76}" srcOrd="4" destOrd="0" parTransId="{2CE04BCA-D85F-4B16-BF14-034E047D66EB}" sibTransId="{A3467345-512A-4FCC-91D4-ED5E0F1477F8}"/>
    <dgm:cxn modelId="{DA04FDB7-1074-45DC-9372-F9CFF7A0C3DC}" srcId="{554C8540-1E12-4F4F-9C3A-294462626F74}" destId="{07F382DF-DFE8-452E-9634-D60B63129198}" srcOrd="0" destOrd="0" parTransId="{62D6E24B-92A4-425D-BD8A-73D76CE1C533}" sibTransId="{86726702-C8BE-4869-9F7D-807D602C1539}"/>
    <dgm:cxn modelId="{3E5C22D7-A990-4E13-8CB0-ACEBBF4D9A52}" srcId="{B523E3ED-A4E6-40A2-90C2-8A5FDD3CCE09}" destId="{620E10D1-58D7-42E0-A397-CEEDD464FEF6}" srcOrd="0" destOrd="0" parTransId="{D295FBC5-C155-4C55-B25E-B1039A617E50}" sibTransId="{68974A5C-F12A-489A-BA8F-4211BBF960B4}"/>
    <dgm:cxn modelId="{03974083-53DA-478C-93BB-A6712AF66E64}" type="presOf" srcId="{066AFEC2-4989-4178-8BB1-82D25BBF119B}" destId="{634853E0-9321-4E99-9DCC-37D69ADF3A73}" srcOrd="0" destOrd="0" presId="urn:microsoft.com/office/officeart/2005/8/layout/StepDownProcess"/>
    <dgm:cxn modelId="{152E6176-2E87-4CBC-A15D-80DA89AB8B5E}" type="presOf" srcId="{0C6C6180-1FBE-49DD-AF3D-E56A08D30697}" destId="{EAF75CF3-7012-4359-A737-186FBAF34E04}" srcOrd="0" destOrd="0" presId="urn:microsoft.com/office/officeart/2005/8/layout/StepDownProcess"/>
    <dgm:cxn modelId="{2A838A3F-9AA0-4335-AE10-611A8F9CBC74}" srcId="{7945DEB4-48CF-4FBD-913D-796FC6C93049}" destId="{3FC8899C-6F32-49DE-895E-0EE2A2424B71}" srcOrd="0" destOrd="0" parTransId="{F2F05CDF-5C8B-4437-AB1F-2FBC749B9E83}" sibTransId="{C4EBD0EF-3F17-4816-8735-0369ABA21753}"/>
    <dgm:cxn modelId="{5C95BDDF-9927-48E3-BFB1-FD047A8DBBF4}" srcId="{5CA3CF9C-7D97-42F6-B023-6FC23BFAC2C3}" destId="{0C6C6180-1FBE-49DD-AF3D-E56A08D30697}" srcOrd="0" destOrd="0" parTransId="{48ABF5E4-9E14-4DDF-8508-AA052CC27843}" sibTransId="{B5ED24E3-A1AD-4F60-A446-5F01722125D6}"/>
    <dgm:cxn modelId="{EFAC6992-E9F3-4995-B606-29621594367C}" srcId="{066AFEC2-4989-4178-8BB1-82D25BBF119B}" destId="{5CA3CF9C-7D97-42F6-B023-6FC23BFAC2C3}" srcOrd="0" destOrd="0" parTransId="{F2C49172-C51B-4725-82D9-00A4429066A5}" sibTransId="{AA4B7D84-C7FB-4B9A-8339-6F98E3243217}"/>
    <dgm:cxn modelId="{0F09F945-A852-41AE-A6E9-CDDF080923DE}" srcId="{066AFEC2-4989-4178-8BB1-82D25BBF119B}" destId="{7945DEB4-48CF-4FBD-913D-796FC6C93049}" srcOrd="2" destOrd="0" parTransId="{0EBBF924-48D8-4C6C-BE34-D224E382F90A}" sibTransId="{93EC6195-45C5-4BE6-9F4E-7A3447E552FB}"/>
    <dgm:cxn modelId="{B1A43B81-68B8-4D3A-9F63-4337B4128A25}" type="presOf" srcId="{07F382DF-DFE8-452E-9634-D60B63129198}" destId="{05E6CC0A-9AF4-4178-A501-69DE0B522C0B}" srcOrd="0" destOrd="0" presId="urn:microsoft.com/office/officeart/2005/8/layout/StepDownProcess"/>
    <dgm:cxn modelId="{B6104A33-4CC9-4DA8-99D2-F8610A22F90F}" srcId="{6B07D4C7-BE0F-4A18-AC68-64CC2F149E76}" destId="{DBB588CC-7706-4A3A-AA47-0C6621FF97ED}" srcOrd="0" destOrd="0" parTransId="{6277794B-36F3-4101-8B50-F91D44A8CD97}" sibTransId="{8E2A772C-D237-437E-BB56-BE2DE7B750EE}"/>
    <dgm:cxn modelId="{F5D6A904-7F34-4338-98C5-5BC7F97DCE9A}" srcId="{066AFEC2-4989-4178-8BB1-82D25BBF119B}" destId="{554C8540-1E12-4F4F-9C3A-294462626F74}" srcOrd="3" destOrd="0" parTransId="{FC06DA65-9F97-437B-B6E1-86BD6D33CDDC}" sibTransId="{0CD109FE-B7F6-4C6A-972F-8B847158FBF8}"/>
    <dgm:cxn modelId="{5313B3C2-566C-4D4D-92E8-FD41770B2FB0}" type="presOf" srcId="{B523E3ED-A4E6-40A2-90C2-8A5FDD3CCE09}" destId="{1C145B9E-1E87-470D-93BA-E7A3E16D3A0F}" srcOrd="0" destOrd="0" presId="urn:microsoft.com/office/officeart/2005/8/layout/StepDownProcess"/>
    <dgm:cxn modelId="{B09DE7FE-40A7-4AE0-A2AC-C0B09825B368}" srcId="{066AFEC2-4989-4178-8BB1-82D25BBF119B}" destId="{B523E3ED-A4E6-40A2-90C2-8A5FDD3CCE09}" srcOrd="1" destOrd="0" parTransId="{EF61AB09-BDF6-4310-8BF5-88359223D501}" sibTransId="{C0C11088-5DA3-47DA-BF40-084DDF45E6A2}"/>
    <dgm:cxn modelId="{7F83A727-0BDE-48DB-AAEB-4B0A0D469E03}" type="presOf" srcId="{3FC8899C-6F32-49DE-895E-0EE2A2424B71}" destId="{8BF9B146-B2A9-4BEC-AF6A-9B0551AE3CA0}" srcOrd="0" destOrd="0" presId="urn:microsoft.com/office/officeart/2005/8/layout/StepDownProcess"/>
    <dgm:cxn modelId="{7A71D934-29B7-41DC-A38B-6FF9D6167560}" type="presOf" srcId="{620E10D1-58D7-42E0-A397-CEEDD464FEF6}" destId="{2696449B-0C29-404D-994D-2346AD38F7E2}" srcOrd="0" destOrd="0" presId="urn:microsoft.com/office/officeart/2005/8/layout/StepDownProcess"/>
    <dgm:cxn modelId="{A2F8B065-14B0-4732-A24D-31F13882A0C0}" type="presOf" srcId="{DBB588CC-7706-4A3A-AA47-0C6621FF97ED}" destId="{379FDCAC-9064-4EA6-A515-A4839E02E154}" srcOrd="0" destOrd="0" presId="urn:microsoft.com/office/officeart/2005/8/layout/StepDownProcess"/>
    <dgm:cxn modelId="{2F730B81-D79E-4187-AD66-8C8A4C28B1F9}" type="presOf" srcId="{554C8540-1E12-4F4F-9C3A-294462626F74}" destId="{A2422D25-E01C-453F-80FB-0C59CAAC12D6}" srcOrd="0" destOrd="0" presId="urn:microsoft.com/office/officeart/2005/8/layout/StepDownProcess"/>
    <dgm:cxn modelId="{9DC9D901-2694-4947-9186-290F2ED93B4B}" type="presOf" srcId="{6B07D4C7-BE0F-4A18-AC68-64CC2F149E76}" destId="{6D41E5A2-A52C-4E76-9175-D6E8C9309174}" srcOrd="0" destOrd="0" presId="urn:microsoft.com/office/officeart/2005/8/layout/StepDownProcess"/>
    <dgm:cxn modelId="{75E960B6-D397-4FCC-A57E-2A52544B91E8}" type="presOf" srcId="{7945DEB4-48CF-4FBD-913D-796FC6C93049}" destId="{9B85A1CC-8224-4522-A5D1-C1A15AB239FF}" srcOrd="0" destOrd="0" presId="urn:microsoft.com/office/officeart/2005/8/layout/StepDownProcess"/>
    <dgm:cxn modelId="{67744010-C332-431F-9736-7BA5C32A591D}" type="presParOf" srcId="{634853E0-9321-4E99-9DCC-37D69ADF3A73}" destId="{896B0D29-6D3B-4431-8477-8426A8557851}" srcOrd="0" destOrd="0" presId="urn:microsoft.com/office/officeart/2005/8/layout/StepDownProcess"/>
    <dgm:cxn modelId="{473F9965-1A80-43AD-9C39-F4D7EE64CA91}" type="presParOf" srcId="{896B0D29-6D3B-4431-8477-8426A8557851}" destId="{80B9D4C8-8488-40D6-8B01-9FBE96CEB98B}" srcOrd="0" destOrd="0" presId="urn:microsoft.com/office/officeart/2005/8/layout/StepDownProcess"/>
    <dgm:cxn modelId="{B7A00A70-249C-4C9C-9283-9C6B57663CC9}" type="presParOf" srcId="{896B0D29-6D3B-4431-8477-8426A8557851}" destId="{56133683-7EB4-416E-9BE9-A1BB8771B823}" srcOrd="1" destOrd="0" presId="urn:microsoft.com/office/officeart/2005/8/layout/StepDownProcess"/>
    <dgm:cxn modelId="{4A0D6218-8B61-4415-BC60-5E4289360AB5}" type="presParOf" srcId="{896B0D29-6D3B-4431-8477-8426A8557851}" destId="{EAF75CF3-7012-4359-A737-186FBAF34E04}" srcOrd="2" destOrd="0" presId="urn:microsoft.com/office/officeart/2005/8/layout/StepDownProcess"/>
    <dgm:cxn modelId="{02645253-F42F-4F0C-A6EF-EE3CC5333C1C}" type="presParOf" srcId="{634853E0-9321-4E99-9DCC-37D69ADF3A73}" destId="{66EC9918-6529-4EF3-9BE0-1423AAC068F8}" srcOrd="1" destOrd="0" presId="urn:microsoft.com/office/officeart/2005/8/layout/StepDownProcess"/>
    <dgm:cxn modelId="{8B1415AF-8B63-42B8-B2AC-DA07E53CF458}" type="presParOf" srcId="{634853E0-9321-4E99-9DCC-37D69ADF3A73}" destId="{B7D4B005-98F4-416E-A545-1AB53AA83C71}" srcOrd="2" destOrd="0" presId="urn:microsoft.com/office/officeart/2005/8/layout/StepDownProcess"/>
    <dgm:cxn modelId="{C7C5EAB4-5DD9-4499-A8FB-C1DC89E6CD32}" type="presParOf" srcId="{B7D4B005-98F4-416E-A545-1AB53AA83C71}" destId="{ACAA2836-ADE3-4D39-959D-767968B0E581}" srcOrd="0" destOrd="0" presId="urn:microsoft.com/office/officeart/2005/8/layout/StepDownProcess"/>
    <dgm:cxn modelId="{4517514E-C423-423D-B41B-A58B7AD125CF}" type="presParOf" srcId="{B7D4B005-98F4-416E-A545-1AB53AA83C71}" destId="{1C145B9E-1E87-470D-93BA-E7A3E16D3A0F}" srcOrd="1" destOrd="0" presId="urn:microsoft.com/office/officeart/2005/8/layout/StepDownProcess"/>
    <dgm:cxn modelId="{EA1E7580-C00F-4285-99C1-86A5AD7DF04C}" type="presParOf" srcId="{B7D4B005-98F4-416E-A545-1AB53AA83C71}" destId="{2696449B-0C29-404D-994D-2346AD38F7E2}" srcOrd="2" destOrd="0" presId="urn:microsoft.com/office/officeart/2005/8/layout/StepDownProcess"/>
    <dgm:cxn modelId="{3F156CC9-26F2-424B-9BB3-26ABABCAB868}" type="presParOf" srcId="{634853E0-9321-4E99-9DCC-37D69ADF3A73}" destId="{82BDE414-B9BD-4CFD-9112-CAECFF50F8B9}" srcOrd="3" destOrd="0" presId="urn:microsoft.com/office/officeart/2005/8/layout/StepDownProcess"/>
    <dgm:cxn modelId="{499A10C8-54F4-4D2D-A6D3-B660DAE63DBC}" type="presParOf" srcId="{634853E0-9321-4E99-9DCC-37D69ADF3A73}" destId="{1590B84C-F3AA-476F-AB96-131903004390}" srcOrd="4" destOrd="0" presId="urn:microsoft.com/office/officeart/2005/8/layout/StepDownProcess"/>
    <dgm:cxn modelId="{1B42E52E-67B5-4921-9C58-C8FD84900EEB}" type="presParOf" srcId="{1590B84C-F3AA-476F-AB96-131903004390}" destId="{4FF6A7EB-D92F-400D-98BB-5CA51BE566D4}" srcOrd="0" destOrd="0" presId="urn:microsoft.com/office/officeart/2005/8/layout/StepDownProcess"/>
    <dgm:cxn modelId="{E83C8CC1-5C7A-4B8E-8066-38BF02C7FD7E}" type="presParOf" srcId="{1590B84C-F3AA-476F-AB96-131903004390}" destId="{9B85A1CC-8224-4522-A5D1-C1A15AB239FF}" srcOrd="1" destOrd="0" presId="urn:microsoft.com/office/officeart/2005/8/layout/StepDownProcess"/>
    <dgm:cxn modelId="{48EA6D35-1E91-4D2E-A31C-8E0B3EF8695C}" type="presParOf" srcId="{1590B84C-F3AA-476F-AB96-131903004390}" destId="{8BF9B146-B2A9-4BEC-AF6A-9B0551AE3CA0}" srcOrd="2" destOrd="0" presId="urn:microsoft.com/office/officeart/2005/8/layout/StepDownProcess"/>
    <dgm:cxn modelId="{25D684B2-6790-4117-A2C4-199AA978D769}" type="presParOf" srcId="{634853E0-9321-4E99-9DCC-37D69ADF3A73}" destId="{1D3BD689-5480-44D5-9566-8DE7446B1E34}" srcOrd="5" destOrd="0" presId="urn:microsoft.com/office/officeart/2005/8/layout/StepDownProcess"/>
    <dgm:cxn modelId="{8CC50B2F-1E3F-47E5-A208-F3A58B593D3B}" type="presParOf" srcId="{634853E0-9321-4E99-9DCC-37D69ADF3A73}" destId="{42628B6B-B295-41C2-88A9-0A455DC6C255}" srcOrd="6" destOrd="0" presId="urn:microsoft.com/office/officeart/2005/8/layout/StepDownProcess"/>
    <dgm:cxn modelId="{51723BF0-AB76-4F2C-9F7C-D9A9AF54E0E0}" type="presParOf" srcId="{42628B6B-B295-41C2-88A9-0A455DC6C255}" destId="{FD078672-B8D8-48A6-BC65-F8EAAB411CF3}" srcOrd="0" destOrd="0" presId="urn:microsoft.com/office/officeart/2005/8/layout/StepDownProcess"/>
    <dgm:cxn modelId="{CBED4A23-DE6C-4CE8-BCFF-AC15E3D40B23}" type="presParOf" srcId="{42628B6B-B295-41C2-88A9-0A455DC6C255}" destId="{A2422D25-E01C-453F-80FB-0C59CAAC12D6}" srcOrd="1" destOrd="0" presId="urn:microsoft.com/office/officeart/2005/8/layout/StepDownProcess"/>
    <dgm:cxn modelId="{3B017886-E06A-434D-8639-6E45DBA417A2}" type="presParOf" srcId="{42628B6B-B295-41C2-88A9-0A455DC6C255}" destId="{05E6CC0A-9AF4-4178-A501-69DE0B522C0B}" srcOrd="2" destOrd="0" presId="urn:microsoft.com/office/officeart/2005/8/layout/StepDownProcess"/>
    <dgm:cxn modelId="{E21EEFA5-EDBC-48A5-8FB4-04F2D803E08D}" type="presParOf" srcId="{634853E0-9321-4E99-9DCC-37D69ADF3A73}" destId="{C1A70ECF-9C32-4AD2-88D2-AEE7EC03AC5A}" srcOrd="7" destOrd="0" presId="urn:microsoft.com/office/officeart/2005/8/layout/StepDownProcess"/>
    <dgm:cxn modelId="{B4F7BDD4-473A-4FFB-8929-9B653B04E57E}" type="presParOf" srcId="{634853E0-9321-4E99-9DCC-37D69ADF3A73}" destId="{2B0EBE77-17F2-4FF1-957A-FE3D397CCD70}" srcOrd="8" destOrd="0" presId="urn:microsoft.com/office/officeart/2005/8/layout/StepDownProcess"/>
    <dgm:cxn modelId="{401B07A0-55E8-48E8-9E8C-7B8B68D952CD}" type="presParOf" srcId="{2B0EBE77-17F2-4FF1-957A-FE3D397CCD70}" destId="{6D41E5A2-A52C-4E76-9175-D6E8C9309174}" srcOrd="0" destOrd="0" presId="urn:microsoft.com/office/officeart/2005/8/layout/StepDownProcess"/>
    <dgm:cxn modelId="{45C5400E-C1E9-45A6-AADB-D1DC901EB7C2}" type="presParOf" srcId="{2B0EBE77-17F2-4FF1-957A-FE3D397CCD70}" destId="{379FDCAC-9064-4EA6-A515-A4839E02E15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005913-BE90-4E4E-99C6-0485E57C720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4BF6135-B614-4B96-A61F-84DBEACDC403}">
      <dgm:prSet phldrT="[Text]"/>
      <dgm:spPr/>
      <dgm:t>
        <a:bodyPr/>
        <a:lstStyle/>
        <a:p>
          <a:r>
            <a:rPr lang="sv-SE" dirty="0" err="1" smtClean="0"/>
            <a:t>Arrowhead</a:t>
          </a:r>
          <a:r>
            <a:rPr lang="sv-SE" dirty="0" smtClean="0"/>
            <a:t> </a:t>
          </a:r>
        </a:p>
        <a:p>
          <a:r>
            <a:rPr lang="sv-SE" dirty="0" smtClean="0"/>
            <a:t>– Not so </a:t>
          </a:r>
          <a:r>
            <a:rPr lang="sv-SE" dirty="0" err="1" smtClean="0"/>
            <a:t>Scary</a:t>
          </a:r>
          <a:endParaRPr lang="en-US" dirty="0"/>
        </a:p>
      </dgm:t>
    </dgm:pt>
    <dgm:pt modelId="{266AB28F-3D0C-4474-8E68-6719BDD52C9B}" type="parTrans" cxnId="{3FF4DA76-D476-4A3E-9330-4701095C7DBC}">
      <dgm:prSet/>
      <dgm:spPr/>
      <dgm:t>
        <a:bodyPr/>
        <a:lstStyle/>
        <a:p>
          <a:endParaRPr lang="en-US"/>
        </a:p>
      </dgm:t>
    </dgm:pt>
    <dgm:pt modelId="{F82B8DAF-4BBD-417A-BF15-5441A9178F7F}" type="sibTrans" cxnId="{3FF4DA76-D476-4A3E-9330-4701095C7DBC}">
      <dgm:prSet/>
      <dgm:spPr/>
      <dgm:t>
        <a:bodyPr/>
        <a:lstStyle/>
        <a:p>
          <a:endParaRPr lang="en-US"/>
        </a:p>
      </dgm:t>
    </dgm:pt>
    <dgm:pt modelId="{226C3B62-940C-417E-A97D-FF1D97F8EEF0}">
      <dgm:prSet phldrT="[Text]"/>
      <dgm:spPr/>
      <dgm:t>
        <a:bodyPr/>
        <a:lstStyle/>
        <a:p>
          <a:r>
            <a:rPr lang="sv-SE" dirty="0" smtClean="0"/>
            <a:t>Re-designing the problem </a:t>
          </a:r>
        </a:p>
        <a:p>
          <a:r>
            <a:rPr lang="sv-SE" dirty="0" smtClean="0"/>
            <a:t>– </a:t>
          </a:r>
          <a:r>
            <a:rPr lang="sv-SE" dirty="0" err="1" smtClean="0"/>
            <a:t>Logic</a:t>
          </a:r>
          <a:r>
            <a:rPr lang="sv-SE" dirty="0" smtClean="0"/>
            <a:t> Design</a:t>
          </a:r>
          <a:endParaRPr lang="en-US" dirty="0"/>
        </a:p>
      </dgm:t>
    </dgm:pt>
    <dgm:pt modelId="{3C76C8FD-F89A-47EC-A395-481CE5B41963}" type="parTrans" cxnId="{91463AB6-0284-47A9-B8AF-E93DFE7EC922}">
      <dgm:prSet/>
      <dgm:spPr/>
      <dgm:t>
        <a:bodyPr/>
        <a:lstStyle/>
        <a:p>
          <a:endParaRPr lang="en-US"/>
        </a:p>
      </dgm:t>
    </dgm:pt>
    <dgm:pt modelId="{A8E66B24-41D0-49A2-B00F-D9C4E8465E38}" type="sibTrans" cxnId="{91463AB6-0284-47A9-B8AF-E93DFE7EC922}">
      <dgm:prSet/>
      <dgm:spPr/>
      <dgm:t>
        <a:bodyPr/>
        <a:lstStyle/>
        <a:p>
          <a:endParaRPr lang="en-US"/>
        </a:p>
      </dgm:t>
    </dgm:pt>
    <dgm:pt modelId="{3A97CC5A-D1FD-4EB2-9E90-C72EF47691A2}">
      <dgm:prSet phldrT="[Text]"/>
      <dgm:spPr/>
      <dgm:t>
        <a:bodyPr/>
        <a:lstStyle/>
        <a:p>
          <a:r>
            <a:rPr lang="sv-SE" dirty="0" err="1" smtClean="0"/>
            <a:t>Analytics</a:t>
          </a:r>
          <a:r>
            <a:rPr lang="sv-SE" dirty="0" smtClean="0"/>
            <a:t> </a:t>
          </a:r>
          <a:r>
            <a:rPr lang="sv-SE" dirty="0" err="1" smtClean="0"/>
            <a:t>Require</a:t>
          </a:r>
          <a:r>
            <a:rPr lang="sv-SE" dirty="0" smtClean="0"/>
            <a:t> </a:t>
          </a:r>
          <a:r>
            <a:rPr lang="sv-SE" dirty="0" err="1" smtClean="0"/>
            <a:t>More</a:t>
          </a:r>
          <a:r>
            <a:rPr lang="sv-SE" dirty="0" smtClean="0"/>
            <a:t> Attention</a:t>
          </a:r>
          <a:endParaRPr lang="en-US" dirty="0"/>
        </a:p>
      </dgm:t>
    </dgm:pt>
    <dgm:pt modelId="{AAB62863-8DE0-46C8-98E2-39D85CF60DCB}" type="parTrans" cxnId="{98B866CD-A50D-4286-8486-7BEFBEB575A9}">
      <dgm:prSet/>
      <dgm:spPr/>
      <dgm:t>
        <a:bodyPr/>
        <a:lstStyle/>
        <a:p>
          <a:endParaRPr lang="en-US"/>
        </a:p>
      </dgm:t>
    </dgm:pt>
    <dgm:pt modelId="{258C2BF8-5CA0-4122-8B28-86E237AC4463}" type="sibTrans" cxnId="{98B866CD-A50D-4286-8486-7BEFBEB575A9}">
      <dgm:prSet/>
      <dgm:spPr/>
      <dgm:t>
        <a:bodyPr/>
        <a:lstStyle/>
        <a:p>
          <a:endParaRPr lang="en-US"/>
        </a:p>
      </dgm:t>
    </dgm:pt>
    <dgm:pt modelId="{83FC9420-C005-414B-A63A-2F07A1D9650E}" type="pres">
      <dgm:prSet presAssocID="{4A005913-BE90-4E4E-99C6-0485E57C720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9DF8E38-BF1A-450C-ADC0-5CF699B158CE}" type="pres">
      <dgm:prSet presAssocID="{B4BF6135-B614-4B96-A61F-84DBEACDC403}" presName="Accent1" presStyleCnt="0"/>
      <dgm:spPr/>
    </dgm:pt>
    <dgm:pt modelId="{25446DCF-7DBE-444A-B87E-EF0A9D44E6D0}" type="pres">
      <dgm:prSet presAssocID="{B4BF6135-B614-4B96-A61F-84DBEACDC403}" presName="Accent" presStyleLbl="node1" presStyleIdx="0" presStyleCnt="3"/>
      <dgm:spPr/>
    </dgm:pt>
    <dgm:pt modelId="{1770D28F-CAD5-4CAC-AD3A-F38F882D4910}" type="pres">
      <dgm:prSet presAssocID="{B4BF6135-B614-4B96-A61F-84DBEACDC40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4795C-4FF2-4811-91C0-CD879E6052A1}" type="pres">
      <dgm:prSet presAssocID="{226C3B62-940C-417E-A97D-FF1D97F8EEF0}" presName="Accent2" presStyleCnt="0"/>
      <dgm:spPr/>
    </dgm:pt>
    <dgm:pt modelId="{F2A19DC2-D3B7-43E9-9864-858E12BF627E}" type="pres">
      <dgm:prSet presAssocID="{226C3B62-940C-417E-A97D-FF1D97F8EEF0}" presName="Accent" presStyleLbl="node1" presStyleIdx="1" presStyleCnt="3"/>
      <dgm:spPr/>
    </dgm:pt>
    <dgm:pt modelId="{7F088CDF-A882-4F8F-B4DB-C140ABB2728F}" type="pres">
      <dgm:prSet presAssocID="{226C3B62-940C-417E-A97D-FF1D97F8EEF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D98B7-C85F-4B27-9992-71C81032C1B4}" type="pres">
      <dgm:prSet presAssocID="{3A97CC5A-D1FD-4EB2-9E90-C72EF47691A2}" presName="Accent3" presStyleCnt="0"/>
      <dgm:spPr/>
    </dgm:pt>
    <dgm:pt modelId="{3D95F140-861E-4722-8F3F-63013A9009E6}" type="pres">
      <dgm:prSet presAssocID="{3A97CC5A-D1FD-4EB2-9E90-C72EF47691A2}" presName="Accent" presStyleLbl="node1" presStyleIdx="2" presStyleCnt="3"/>
      <dgm:spPr/>
    </dgm:pt>
    <dgm:pt modelId="{02217B21-A2DF-473A-81C2-0BF9A668B104}" type="pres">
      <dgm:prSet presAssocID="{3A97CC5A-D1FD-4EB2-9E90-C72EF47691A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72BAB-0EF6-4CAB-9454-883C6A58592B}" type="presOf" srcId="{4A005913-BE90-4E4E-99C6-0485E57C720B}" destId="{83FC9420-C005-414B-A63A-2F07A1D9650E}" srcOrd="0" destOrd="0" presId="urn:microsoft.com/office/officeart/2009/layout/CircleArrowProcess"/>
    <dgm:cxn modelId="{1ECB658C-1F40-4EED-AF8C-58BDC8227F3B}" type="presOf" srcId="{B4BF6135-B614-4B96-A61F-84DBEACDC403}" destId="{1770D28F-CAD5-4CAC-AD3A-F38F882D4910}" srcOrd="0" destOrd="0" presId="urn:microsoft.com/office/officeart/2009/layout/CircleArrowProcess"/>
    <dgm:cxn modelId="{CEA27FB8-C1BF-41FB-A8DD-F94DB580ECC5}" type="presOf" srcId="{3A97CC5A-D1FD-4EB2-9E90-C72EF47691A2}" destId="{02217B21-A2DF-473A-81C2-0BF9A668B104}" srcOrd="0" destOrd="0" presId="urn:microsoft.com/office/officeart/2009/layout/CircleArrowProcess"/>
    <dgm:cxn modelId="{3FF4DA76-D476-4A3E-9330-4701095C7DBC}" srcId="{4A005913-BE90-4E4E-99C6-0485E57C720B}" destId="{B4BF6135-B614-4B96-A61F-84DBEACDC403}" srcOrd="0" destOrd="0" parTransId="{266AB28F-3D0C-4474-8E68-6719BDD52C9B}" sibTransId="{F82B8DAF-4BBD-417A-BF15-5441A9178F7F}"/>
    <dgm:cxn modelId="{3C1D2E91-A3E1-49C4-9C3C-0FA23CD1D612}" type="presOf" srcId="{226C3B62-940C-417E-A97D-FF1D97F8EEF0}" destId="{7F088CDF-A882-4F8F-B4DB-C140ABB2728F}" srcOrd="0" destOrd="0" presId="urn:microsoft.com/office/officeart/2009/layout/CircleArrowProcess"/>
    <dgm:cxn modelId="{91463AB6-0284-47A9-B8AF-E93DFE7EC922}" srcId="{4A005913-BE90-4E4E-99C6-0485E57C720B}" destId="{226C3B62-940C-417E-A97D-FF1D97F8EEF0}" srcOrd="1" destOrd="0" parTransId="{3C76C8FD-F89A-47EC-A395-481CE5B41963}" sibTransId="{A8E66B24-41D0-49A2-B00F-D9C4E8465E38}"/>
    <dgm:cxn modelId="{98B866CD-A50D-4286-8486-7BEFBEB575A9}" srcId="{4A005913-BE90-4E4E-99C6-0485E57C720B}" destId="{3A97CC5A-D1FD-4EB2-9E90-C72EF47691A2}" srcOrd="2" destOrd="0" parTransId="{AAB62863-8DE0-46C8-98E2-39D85CF60DCB}" sibTransId="{258C2BF8-5CA0-4122-8B28-86E237AC4463}"/>
    <dgm:cxn modelId="{A4077733-0CB0-4A0B-A0F0-EE736BE083DA}" type="presParOf" srcId="{83FC9420-C005-414B-A63A-2F07A1D9650E}" destId="{09DF8E38-BF1A-450C-ADC0-5CF699B158CE}" srcOrd="0" destOrd="0" presId="urn:microsoft.com/office/officeart/2009/layout/CircleArrowProcess"/>
    <dgm:cxn modelId="{5E9A7011-1C6E-454A-A670-AA1498E148F7}" type="presParOf" srcId="{09DF8E38-BF1A-450C-ADC0-5CF699B158CE}" destId="{25446DCF-7DBE-444A-B87E-EF0A9D44E6D0}" srcOrd="0" destOrd="0" presId="urn:microsoft.com/office/officeart/2009/layout/CircleArrowProcess"/>
    <dgm:cxn modelId="{7F4251D4-6BB4-43DA-89D5-2953851E8514}" type="presParOf" srcId="{83FC9420-C005-414B-A63A-2F07A1D9650E}" destId="{1770D28F-CAD5-4CAC-AD3A-F38F882D4910}" srcOrd="1" destOrd="0" presId="urn:microsoft.com/office/officeart/2009/layout/CircleArrowProcess"/>
    <dgm:cxn modelId="{248A31D3-F467-400C-B4B4-BECFCC155063}" type="presParOf" srcId="{83FC9420-C005-414B-A63A-2F07A1D9650E}" destId="{78F4795C-4FF2-4811-91C0-CD879E6052A1}" srcOrd="2" destOrd="0" presId="urn:microsoft.com/office/officeart/2009/layout/CircleArrowProcess"/>
    <dgm:cxn modelId="{9857F886-B6A9-43FD-95D8-7EBF99D77595}" type="presParOf" srcId="{78F4795C-4FF2-4811-91C0-CD879E6052A1}" destId="{F2A19DC2-D3B7-43E9-9864-858E12BF627E}" srcOrd="0" destOrd="0" presId="urn:microsoft.com/office/officeart/2009/layout/CircleArrowProcess"/>
    <dgm:cxn modelId="{DA46688C-9267-40EF-A0D0-D4DE934E9F62}" type="presParOf" srcId="{83FC9420-C005-414B-A63A-2F07A1D9650E}" destId="{7F088CDF-A882-4F8F-B4DB-C140ABB2728F}" srcOrd="3" destOrd="0" presId="urn:microsoft.com/office/officeart/2009/layout/CircleArrowProcess"/>
    <dgm:cxn modelId="{81124DBD-DB4D-4E72-B15F-72248204266A}" type="presParOf" srcId="{83FC9420-C005-414B-A63A-2F07A1D9650E}" destId="{7BBD98B7-C85F-4B27-9992-71C81032C1B4}" srcOrd="4" destOrd="0" presId="urn:microsoft.com/office/officeart/2009/layout/CircleArrowProcess"/>
    <dgm:cxn modelId="{B421DEB8-9EFE-49A1-A899-1DACBE7E9212}" type="presParOf" srcId="{7BBD98B7-C85F-4B27-9992-71C81032C1B4}" destId="{3D95F140-861E-4722-8F3F-63013A9009E6}" srcOrd="0" destOrd="0" presId="urn:microsoft.com/office/officeart/2009/layout/CircleArrowProcess"/>
    <dgm:cxn modelId="{6B763D50-10EC-46FE-BF54-B55CEFBED1FC}" type="presParOf" srcId="{83FC9420-C005-414B-A63A-2F07A1D9650E}" destId="{02217B21-A2DF-473A-81C2-0BF9A668B10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005913-BE90-4E4E-99C6-0485E57C720B}" type="doc">
      <dgm:prSet loTypeId="urn:microsoft.com/office/officeart/2009/layout/Circle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BF6135-B614-4B96-A61F-84DBEACDC403}">
      <dgm:prSet phldrT="[Text]"/>
      <dgm:spPr/>
      <dgm:t>
        <a:bodyPr/>
        <a:lstStyle/>
        <a:p>
          <a:r>
            <a:rPr lang="sv-SE" dirty="0" err="1" smtClean="0"/>
            <a:t>Yes</a:t>
          </a:r>
          <a:r>
            <a:rPr lang="sv-SE" dirty="0" smtClean="0"/>
            <a:t> </a:t>
          </a:r>
          <a:r>
            <a:rPr lang="sv-SE" dirty="0" err="1" smtClean="0"/>
            <a:t>Arrowhead</a:t>
          </a:r>
          <a:r>
            <a:rPr lang="sv-SE" dirty="0" smtClean="0"/>
            <a:t> Supports </a:t>
          </a:r>
          <a:r>
            <a:rPr lang="sv-SE" dirty="0" err="1" smtClean="0"/>
            <a:t>heavy</a:t>
          </a:r>
          <a:r>
            <a:rPr lang="sv-SE" dirty="0" smtClean="0"/>
            <a:t> ML </a:t>
          </a:r>
          <a:r>
            <a:rPr lang="sv-SE" dirty="0" err="1" smtClean="0"/>
            <a:t>Computations</a:t>
          </a:r>
          <a:endParaRPr lang="en-US" dirty="0"/>
        </a:p>
      </dgm:t>
    </dgm:pt>
    <dgm:pt modelId="{266AB28F-3D0C-4474-8E68-6719BDD52C9B}" type="parTrans" cxnId="{3FF4DA76-D476-4A3E-9330-4701095C7DBC}">
      <dgm:prSet/>
      <dgm:spPr/>
      <dgm:t>
        <a:bodyPr/>
        <a:lstStyle/>
        <a:p>
          <a:endParaRPr lang="en-US"/>
        </a:p>
      </dgm:t>
    </dgm:pt>
    <dgm:pt modelId="{F82B8DAF-4BBD-417A-BF15-5441A9178F7F}" type="sibTrans" cxnId="{3FF4DA76-D476-4A3E-9330-4701095C7DBC}">
      <dgm:prSet/>
      <dgm:spPr/>
      <dgm:t>
        <a:bodyPr/>
        <a:lstStyle/>
        <a:p>
          <a:endParaRPr lang="en-US"/>
        </a:p>
      </dgm:t>
    </dgm:pt>
    <dgm:pt modelId="{226C3B62-940C-417E-A97D-FF1D97F8EEF0}">
      <dgm:prSet phldrT="[Text]"/>
      <dgm:spPr/>
      <dgm:t>
        <a:bodyPr/>
        <a:lstStyle/>
        <a:p>
          <a:r>
            <a:rPr lang="sv-SE" dirty="0" smtClean="0"/>
            <a:t>A </a:t>
          </a:r>
          <a:r>
            <a:rPr lang="sv-SE" dirty="0" err="1" smtClean="0"/>
            <a:t>Secure</a:t>
          </a:r>
          <a:r>
            <a:rPr lang="sv-SE" dirty="0" smtClean="0"/>
            <a:t> Central ML DB </a:t>
          </a:r>
          <a:r>
            <a:rPr lang="sv-SE" dirty="0" err="1" smtClean="0"/>
            <a:t>should</a:t>
          </a:r>
          <a:r>
            <a:rPr lang="sv-SE" dirty="0" smtClean="0"/>
            <a:t> be </a:t>
          </a:r>
          <a:r>
            <a:rPr lang="sv-SE" dirty="0" err="1" smtClean="0"/>
            <a:t>created</a:t>
          </a:r>
          <a:r>
            <a:rPr lang="sv-SE" dirty="0" smtClean="0"/>
            <a:t> </a:t>
          </a:r>
          <a:endParaRPr lang="en-US" dirty="0"/>
        </a:p>
      </dgm:t>
    </dgm:pt>
    <dgm:pt modelId="{3C76C8FD-F89A-47EC-A395-481CE5B41963}" type="parTrans" cxnId="{91463AB6-0284-47A9-B8AF-E93DFE7EC922}">
      <dgm:prSet/>
      <dgm:spPr/>
      <dgm:t>
        <a:bodyPr/>
        <a:lstStyle/>
        <a:p>
          <a:endParaRPr lang="en-US"/>
        </a:p>
      </dgm:t>
    </dgm:pt>
    <dgm:pt modelId="{A8E66B24-41D0-49A2-B00F-D9C4E8465E38}" type="sibTrans" cxnId="{91463AB6-0284-47A9-B8AF-E93DFE7EC922}">
      <dgm:prSet/>
      <dgm:spPr/>
      <dgm:t>
        <a:bodyPr/>
        <a:lstStyle/>
        <a:p>
          <a:endParaRPr lang="en-US"/>
        </a:p>
      </dgm:t>
    </dgm:pt>
    <dgm:pt modelId="{83FC9420-C005-414B-A63A-2F07A1D9650E}" type="pres">
      <dgm:prSet presAssocID="{4A005913-BE90-4E4E-99C6-0485E57C720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9DF8E38-BF1A-450C-ADC0-5CF699B158CE}" type="pres">
      <dgm:prSet presAssocID="{B4BF6135-B614-4B96-A61F-84DBEACDC403}" presName="Accent1" presStyleCnt="0"/>
      <dgm:spPr/>
    </dgm:pt>
    <dgm:pt modelId="{25446DCF-7DBE-444A-B87E-EF0A9D44E6D0}" type="pres">
      <dgm:prSet presAssocID="{B4BF6135-B614-4B96-A61F-84DBEACDC403}" presName="Accent" presStyleLbl="node1" presStyleIdx="0" presStyleCnt="2"/>
      <dgm:spPr/>
    </dgm:pt>
    <dgm:pt modelId="{1770D28F-CAD5-4CAC-AD3A-F38F882D4910}" type="pres">
      <dgm:prSet presAssocID="{B4BF6135-B614-4B96-A61F-84DBEACDC403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4795C-4FF2-4811-91C0-CD879E6052A1}" type="pres">
      <dgm:prSet presAssocID="{226C3B62-940C-417E-A97D-FF1D97F8EEF0}" presName="Accent2" presStyleCnt="0"/>
      <dgm:spPr/>
    </dgm:pt>
    <dgm:pt modelId="{F2A19DC2-D3B7-43E9-9864-858E12BF627E}" type="pres">
      <dgm:prSet presAssocID="{226C3B62-940C-417E-A97D-FF1D97F8EEF0}" presName="Accent" presStyleLbl="node1" presStyleIdx="1" presStyleCnt="2"/>
      <dgm:spPr/>
    </dgm:pt>
    <dgm:pt modelId="{7F088CDF-A882-4F8F-B4DB-C140ABB2728F}" type="pres">
      <dgm:prSet presAssocID="{226C3B62-940C-417E-A97D-FF1D97F8EEF0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CB658C-1F40-4EED-AF8C-58BDC8227F3B}" type="presOf" srcId="{B4BF6135-B614-4B96-A61F-84DBEACDC403}" destId="{1770D28F-CAD5-4CAC-AD3A-F38F882D4910}" srcOrd="0" destOrd="0" presId="urn:microsoft.com/office/officeart/2009/layout/CircleArrowProcess"/>
    <dgm:cxn modelId="{3FF4DA76-D476-4A3E-9330-4701095C7DBC}" srcId="{4A005913-BE90-4E4E-99C6-0485E57C720B}" destId="{B4BF6135-B614-4B96-A61F-84DBEACDC403}" srcOrd="0" destOrd="0" parTransId="{266AB28F-3D0C-4474-8E68-6719BDD52C9B}" sibTransId="{F82B8DAF-4BBD-417A-BF15-5441A9178F7F}"/>
    <dgm:cxn modelId="{11672BAB-0EF6-4CAB-9454-883C6A58592B}" type="presOf" srcId="{4A005913-BE90-4E4E-99C6-0485E57C720B}" destId="{83FC9420-C005-414B-A63A-2F07A1D9650E}" srcOrd="0" destOrd="0" presId="urn:microsoft.com/office/officeart/2009/layout/CircleArrowProcess"/>
    <dgm:cxn modelId="{91463AB6-0284-47A9-B8AF-E93DFE7EC922}" srcId="{4A005913-BE90-4E4E-99C6-0485E57C720B}" destId="{226C3B62-940C-417E-A97D-FF1D97F8EEF0}" srcOrd="1" destOrd="0" parTransId="{3C76C8FD-F89A-47EC-A395-481CE5B41963}" sibTransId="{A8E66B24-41D0-49A2-B00F-D9C4E8465E38}"/>
    <dgm:cxn modelId="{3C1D2E91-A3E1-49C4-9C3C-0FA23CD1D612}" type="presOf" srcId="{226C3B62-940C-417E-A97D-FF1D97F8EEF0}" destId="{7F088CDF-A882-4F8F-B4DB-C140ABB2728F}" srcOrd="0" destOrd="0" presId="urn:microsoft.com/office/officeart/2009/layout/CircleArrowProcess"/>
    <dgm:cxn modelId="{A4077733-0CB0-4A0B-A0F0-EE736BE083DA}" type="presParOf" srcId="{83FC9420-C005-414B-A63A-2F07A1D9650E}" destId="{09DF8E38-BF1A-450C-ADC0-5CF699B158CE}" srcOrd="0" destOrd="0" presId="urn:microsoft.com/office/officeart/2009/layout/CircleArrowProcess"/>
    <dgm:cxn modelId="{5E9A7011-1C6E-454A-A670-AA1498E148F7}" type="presParOf" srcId="{09DF8E38-BF1A-450C-ADC0-5CF699B158CE}" destId="{25446DCF-7DBE-444A-B87E-EF0A9D44E6D0}" srcOrd="0" destOrd="0" presId="urn:microsoft.com/office/officeart/2009/layout/CircleArrowProcess"/>
    <dgm:cxn modelId="{7F4251D4-6BB4-43DA-89D5-2953851E8514}" type="presParOf" srcId="{83FC9420-C005-414B-A63A-2F07A1D9650E}" destId="{1770D28F-CAD5-4CAC-AD3A-F38F882D4910}" srcOrd="1" destOrd="0" presId="urn:microsoft.com/office/officeart/2009/layout/CircleArrowProcess"/>
    <dgm:cxn modelId="{248A31D3-F467-400C-B4B4-BECFCC155063}" type="presParOf" srcId="{83FC9420-C005-414B-A63A-2F07A1D9650E}" destId="{78F4795C-4FF2-4811-91C0-CD879E6052A1}" srcOrd="2" destOrd="0" presId="urn:microsoft.com/office/officeart/2009/layout/CircleArrowProcess"/>
    <dgm:cxn modelId="{9857F886-B6A9-43FD-95D8-7EBF99D77595}" type="presParOf" srcId="{78F4795C-4FF2-4811-91C0-CD879E6052A1}" destId="{F2A19DC2-D3B7-43E9-9864-858E12BF627E}" srcOrd="0" destOrd="0" presId="urn:microsoft.com/office/officeart/2009/layout/CircleArrowProcess"/>
    <dgm:cxn modelId="{DA46688C-9267-40EF-A0D0-D4DE934E9F62}" type="presParOf" srcId="{83FC9420-C005-414B-A63A-2F07A1D9650E}" destId="{7F088CDF-A882-4F8F-B4DB-C140ABB2728F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DE172-60A5-401D-8423-238B84F6D99D}">
      <dsp:nvSpPr>
        <dsp:cNvPr id="0" name=""/>
        <dsp:cNvSpPr/>
      </dsp:nvSpPr>
      <dsp:spPr>
        <a:xfrm>
          <a:off x="0" y="3688888"/>
          <a:ext cx="6735097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242BB-5EBB-4144-B494-6B54ED481EEC}">
      <dsp:nvSpPr>
        <dsp:cNvPr id="0" name=""/>
        <dsp:cNvSpPr/>
      </dsp:nvSpPr>
      <dsp:spPr>
        <a:xfrm>
          <a:off x="0" y="2104452"/>
          <a:ext cx="6735097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7576A-207F-474A-AAC0-017B1004F143}">
      <dsp:nvSpPr>
        <dsp:cNvPr id="0" name=""/>
        <dsp:cNvSpPr/>
      </dsp:nvSpPr>
      <dsp:spPr>
        <a:xfrm>
          <a:off x="0" y="520016"/>
          <a:ext cx="6735097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FBBCF-F342-476D-AD78-D6EB3D667FE8}">
      <dsp:nvSpPr>
        <dsp:cNvPr id="0" name=""/>
        <dsp:cNvSpPr/>
      </dsp:nvSpPr>
      <dsp:spPr>
        <a:xfrm>
          <a:off x="1751125" y="579"/>
          <a:ext cx="4983971" cy="51943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kern="1200" smtClean="0"/>
            <a:t>Problem Statement</a:t>
          </a:r>
          <a:endParaRPr lang="en-US" sz="2900" kern="1200"/>
        </a:p>
      </dsp:txBody>
      <dsp:txXfrm>
        <a:off x="1751125" y="579"/>
        <a:ext cx="4983971" cy="519436"/>
      </dsp:txXfrm>
    </dsp:sp>
    <dsp:sp modelId="{F09EB09E-1B04-46B6-9F99-6675966ADCE6}">
      <dsp:nvSpPr>
        <dsp:cNvPr id="0" name=""/>
        <dsp:cNvSpPr/>
      </dsp:nvSpPr>
      <dsp:spPr>
        <a:xfrm>
          <a:off x="0" y="579"/>
          <a:ext cx="1751125" cy="51943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kern="1200" smtClean="0"/>
            <a:t>1</a:t>
          </a:r>
          <a:endParaRPr lang="en-US" sz="2900" kern="1200"/>
        </a:p>
      </dsp:txBody>
      <dsp:txXfrm>
        <a:off x="25361" y="25940"/>
        <a:ext cx="1700403" cy="494075"/>
      </dsp:txXfrm>
    </dsp:sp>
    <dsp:sp modelId="{CFA83A1F-8EB5-4FD8-969C-31BB4B1FB80A}">
      <dsp:nvSpPr>
        <dsp:cNvPr id="0" name=""/>
        <dsp:cNvSpPr/>
      </dsp:nvSpPr>
      <dsp:spPr>
        <a:xfrm>
          <a:off x="0" y="520016"/>
          <a:ext cx="6735097" cy="10390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2300" kern="1200" smtClean="0"/>
            <a:t>WHAT</a:t>
          </a:r>
          <a:endParaRPr lang="en-US" sz="2300" kern="1200"/>
        </a:p>
      </dsp:txBody>
      <dsp:txXfrm>
        <a:off x="0" y="520016"/>
        <a:ext cx="6735097" cy="1039028"/>
      </dsp:txXfrm>
    </dsp:sp>
    <dsp:sp modelId="{8A80D201-74E5-4560-9F89-3635E68646B2}">
      <dsp:nvSpPr>
        <dsp:cNvPr id="0" name=""/>
        <dsp:cNvSpPr/>
      </dsp:nvSpPr>
      <dsp:spPr>
        <a:xfrm>
          <a:off x="1751125" y="1585016"/>
          <a:ext cx="4983971" cy="51943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kern="1200" smtClean="0"/>
            <a:t>Target Solution</a:t>
          </a:r>
          <a:endParaRPr lang="en-US" sz="2900" kern="1200"/>
        </a:p>
      </dsp:txBody>
      <dsp:txXfrm>
        <a:off x="1751125" y="1585016"/>
        <a:ext cx="4983971" cy="519436"/>
      </dsp:txXfrm>
    </dsp:sp>
    <dsp:sp modelId="{2B9722AF-A509-45BD-9CD5-18BEFEB43596}">
      <dsp:nvSpPr>
        <dsp:cNvPr id="0" name=""/>
        <dsp:cNvSpPr/>
      </dsp:nvSpPr>
      <dsp:spPr>
        <a:xfrm>
          <a:off x="0" y="1585016"/>
          <a:ext cx="1751125" cy="51943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kern="1200" smtClean="0"/>
            <a:t>2</a:t>
          </a:r>
          <a:endParaRPr lang="en-US" sz="2900" kern="1200"/>
        </a:p>
      </dsp:txBody>
      <dsp:txXfrm>
        <a:off x="25361" y="1610377"/>
        <a:ext cx="1700403" cy="494075"/>
      </dsp:txXfrm>
    </dsp:sp>
    <dsp:sp modelId="{346E41C9-67C8-420F-AA13-9EDCCAB4DB40}">
      <dsp:nvSpPr>
        <dsp:cNvPr id="0" name=""/>
        <dsp:cNvSpPr/>
      </dsp:nvSpPr>
      <dsp:spPr>
        <a:xfrm>
          <a:off x="0" y="2104452"/>
          <a:ext cx="6735097" cy="10390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2300" kern="1200" smtClean="0"/>
            <a:t>WHY</a:t>
          </a:r>
          <a:endParaRPr lang="en-US" sz="2300" kern="1200"/>
        </a:p>
      </dsp:txBody>
      <dsp:txXfrm>
        <a:off x="0" y="2104452"/>
        <a:ext cx="6735097" cy="1039028"/>
      </dsp:txXfrm>
    </dsp:sp>
    <dsp:sp modelId="{6E0CA78A-7D8C-4306-9B4D-F04BA326933E}">
      <dsp:nvSpPr>
        <dsp:cNvPr id="0" name=""/>
        <dsp:cNvSpPr/>
      </dsp:nvSpPr>
      <dsp:spPr>
        <a:xfrm>
          <a:off x="1751125" y="3169452"/>
          <a:ext cx="4983971" cy="51943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kern="1200" err="1" smtClean="0"/>
            <a:t>Designed</a:t>
          </a:r>
          <a:r>
            <a:rPr lang="sv-SE" sz="2900" kern="1200" smtClean="0"/>
            <a:t> Solution</a:t>
          </a:r>
          <a:endParaRPr lang="en-US" sz="2900" kern="1200"/>
        </a:p>
      </dsp:txBody>
      <dsp:txXfrm>
        <a:off x="1751125" y="3169452"/>
        <a:ext cx="4983971" cy="519436"/>
      </dsp:txXfrm>
    </dsp:sp>
    <dsp:sp modelId="{EE6F0871-CEBA-4340-83DC-09F26D199B06}">
      <dsp:nvSpPr>
        <dsp:cNvPr id="0" name=""/>
        <dsp:cNvSpPr/>
      </dsp:nvSpPr>
      <dsp:spPr>
        <a:xfrm>
          <a:off x="0" y="3169452"/>
          <a:ext cx="1751125" cy="51943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kern="1200" smtClean="0"/>
            <a:t>3</a:t>
          </a:r>
          <a:endParaRPr lang="en-US" sz="2900" kern="1200"/>
        </a:p>
      </dsp:txBody>
      <dsp:txXfrm>
        <a:off x="25361" y="3194813"/>
        <a:ext cx="1700403" cy="494075"/>
      </dsp:txXfrm>
    </dsp:sp>
    <dsp:sp modelId="{FCEFBFA9-B1CC-46E5-8D7E-9CB9D0A27D8E}">
      <dsp:nvSpPr>
        <dsp:cNvPr id="0" name=""/>
        <dsp:cNvSpPr/>
      </dsp:nvSpPr>
      <dsp:spPr>
        <a:xfrm>
          <a:off x="0" y="3688888"/>
          <a:ext cx="6735097" cy="10390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2300" kern="1200" smtClean="0"/>
            <a:t>HOW</a:t>
          </a:r>
          <a:endParaRPr lang="en-US" sz="2300" kern="1200"/>
        </a:p>
      </dsp:txBody>
      <dsp:txXfrm>
        <a:off x="0" y="3688888"/>
        <a:ext cx="6735097" cy="1039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9D4C8-8488-40D6-8B01-9FBE96CEB98B}">
      <dsp:nvSpPr>
        <dsp:cNvPr id="0" name=""/>
        <dsp:cNvSpPr/>
      </dsp:nvSpPr>
      <dsp:spPr>
        <a:xfrm rot="5400000">
          <a:off x="736764" y="522974"/>
          <a:ext cx="455136" cy="5181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33683-7EB4-416E-9BE9-A1BB8771B823}">
      <dsp:nvSpPr>
        <dsp:cNvPr id="0" name=""/>
        <dsp:cNvSpPr/>
      </dsp:nvSpPr>
      <dsp:spPr>
        <a:xfrm>
          <a:off x="616180" y="18446"/>
          <a:ext cx="766182" cy="536302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b="1" kern="1200" dirty="0" smtClean="0"/>
            <a:t>1</a:t>
          </a:r>
          <a:endParaRPr lang="en-US" sz="2300" b="1" kern="1200" dirty="0"/>
        </a:p>
      </dsp:txBody>
      <dsp:txXfrm>
        <a:off x="642365" y="44631"/>
        <a:ext cx="713812" cy="483932"/>
      </dsp:txXfrm>
    </dsp:sp>
    <dsp:sp modelId="{EAF75CF3-7012-4359-A737-186FBAF34E04}">
      <dsp:nvSpPr>
        <dsp:cNvPr id="0" name=""/>
        <dsp:cNvSpPr/>
      </dsp:nvSpPr>
      <dsp:spPr>
        <a:xfrm>
          <a:off x="1438851" y="69594"/>
          <a:ext cx="2895417" cy="433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600" b="1" kern="1200" dirty="0" err="1" smtClean="0"/>
            <a:t>Average</a:t>
          </a:r>
          <a:r>
            <a:rPr lang="sv-SE" sz="1600" b="1" kern="1200" dirty="0" smtClean="0"/>
            <a:t> </a:t>
          </a:r>
          <a:r>
            <a:rPr lang="sv-SE" sz="1600" b="1" kern="1200" dirty="0" err="1" smtClean="0"/>
            <a:t>Values</a:t>
          </a:r>
          <a:endParaRPr lang="en-US" sz="1600" b="1" kern="1200" dirty="0"/>
        </a:p>
      </dsp:txBody>
      <dsp:txXfrm>
        <a:off x="1438851" y="69594"/>
        <a:ext cx="2895417" cy="433463"/>
      </dsp:txXfrm>
    </dsp:sp>
    <dsp:sp modelId="{ACAA2836-ADE3-4D39-959D-767968B0E581}">
      <dsp:nvSpPr>
        <dsp:cNvPr id="0" name=""/>
        <dsp:cNvSpPr/>
      </dsp:nvSpPr>
      <dsp:spPr>
        <a:xfrm rot="5400000">
          <a:off x="1571441" y="1125419"/>
          <a:ext cx="455136" cy="5181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2648739"/>
            <a:satOff val="-11832"/>
            <a:lumOff val="33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45B9E-1E87-470D-93BA-E7A3E16D3A0F}">
      <dsp:nvSpPr>
        <dsp:cNvPr id="0" name=""/>
        <dsp:cNvSpPr/>
      </dsp:nvSpPr>
      <dsp:spPr>
        <a:xfrm>
          <a:off x="1450895" y="620891"/>
          <a:ext cx="766182" cy="536302"/>
        </a:xfrm>
        <a:prstGeom prst="roundRect">
          <a:avLst>
            <a:gd name="adj" fmla="val 16670"/>
          </a:avLst>
        </a:prstGeom>
        <a:solidFill>
          <a:schemeClr val="accent3">
            <a:hueOff val="-2020489"/>
            <a:satOff val="-5452"/>
            <a:lumOff val="-64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b="1" kern="1200" dirty="0" smtClean="0"/>
            <a:t>2</a:t>
          </a:r>
          <a:endParaRPr lang="en-US" sz="2300" b="1" kern="1200" dirty="0"/>
        </a:p>
      </dsp:txBody>
      <dsp:txXfrm>
        <a:off x="1477080" y="647076"/>
        <a:ext cx="713812" cy="483932"/>
      </dsp:txXfrm>
    </dsp:sp>
    <dsp:sp modelId="{2696449B-0C29-404D-994D-2346AD38F7E2}">
      <dsp:nvSpPr>
        <dsp:cNvPr id="0" name=""/>
        <dsp:cNvSpPr/>
      </dsp:nvSpPr>
      <dsp:spPr>
        <a:xfrm>
          <a:off x="2246177" y="704567"/>
          <a:ext cx="3412816" cy="433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600" b="1" kern="1200" dirty="0" smtClean="0"/>
            <a:t>Maximum </a:t>
          </a:r>
          <a:r>
            <a:rPr lang="sv-SE" sz="1600" b="1" kern="1200" dirty="0" err="1" smtClean="0"/>
            <a:t>Values</a:t>
          </a:r>
          <a:endParaRPr lang="en-US" sz="1600" b="1" kern="1200" dirty="0"/>
        </a:p>
      </dsp:txBody>
      <dsp:txXfrm>
        <a:off x="2246177" y="704567"/>
        <a:ext cx="3412816" cy="433463"/>
      </dsp:txXfrm>
    </dsp:sp>
    <dsp:sp modelId="{4FF6A7EB-D92F-400D-98BB-5CA51BE566D4}">
      <dsp:nvSpPr>
        <dsp:cNvPr id="0" name=""/>
        <dsp:cNvSpPr/>
      </dsp:nvSpPr>
      <dsp:spPr>
        <a:xfrm rot="5400000">
          <a:off x="2330948" y="1727864"/>
          <a:ext cx="455136" cy="5181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5297477"/>
            <a:satOff val="-23665"/>
            <a:lumOff val="67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5A1CC-8224-4522-A5D1-C1A15AB239FF}">
      <dsp:nvSpPr>
        <dsp:cNvPr id="0" name=""/>
        <dsp:cNvSpPr/>
      </dsp:nvSpPr>
      <dsp:spPr>
        <a:xfrm>
          <a:off x="2210312" y="1223336"/>
          <a:ext cx="766182" cy="536302"/>
        </a:xfrm>
        <a:prstGeom prst="roundRect">
          <a:avLst>
            <a:gd name="adj" fmla="val 16670"/>
          </a:avLst>
        </a:prstGeom>
        <a:solidFill>
          <a:schemeClr val="accent3">
            <a:hueOff val="-4040979"/>
            <a:satOff val="-10903"/>
            <a:lumOff val="-12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b="1" kern="1200" dirty="0" smtClean="0"/>
            <a:t>3</a:t>
          </a:r>
          <a:endParaRPr lang="en-US" sz="2300" b="1" kern="1200" dirty="0"/>
        </a:p>
      </dsp:txBody>
      <dsp:txXfrm>
        <a:off x="2236497" y="1249521"/>
        <a:ext cx="713812" cy="483932"/>
      </dsp:txXfrm>
    </dsp:sp>
    <dsp:sp modelId="{8BF9B146-B2A9-4BEC-AF6A-9B0551AE3CA0}">
      <dsp:nvSpPr>
        <dsp:cNvPr id="0" name=""/>
        <dsp:cNvSpPr/>
      </dsp:nvSpPr>
      <dsp:spPr>
        <a:xfrm>
          <a:off x="3059063" y="1292773"/>
          <a:ext cx="2444792" cy="433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600" b="1" kern="1200" dirty="0" smtClean="0"/>
            <a:t>Minimum </a:t>
          </a:r>
          <a:r>
            <a:rPr lang="sv-SE" sz="1600" b="1" kern="1200" dirty="0" err="1" smtClean="0"/>
            <a:t>Values</a:t>
          </a:r>
          <a:endParaRPr lang="en-US" sz="1600" b="1" kern="1200" dirty="0"/>
        </a:p>
      </dsp:txBody>
      <dsp:txXfrm>
        <a:off x="3059063" y="1292773"/>
        <a:ext cx="2444792" cy="433463"/>
      </dsp:txXfrm>
    </dsp:sp>
    <dsp:sp modelId="{FD078672-B8D8-48A6-BC65-F8EAAB411CF3}">
      <dsp:nvSpPr>
        <dsp:cNvPr id="0" name=""/>
        <dsp:cNvSpPr/>
      </dsp:nvSpPr>
      <dsp:spPr>
        <a:xfrm rot="5400000">
          <a:off x="3196199" y="2330310"/>
          <a:ext cx="455136" cy="5181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7946216"/>
            <a:satOff val="-35497"/>
            <a:lumOff val="101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22D25-E01C-453F-80FB-0C59CAAC12D6}">
      <dsp:nvSpPr>
        <dsp:cNvPr id="0" name=""/>
        <dsp:cNvSpPr/>
      </dsp:nvSpPr>
      <dsp:spPr>
        <a:xfrm>
          <a:off x="3075561" y="1825781"/>
          <a:ext cx="766182" cy="536302"/>
        </a:xfrm>
        <a:prstGeom prst="roundRect">
          <a:avLst>
            <a:gd name="adj" fmla="val 16670"/>
          </a:avLst>
        </a:prstGeom>
        <a:solidFill>
          <a:schemeClr val="accent3">
            <a:hueOff val="-6061469"/>
            <a:satOff val="-16355"/>
            <a:lumOff val="-192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b="1" kern="1200" dirty="0" smtClean="0"/>
            <a:t>4</a:t>
          </a:r>
          <a:endParaRPr lang="en-US" sz="2300" b="1" kern="1200" dirty="0"/>
        </a:p>
      </dsp:txBody>
      <dsp:txXfrm>
        <a:off x="3101746" y="1851966"/>
        <a:ext cx="713812" cy="483932"/>
      </dsp:txXfrm>
    </dsp:sp>
    <dsp:sp modelId="{05E6CC0A-9AF4-4178-A501-69DE0B522C0B}">
      <dsp:nvSpPr>
        <dsp:cNvPr id="0" name=""/>
        <dsp:cNvSpPr/>
      </dsp:nvSpPr>
      <dsp:spPr>
        <a:xfrm>
          <a:off x="3907720" y="1864767"/>
          <a:ext cx="2785577" cy="433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600" b="1" kern="1200" dirty="0" smtClean="0"/>
            <a:t>Initial Segment </a:t>
          </a:r>
          <a:r>
            <a:rPr lang="sv-SE" sz="1600" b="1" kern="1200" dirty="0" err="1" smtClean="0"/>
            <a:t>Value</a:t>
          </a:r>
          <a:endParaRPr lang="en-US" sz="1600" b="1" kern="1200" dirty="0"/>
        </a:p>
      </dsp:txBody>
      <dsp:txXfrm>
        <a:off x="3907720" y="1864767"/>
        <a:ext cx="2785577" cy="433463"/>
      </dsp:txXfrm>
    </dsp:sp>
    <dsp:sp modelId="{6D41E5A2-A52C-4E76-9175-D6E8C9309174}">
      <dsp:nvSpPr>
        <dsp:cNvPr id="0" name=""/>
        <dsp:cNvSpPr/>
      </dsp:nvSpPr>
      <dsp:spPr>
        <a:xfrm>
          <a:off x="3991309" y="2446673"/>
          <a:ext cx="766182" cy="536302"/>
        </a:xfrm>
        <a:prstGeom prst="roundRect">
          <a:avLst>
            <a:gd name="adj" fmla="val 16670"/>
          </a:avLst>
        </a:prstGeom>
        <a:solidFill>
          <a:schemeClr val="accent3">
            <a:hueOff val="-8081958"/>
            <a:satOff val="-21807"/>
            <a:lumOff val="-256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300" b="1" kern="1200" dirty="0" smtClean="0"/>
            <a:t>5</a:t>
          </a:r>
          <a:endParaRPr lang="en-US" sz="2300" b="1" kern="1200" dirty="0"/>
        </a:p>
      </dsp:txBody>
      <dsp:txXfrm>
        <a:off x="4017494" y="2472858"/>
        <a:ext cx="713812" cy="483932"/>
      </dsp:txXfrm>
    </dsp:sp>
    <dsp:sp modelId="{379FDCAC-9064-4EA6-A515-A4839E02E154}">
      <dsp:nvSpPr>
        <dsp:cNvPr id="0" name=""/>
        <dsp:cNvSpPr/>
      </dsp:nvSpPr>
      <dsp:spPr>
        <a:xfrm>
          <a:off x="4723889" y="2494555"/>
          <a:ext cx="2971331" cy="433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400" b="1" kern="1200" dirty="0" smtClean="0"/>
            <a:t>End Segment </a:t>
          </a:r>
          <a:r>
            <a:rPr lang="sv-SE" sz="1400" b="1" kern="1200" dirty="0" err="1" smtClean="0"/>
            <a:t>Value</a:t>
          </a:r>
          <a:endParaRPr lang="en-US" sz="1400" b="1" kern="1200" dirty="0"/>
        </a:p>
      </dsp:txBody>
      <dsp:txXfrm>
        <a:off x="4723889" y="2494555"/>
        <a:ext cx="2971331" cy="433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46DCF-7DBE-444A-B87E-EF0A9D44E6D0}">
      <dsp:nvSpPr>
        <dsp:cNvPr id="0" name=""/>
        <dsp:cNvSpPr/>
      </dsp:nvSpPr>
      <dsp:spPr>
        <a:xfrm>
          <a:off x="2831689" y="0"/>
          <a:ext cx="2329240" cy="232959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0D28F-CAD5-4CAC-AD3A-F38F882D4910}">
      <dsp:nvSpPr>
        <dsp:cNvPr id="0" name=""/>
        <dsp:cNvSpPr/>
      </dsp:nvSpPr>
      <dsp:spPr>
        <a:xfrm>
          <a:off x="3346527" y="841054"/>
          <a:ext cx="1294313" cy="647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err="1" smtClean="0"/>
            <a:t>Arrowhead</a:t>
          </a:r>
          <a:r>
            <a:rPr lang="sv-SE" sz="1400" kern="1200" dirty="0" smtClean="0"/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/>
            <a:t>– Not so </a:t>
          </a:r>
          <a:r>
            <a:rPr lang="sv-SE" sz="1400" kern="1200" dirty="0" err="1" smtClean="0"/>
            <a:t>Scary</a:t>
          </a:r>
          <a:endParaRPr lang="en-US" sz="1400" kern="1200" dirty="0"/>
        </a:p>
      </dsp:txBody>
      <dsp:txXfrm>
        <a:off x="3346527" y="841054"/>
        <a:ext cx="1294313" cy="647002"/>
      </dsp:txXfrm>
    </dsp:sp>
    <dsp:sp modelId="{F2A19DC2-D3B7-43E9-9864-858E12BF627E}">
      <dsp:nvSpPr>
        <dsp:cNvPr id="0" name=""/>
        <dsp:cNvSpPr/>
      </dsp:nvSpPr>
      <dsp:spPr>
        <a:xfrm>
          <a:off x="2184750" y="1338524"/>
          <a:ext cx="2329240" cy="232959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-4040979"/>
            <a:satOff val="-10903"/>
            <a:lumOff val="-12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88CDF-A882-4F8F-B4DB-C140ABB2728F}">
      <dsp:nvSpPr>
        <dsp:cNvPr id="0" name=""/>
        <dsp:cNvSpPr/>
      </dsp:nvSpPr>
      <dsp:spPr>
        <a:xfrm>
          <a:off x="2702213" y="2187322"/>
          <a:ext cx="1294313" cy="647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/>
            <a:t>Re-designing the problem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/>
            <a:t>– </a:t>
          </a:r>
          <a:r>
            <a:rPr lang="sv-SE" sz="1400" kern="1200" dirty="0" err="1" smtClean="0"/>
            <a:t>Logic</a:t>
          </a:r>
          <a:r>
            <a:rPr lang="sv-SE" sz="1400" kern="1200" dirty="0" smtClean="0"/>
            <a:t> Design</a:t>
          </a:r>
          <a:endParaRPr lang="en-US" sz="1400" kern="1200" dirty="0"/>
        </a:p>
      </dsp:txBody>
      <dsp:txXfrm>
        <a:off x="2702213" y="2187322"/>
        <a:ext cx="1294313" cy="647002"/>
      </dsp:txXfrm>
    </dsp:sp>
    <dsp:sp modelId="{3D95F140-861E-4722-8F3F-63013A9009E6}">
      <dsp:nvSpPr>
        <dsp:cNvPr id="0" name=""/>
        <dsp:cNvSpPr/>
      </dsp:nvSpPr>
      <dsp:spPr>
        <a:xfrm>
          <a:off x="2997469" y="2837227"/>
          <a:ext cx="2001178" cy="200198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3">
            <a:hueOff val="-8081958"/>
            <a:satOff val="-21807"/>
            <a:lumOff val="-256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17B21-A2DF-473A-81C2-0BF9A668B104}">
      <dsp:nvSpPr>
        <dsp:cNvPr id="0" name=""/>
        <dsp:cNvSpPr/>
      </dsp:nvSpPr>
      <dsp:spPr>
        <a:xfrm>
          <a:off x="3349589" y="3535525"/>
          <a:ext cx="1294313" cy="647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err="1" smtClean="0"/>
            <a:t>Analytics</a:t>
          </a:r>
          <a:r>
            <a:rPr lang="sv-SE" sz="1400" kern="1200" dirty="0" smtClean="0"/>
            <a:t> </a:t>
          </a:r>
          <a:r>
            <a:rPr lang="sv-SE" sz="1400" kern="1200" dirty="0" err="1" smtClean="0"/>
            <a:t>Require</a:t>
          </a:r>
          <a:r>
            <a:rPr lang="sv-SE" sz="1400" kern="1200" dirty="0" smtClean="0"/>
            <a:t> </a:t>
          </a:r>
          <a:r>
            <a:rPr lang="sv-SE" sz="1400" kern="1200" dirty="0" err="1" smtClean="0"/>
            <a:t>More</a:t>
          </a:r>
          <a:r>
            <a:rPr lang="sv-SE" sz="1400" kern="1200" dirty="0" smtClean="0"/>
            <a:t> Attention</a:t>
          </a:r>
          <a:endParaRPr lang="en-US" sz="1400" kern="1200" dirty="0"/>
        </a:p>
      </dsp:txBody>
      <dsp:txXfrm>
        <a:off x="3349589" y="3535525"/>
        <a:ext cx="1294313" cy="647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46DCF-7DBE-444A-B87E-EF0A9D44E6D0}">
      <dsp:nvSpPr>
        <dsp:cNvPr id="0" name=""/>
        <dsp:cNvSpPr/>
      </dsp:nvSpPr>
      <dsp:spPr>
        <a:xfrm>
          <a:off x="1177314" y="123420"/>
          <a:ext cx="2329409" cy="232947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70D28F-CAD5-4CAC-AD3A-F38F882D4910}">
      <dsp:nvSpPr>
        <dsp:cNvPr id="0" name=""/>
        <dsp:cNvSpPr/>
      </dsp:nvSpPr>
      <dsp:spPr>
        <a:xfrm>
          <a:off x="1691784" y="966784"/>
          <a:ext cx="1299626" cy="64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 err="1" smtClean="0"/>
            <a:t>Yes</a:t>
          </a:r>
          <a:r>
            <a:rPr lang="sv-SE" sz="1200" kern="1200" dirty="0" smtClean="0"/>
            <a:t> </a:t>
          </a:r>
          <a:r>
            <a:rPr lang="sv-SE" sz="1200" kern="1200" dirty="0" err="1" smtClean="0"/>
            <a:t>Arrowhead</a:t>
          </a:r>
          <a:r>
            <a:rPr lang="sv-SE" sz="1200" kern="1200" dirty="0" smtClean="0"/>
            <a:t> Supports </a:t>
          </a:r>
          <a:r>
            <a:rPr lang="sv-SE" sz="1200" kern="1200" dirty="0" err="1" smtClean="0"/>
            <a:t>heavy</a:t>
          </a:r>
          <a:r>
            <a:rPr lang="sv-SE" sz="1200" kern="1200" dirty="0" smtClean="0"/>
            <a:t> ML </a:t>
          </a:r>
          <a:r>
            <a:rPr lang="sv-SE" sz="1200" kern="1200" dirty="0" err="1" smtClean="0"/>
            <a:t>Computations</a:t>
          </a:r>
          <a:endParaRPr lang="en-US" sz="1200" kern="1200" dirty="0"/>
        </a:p>
      </dsp:txBody>
      <dsp:txXfrm>
        <a:off x="1691784" y="966784"/>
        <a:ext cx="1299626" cy="649736"/>
      </dsp:txXfrm>
    </dsp:sp>
    <dsp:sp modelId="{F2A19DC2-D3B7-43E9-9864-858E12BF627E}">
      <dsp:nvSpPr>
        <dsp:cNvPr id="0" name=""/>
        <dsp:cNvSpPr/>
      </dsp:nvSpPr>
      <dsp:spPr>
        <a:xfrm>
          <a:off x="696468" y="1616521"/>
          <a:ext cx="2001139" cy="200198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2">
            <a:hueOff val="8294506"/>
            <a:satOff val="54546"/>
            <a:lumOff val="-16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088CDF-A882-4F8F-B4DB-C140ABB2728F}">
      <dsp:nvSpPr>
        <dsp:cNvPr id="0" name=""/>
        <dsp:cNvSpPr/>
      </dsp:nvSpPr>
      <dsp:spPr>
        <a:xfrm>
          <a:off x="1041971" y="2307849"/>
          <a:ext cx="1299626" cy="64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kern="1200" dirty="0" smtClean="0"/>
            <a:t>A </a:t>
          </a:r>
          <a:r>
            <a:rPr lang="sv-SE" sz="1200" kern="1200" dirty="0" err="1" smtClean="0"/>
            <a:t>Secure</a:t>
          </a:r>
          <a:r>
            <a:rPr lang="sv-SE" sz="1200" kern="1200" dirty="0" smtClean="0"/>
            <a:t> Central ML DB </a:t>
          </a:r>
          <a:r>
            <a:rPr lang="sv-SE" sz="1200" kern="1200" dirty="0" err="1" smtClean="0"/>
            <a:t>should</a:t>
          </a:r>
          <a:r>
            <a:rPr lang="sv-SE" sz="1200" kern="1200" dirty="0" smtClean="0"/>
            <a:t> be </a:t>
          </a:r>
          <a:r>
            <a:rPr lang="sv-SE" sz="1200" kern="1200" dirty="0" err="1" smtClean="0"/>
            <a:t>created</a:t>
          </a:r>
          <a:r>
            <a:rPr lang="sv-SE" sz="1200" kern="1200" dirty="0" smtClean="0"/>
            <a:t> </a:t>
          </a:r>
          <a:endParaRPr lang="en-US" sz="1200" kern="1200" dirty="0"/>
        </a:p>
      </dsp:txBody>
      <dsp:txXfrm>
        <a:off x="1041971" y="2307849"/>
        <a:ext cx="1299626" cy="64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90FC-9FFA-0349-BE39-EDA563B680C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08833-5084-A14D-9EEE-30E5C202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08833-5084-A14D-9EEE-30E5C2025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08833-5084-A14D-9EEE-30E5C2025C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6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0903"/>
            <a:ext cx="7772400" cy="161702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68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630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606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7630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1606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6B51E7-CBF0-4338-AAA2-C496029EA473}" type="datetimeFigureOut">
              <a:rPr lang="en-US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968290-FE37-49C4-86B6-5078B5EA595F}" type="datetimeFigureOut">
              <a:rPr lang="en-US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6551" y="659613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551" y="4820858"/>
            <a:ext cx="3989512" cy="14031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04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3" r:id="rId5"/>
    <p:sldLayoutId id="2147483794" r:id="rId6"/>
    <p:sldLayoutId id="2147483792" r:id="rId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3200" kern="1200">
          <a:solidFill>
            <a:srgbClr val="162852"/>
          </a:solidFill>
          <a:latin typeface="Arial"/>
          <a:ea typeface="ＭＳ Ｐゴシック" charset="0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162852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162852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162852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162852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162852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ctrTitle"/>
          </p:nvPr>
        </p:nvSpPr>
        <p:spPr>
          <a:xfrm>
            <a:off x="685800" y="1965244"/>
            <a:ext cx="7772400" cy="1616075"/>
          </a:xfrm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Arrowhead Framework: </a:t>
            </a:r>
            <a:r>
              <a:rPr lang="en-US" smtClean="0">
                <a:latin typeface="Arial" pitchFamily="34" charset="0"/>
                <a:ea typeface="ＭＳ Ｐゴシック" pitchFamily="34" charset="-128"/>
              </a:rPr>
              <a:t/>
            </a:r>
            <a:br>
              <a:rPr lang="en-US" smtClean="0">
                <a:latin typeface="Arial" pitchFamily="34" charset="0"/>
                <a:ea typeface="ＭＳ Ｐゴシック" pitchFamily="34" charset="-128"/>
              </a:rPr>
            </a:br>
            <a:r>
              <a:rPr lang="en-US" err="1" smtClean="0">
                <a:latin typeface="Arial" pitchFamily="34" charset="0"/>
                <a:ea typeface="ＭＳ Ｐゴシック" pitchFamily="34" charset="-128"/>
              </a:rPr>
              <a:t>SoSD</a:t>
            </a:r>
            <a:r>
              <a:rPr lang="en-US" smtClean="0">
                <a:latin typeface="Arial" pitchFamily="34" charset="0"/>
                <a:ea typeface="ＭＳ Ｐゴシック" pitchFamily="34" charset="-128"/>
              </a:rPr>
              <a:t> Wind Farm</a:t>
            </a:r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4432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smtClean="0">
                <a:ea typeface="+mn-ea"/>
              </a:rPr>
              <a:t>Feb 03, </a:t>
            </a:r>
            <a:r>
              <a:rPr lang="en-US" sz="1800">
                <a:ea typeface="+mn-ea"/>
              </a:rPr>
              <a:t>2020</a:t>
            </a:r>
            <a:br>
              <a:rPr lang="en-US" sz="1800">
                <a:ea typeface="+mn-ea"/>
              </a:rPr>
            </a:br>
            <a:r>
              <a:rPr lang="en-US" sz="1800" smtClean="0">
                <a:ea typeface="+mn-ea"/>
              </a:rPr>
              <a:t>Saleha Javed</a:t>
            </a:r>
            <a:endParaRPr lang="en-US" sz="180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sv-SE" sz="2000" dirty="0" err="1" smtClean="0"/>
              <a:t>Compute</a:t>
            </a:r>
            <a:r>
              <a:rPr lang="sv-SE" sz="2000" dirty="0" smtClean="0"/>
              <a:t> </a:t>
            </a:r>
            <a:r>
              <a:rPr lang="sv-SE" sz="2000" dirty="0" err="1" smtClean="0"/>
              <a:t>analytics</a:t>
            </a:r>
            <a:r>
              <a:rPr lang="sv-SE" sz="2000" dirty="0" smtClean="0"/>
              <a:t> from </a:t>
            </a:r>
            <a:r>
              <a:rPr lang="sv-SE" sz="2000" dirty="0" err="1" smtClean="0"/>
              <a:t>huge</a:t>
            </a:r>
            <a:r>
              <a:rPr lang="sv-SE" sz="2000" dirty="0" smtClean="0"/>
              <a:t> </a:t>
            </a:r>
            <a:r>
              <a:rPr lang="sv-SE" sz="2000" dirty="0" err="1" smtClean="0"/>
              <a:t>Turbines</a:t>
            </a:r>
            <a:r>
              <a:rPr lang="sv-SE" sz="2000" dirty="0" smtClean="0"/>
              <a:t> Data. </a:t>
            </a:r>
            <a:r>
              <a:rPr lang="sv-SE" sz="2000" dirty="0" err="1" smtClean="0"/>
              <a:t>Each</a:t>
            </a:r>
            <a:r>
              <a:rPr lang="sv-SE" sz="2000" dirty="0" smtClean="0"/>
              <a:t> sensor data </a:t>
            </a:r>
            <a:r>
              <a:rPr lang="sv-SE" sz="2000" dirty="0" err="1" smtClean="0"/>
              <a:t>should</a:t>
            </a:r>
            <a:r>
              <a:rPr lang="sv-SE" sz="2000" dirty="0" smtClean="0"/>
              <a:t> </a:t>
            </a:r>
            <a:r>
              <a:rPr lang="sv-SE" sz="2000" dirty="0" err="1" smtClean="0"/>
              <a:t>provide</a:t>
            </a:r>
            <a:r>
              <a:rPr lang="sv-SE" sz="2000" dirty="0" smtClean="0"/>
              <a:t> as 5 Outputs: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sv-SE" sz="2000" dirty="0" smtClean="0"/>
          </a:p>
          <a:p>
            <a:pPr marL="400050" lvl="1" indent="0" algn="just">
              <a:lnSpc>
                <a:spcPct val="150000"/>
              </a:lnSpc>
              <a:buNone/>
            </a:pPr>
            <a:endParaRPr lang="en-US" sz="16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9999165"/>
              </p:ext>
            </p:extLst>
          </p:nvPr>
        </p:nvGraphicFramePr>
        <p:xfrm>
          <a:off x="93455" y="3034367"/>
          <a:ext cx="8957090" cy="298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4" name="Picture 4" descr="Image result for excel fil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691" y="3034367"/>
            <a:ext cx="585215" cy="5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rved Down Arrow 6"/>
          <p:cNvSpPr/>
          <p:nvPr/>
        </p:nvSpPr>
        <p:spPr>
          <a:xfrm flipH="1">
            <a:off x="4261104" y="2394445"/>
            <a:ext cx="1764792" cy="639921"/>
          </a:xfrm>
          <a:prstGeom prst="curvedDownArrow">
            <a:avLst>
              <a:gd name="adj1" fmla="val 25000"/>
              <a:gd name="adj2" fmla="val 50000"/>
              <a:gd name="adj3" fmla="val 4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4" descr="Image result for excel fil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91" y="3186767"/>
            <a:ext cx="585215" cy="5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excel fil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91" y="3339167"/>
            <a:ext cx="585215" cy="5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excel fil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91" y="3491567"/>
            <a:ext cx="585215" cy="5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excel file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291" y="3643967"/>
            <a:ext cx="585215" cy="5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HOW!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6560"/>
            <a:ext cx="6400800" cy="1752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Mind </a:t>
            </a:r>
            <a:r>
              <a:rPr lang="sv-SE" dirty="0" err="1" smtClean="0"/>
              <a:t>Map</a:t>
            </a: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Solution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System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5754E29D-9ED4-2A42-84D5-654A799C1585}"/>
              </a:ext>
            </a:extLst>
          </p:cNvPr>
          <p:cNvSpPr/>
          <p:nvPr/>
        </p:nvSpPr>
        <p:spPr>
          <a:xfrm>
            <a:off x="76202" y="1408494"/>
            <a:ext cx="4495798" cy="270630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485BA-F5AB-8046-ACCF-05BAD4DE2189}"/>
              </a:ext>
            </a:extLst>
          </p:cNvPr>
          <p:cNvSpPr/>
          <p:nvPr/>
        </p:nvSpPr>
        <p:spPr>
          <a:xfrm>
            <a:off x="564313" y="1708509"/>
            <a:ext cx="1099457" cy="696687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Service Registry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FA1C9-2771-9143-B673-277AE8BFB73D}"/>
              </a:ext>
            </a:extLst>
          </p:cNvPr>
          <p:cNvSpPr/>
          <p:nvPr/>
        </p:nvSpPr>
        <p:spPr>
          <a:xfrm>
            <a:off x="1899550" y="2004549"/>
            <a:ext cx="1099457" cy="69668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Orchestrator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E1943-0AB8-B545-9973-F9D76FC32D40}"/>
              </a:ext>
            </a:extLst>
          </p:cNvPr>
          <p:cNvSpPr/>
          <p:nvPr/>
        </p:nvSpPr>
        <p:spPr>
          <a:xfrm>
            <a:off x="3200019" y="1269432"/>
            <a:ext cx="1099456" cy="6966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Authenticator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D8E2C-11F7-1D48-99CC-64CFA2E2DAF9}"/>
              </a:ext>
            </a:extLst>
          </p:cNvPr>
          <p:cNvSpPr txBox="1"/>
          <p:nvPr/>
        </p:nvSpPr>
        <p:spPr>
          <a:xfrm>
            <a:off x="258172" y="1139623"/>
            <a:ext cx="26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Wind Mill </a:t>
            </a:r>
            <a:r>
              <a:rPr lang="en-US" u="sng" dirty="0"/>
              <a:t>Local </a:t>
            </a:r>
            <a:r>
              <a:rPr lang="en-US" u="sng" dirty="0" smtClean="0"/>
              <a:t>Cloud A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F3CF1-C6FF-0340-AB81-BF766D15B325}"/>
              </a:ext>
            </a:extLst>
          </p:cNvPr>
          <p:cNvSpPr txBox="1"/>
          <p:nvPr/>
        </p:nvSpPr>
        <p:spPr>
          <a:xfrm>
            <a:off x="2569029" y="3222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774029" y="3733597"/>
            <a:ext cx="1099457" cy="696687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Application System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D6F85-42BD-3148-80AD-F09D36D2C7A0}"/>
              </a:ext>
            </a:extLst>
          </p:cNvPr>
          <p:cNvSpPr txBox="1"/>
          <p:nvPr/>
        </p:nvSpPr>
        <p:spPr>
          <a:xfrm>
            <a:off x="6988625" y="3944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9C9F5-8029-9546-A343-260458A551CA}"/>
              </a:ext>
            </a:extLst>
          </p:cNvPr>
          <p:cNvSpPr/>
          <p:nvPr/>
        </p:nvSpPr>
        <p:spPr>
          <a:xfrm>
            <a:off x="2469537" y="3385620"/>
            <a:ext cx="1099457" cy="6966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Manager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84C7989-83E8-9242-A51F-D5042CBD4B2B}"/>
              </a:ext>
            </a:extLst>
          </p:cNvPr>
          <p:cNvSpPr txBox="1">
            <a:spLocks/>
          </p:cNvSpPr>
          <p:nvPr/>
        </p:nvSpPr>
        <p:spPr>
          <a:xfrm>
            <a:off x="361168" y="26809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162852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Biggest Challenge!</a:t>
            </a:r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5754E29D-9ED4-2A42-84D5-654A799C1585}"/>
              </a:ext>
            </a:extLst>
          </p:cNvPr>
          <p:cNvSpPr/>
          <p:nvPr/>
        </p:nvSpPr>
        <p:spPr>
          <a:xfrm>
            <a:off x="4036847" y="3467098"/>
            <a:ext cx="4495798" cy="270630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3485BA-F5AB-8046-ACCF-05BAD4DE2189}"/>
              </a:ext>
            </a:extLst>
          </p:cNvPr>
          <p:cNvSpPr/>
          <p:nvPr/>
        </p:nvSpPr>
        <p:spPr>
          <a:xfrm>
            <a:off x="6854223" y="5330174"/>
            <a:ext cx="1099457" cy="696687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Service Registry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FA1C9-2771-9143-B673-277AE8BFB73D}"/>
              </a:ext>
            </a:extLst>
          </p:cNvPr>
          <p:cNvSpPr/>
          <p:nvPr/>
        </p:nvSpPr>
        <p:spPr>
          <a:xfrm>
            <a:off x="5979945" y="4402422"/>
            <a:ext cx="1099457" cy="69668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Orchestrator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4E1943-0AB8-B545-9973-F9D76FC32D40}"/>
              </a:ext>
            </a:extLst>
          </p:cNvPr>
          <p:cNvSpPr/>
          <p:nvPr/>
        </p:nvSpPr>
        <p:spPr>
          <a:xfrm>
            <a:off x="7921300" y="4422562"/>
            <a:ext cx="1099456" cy="6966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Authenticator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FD8E2C-11F7-1D48-99CC-64CFA2E2DAF9}"/>
              </a:ext>
            </a:extLst>
          </p:cNvPr>
          <p:cNvSpPr txBox="1"/>
          <p:nvPr/>
        </p:nvSpPr>
        <p:spPr>
          <a:xfrm>
            <a:off x="2590903" y="5650868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Wind Farm Central</a:t>
            </a:r>
          </a:p>
          <a:p>
            <a:pPr algn="ctr"/>
            <a:r>
              <a:rPr lang="en-US" u="sng" dirty="0" smtClean="0"/>
              <a:t> </a:t>
            </a:r>
            <a:r>
              <a:rPr lang="en-US" u="sng" dirty="0"/>
              <a:t>Local </a:t>
            </a:r>
            <a:r>
              <a:rPr lang="en-US" u="sng" dirty="0" smtClean="0"/>
              <a:t>Cloud</a:t>
            </a:r>
            <a:endParaRPr lang="en-US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F3CF1-C6FF-0340-AB81-BF766D15B325}"/>
              </a:ext>
            </a:extLst>
          </p:cNvPr>
          <p:cNvSpPr txBox="1"/>
          <p:nvPr/>
        </p:nvSpPr>
        <p:spPr>
          <a:xfrm>
            <a:off x="6529674" y="527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4989261" y="5566764"/>
            <a:ext cx="1099457" cy="696687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Application System 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7D6F85-42BD-3148-80AD-F09D36D2C7A0}"/>
              </a:ext>
            </a:extLst>
          </p:cNvPr>
          <p:cNvSpPr txBox="1"/>
          <p:nvPr/>
        </p:nvSpPr>
        <p:spPr>
          <a:xfrm>
            <a:off x="10949270" y="5993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49C9F5-8029-9546-A343-260458A551CA}"/>
              </a:ext>
            </a:extLst>
          </p:cNvPr>
          <p:cNvSpPr/>
          <p:nvPr/>
        </p:nvSpPr>
        <p:spPr>
          <a:xfrm>
            <a:off x="4899712" y="3593652"/>
            <a:ext cx="1099457" cy="6966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Manager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309168" y="2779775"/>
            <a:ext cx="1099457" cy="5494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Consumer</a:t>
            </a:r>
            <a:endParaRPr 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3850448" y="2219502"/>
            <a:ext cx="1099457" cy="5494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Provider</a:t>
            </a:r>
            <a:endParaRPr lang="en-US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4299475" y="4745601"/>
            <a:ext cx="1099457" cy="5494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Consumer</a:t>
            </a:r>
            <a:endParaRPr lang="en-US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7208227" y="3554603"/>
            <a:ext cx="1099457" cy="5494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Provider</a:t>
            </a:r>
            <a:endParaRPr lang="en-US" sz="1200" b="1" dirty="0"/>
          </a:p>
        </p:txBody>
      </p:sp>
      <p:cxnSp>
        <p:nvCxnSpPr>
          <p:cNvPr id="36" name="Straight Arrow Connector 35"/>
          <p:cNvCxnSpPr>
            <a:stCxn id="32" idx="3"/>
          </p:cNvCxnSpPr>
          <p:nvPr/>
        </p:nvCxnSpPr>
        <p:spPr>
          <a:xfrm>
            <a:off x="1408625" y="3054481"/>
            <a:ext cx="1040654" cy="4044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68994" y="3606207"/>
            <a:ext cx="1280209" cy="26100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603865" y="3867209"/>
            <a:ext cx="1280355" cy="26356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3" idx="1"/>
          </p:cNvCxnSpPr>
          <p:nvPr/>
        </p:nvCxnSpPr>
        <p:spPr>
          <a:xfrm flipV="1">
            <a:off x="2929962" y="2494208"/>
            <a:ext cx="920486" cy="8552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08930" y="2755738"/>
            <a:ext cx="641518" cy="59373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443496" y="3321727"/>
            <a:ext cx="998355" cy="35428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96" name="Oval 4095"/>
          <p:cNvSpPr/>
          <p:nvPr/>
        </p:nvSpPr>
        <p:spPr>
          <a:xfrm>
            <a:off x="1661210" y="2873799"/>
            <a:ext cx="424551" cy="397839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450386" y="2916471"/>
            <a:ext cx="424551" cy="397839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1713026" y="3419391"/>
            <a:ext cx="424551" cy="397839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984042" y="2623863"/>
            <a:ext cx="424551" cy="397839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5754E29D-9ED4-2A42-84D5-654A799C1585}"/>
              </a:ext>
            </a:extLst>
          </p:cNvPr>
          <p:cNvSpPr/>
          <p:nvPr/>
        </p:nvSpPr>
        <p:spPr>
          <a:xfrm>
            <a:off x="5836757" y="918087"/>
            <a:ext cx="2920975" cy="107267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3485BA-F5AB-8046-ACCF-05BAD4DE2189}"/>
              </a:ext>
            </a:extLst>
          </p:cNvPr>
          <p:cNvSpPr/>
          <p:nvPr/>
        </p:nvSpPr>
        <p:spPr>
          <a:xfrm>
            <a:off x="5826236" y="1228916"/>
            <a:ext cx="774926" cy="390291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Service Registry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9FA1C9-2771-9143-B673-277AE8BFB73D}"/>
              </a:ext>
            </a:extLst>
          </p:cNvPr>
          <p:cNvSpPr/>
          <p:nvPr/>
        </p:nvSpPr>
        <p:spPr>
          <a:xfrm>
            <a:off x="6861535" y="1313194"/>
            <a:ext cx="965054" cy="28847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Orchestrator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4E1943-0AB8-B545-9973-F9D76FC32D40}"/>
              </a:ext>
            </a:extLst>
          </p:cNvPr>
          <p:cNvSpPr/>
          <p:nvPr/>
        </p:nvSpPr>
        <p:spPr>
          <a:xfrm>
            <a:off x="7735088" y="617479"/>
            <a:ext cx="798476" cy="39029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Authenticator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8179934" y="1170744"/>
            <a:ext cx="821667" cy="390291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Application System 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6633530" y="864315"/>
            <a:ext cx="891743" cy="2876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Consumer</a:t>
            </a:r>
            <a:endParaRPr lang="en-US" sz="8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7680026" y="1723474"/>
            <a:ext cx="774926" cy="3077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Provider</a:t>
            </a:r>
            <a:endParaRPr lang="en-US" sz="8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485BA-F5AB-8046-ACCF-05BAD4DE2189}"/>
              </a:ext>
            </a:extLst>
          </p:cNvPr>
          <p:cNvSpPr/>
          <p:nvPr/>
        </p:nvSpPr>
        <p:spPr>
          <a:xfrm>
            <a:off x="6601162" y="1762913"/>
            <a:ext cx="774926" cy="390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Data Manager</a:t>
            </a:r>
            <a:endParaRPr lang="en-US" sz="800" dirty="0"/>
          </a:p>
        </p:txBody>
      </p:sp>
      <p:cxnSp>
        <p:nvCxnSpPr>
          <p:cNvPr id="4101" name="Elbow Connector 4100"/>
          <p:cNvCxnSpPr>
            <a:stCxn id="78" idx="1"/>
          </p:cNvCxnSpPr>
          <p:nvPr/>
        </p:nvCxnSpPr>
        <p:spPr>
          <a:xfrm rot="10800000" flipV="1">
            <a:off x="5398932" y="1958058"/>
            <a:ext cx="1202230" cy="1568421"/>
          </a:xfrm>
          <a:prstGeom prst="bentConnector2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78" idx="2"/>
          </p:cNvCxnSpPr>
          <p:nvPr/>
        </p:nvCxnSpPr>
        <p:spPr>
          <a:xfrm rot="5400000" flipH="1" flipV="1">
            <a:off x="5633191" y="2171046"/>
            <a:ext cx="1373275" cy="1337593"/>
          </a:xfrm>
          <a:prstGeom prst="bentConnector3">
            <a:avLst>
              <a:gd name="adj1" fmla="val 77300"/>
            </a:avLst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3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Mind </a:t>
            </a:r>
            <a:r>
              <a:rPr lang="sv-SE" err="1" smtClean="0"/>
              <a:t>Map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r="7100"/>
          <a:stretch/>
        </p:blipFill>
        <p:spPr>
          <a:xfrm>
            <a:off x="308668" y="1313004"/>
            <a:ext cx="8526663" cy="48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43584" y="201365"/>
            <a:ext cx="7584603" cy="6104932"/>
            <a:chOff x="902826" y="265373"/>
            <a:chExt cx="6864657" cy="6104932"/>
          </a:xfrm>
        </p:grpSpPr>
        <p:pic>
          <p:nvPicPr>
            <p:cNvPr id="7170" name="Picture 2" descr="https://forge.soa4d.org/plugins/mediawiki/wiki/arrowhead-f/images/2/24/Service_reg_aut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826" y="265373"/>
              <a:ext cx="6864657" cy="6104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984248" y="3180679"/>
              <a:ext cx="4434840" cy="3946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 rot="16200000">
            <a:off x="-2809293" y="2863186"/>
            <a:ext cx="68305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600" u="sng" dirty="0" err="1" smtClean="0"/>
              <a:t>Wind</a:t>
            </a:r>
            <a:r>
              <a:rPr lang="sv-SE" sz="2600" u="sng" dirty="0" smtClean="0"/>
              <a:t> Mill </a:t>
            </a:r>
            <a:r>
              <a:rPr lang="sv-SE" sz="2600" u="sng" dirty="0" err="1" smtClean="0"/>
              <a:t>Local</a:t>
            </a:r>
            <a:r>
              <a:rPr lang="sv-SE" sz="2600" u="sng" dirty="0" smtClean="0"/>
              <a:t> Cloud Core Systems </a:t>
            </a:r>
          </a:p>
          <a:p>
            <a:pPr algn="ctr"/>
            <a:r>
              <a:rPr lang="sv-SE" sz="2600" u="sng" dirty="0" smtClean="0"/>
              <a:t>Process </a:t>
            </a:r>
            <a:r>
              <a:rPr lang="sv-SE" sz="2600" u="sng" dirty="0" err="1" smtClean="0"/>
              <a:t>Flow</a:t>
            </a:r>
            <a:endParaRPr lang="en-US" sz="2600" u="sng" dirty="0"/>
          </a:p>
        </p:txBody>
      </p:sp>
    </p:spTree>
    <p:extLst>
      <p:ext uri="{BB962C8B-B14F-4D97-AF65-F5344CB8AC3E}">
        <p14:creationId xmlns:p14="http://schemas.microsoft.com/office/powerpoint/2010/main" val="15481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verview of the Orchest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9" y="264785"/>
            <a:ext cx="4436287" cy="22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arrowhead.eu/media/1101/registry_discovery.png?width=460&amp;height=25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9" y="3006497"/>
            <a:ext cx="5511599" cy="30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59561" y="1004149"/>
            <a:ext cx="1691149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200" b="1" dirty="0" smtClean="0">
                <a:latin typeface="Agency FB" panose="020B0503020202020204" pitchFamily="34" charset="0"/>
              </a:rPr>
              <a:t>Core Systems</a:t>
            </a:r>
            <a:endParaRPr lang="en-US" sz="2200" b="1" dirty="0">
              <a:latin typeface="Agency FB" panose="020B0503020202020204" pitchFamily="34" charset="0"/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5019369" y="715516"/>
            <a:ext cx="2040192" cy="504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3839597" y="1219593"/>
            <a:ext cx="3219964" cy="1786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2" descr="https://d3i71xaburhd42.cloudfront.net/e52536d7850750cdfbd1636ad51299656ddd33a4/10-Figure6-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49" t="21476" r="12142" b="52578"/>
          <a:stretch/>
        </p:blipFill>
        <p:spPr bwMode="auto">
          <a:xfrm>
            <a:off x="5019369" y="2612151"/>
            <a:ext cx="3855276" cy="129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2" idx="1"/>
          </p:cNvCxnSpPr>
          <p:nvPr/>
        </p:nvCxnSpPr>
        <p:spPr>
          <a:xfrm flipH="1">
            <a:off x="5916144" y="1219593"/>
            <a:ext cx="1143417" cy="1392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3BD4-ED30-5F45-838B-A2E56698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4D9F-5027-DA45-8E26-CB992432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</a:t>
            </a:r>
            <a:r>
              <a:rPr lang="en-US" b="1" dirty="0"/>
              <a:t>localhost</a:t>
            </a:r>
            <a:r>
              <a:rPr lang="en-US" dirty="0"/>
              <a:t>, Port </a:t>
            </a:r>
            <a:r>
              <a:rPr lang="en-US" dirty="0" smtClean="0"/>
              <a:t>5000</a:t>
            </a:r>
            <a:endParaRPr lang="en-US" dirty="0"/>
          </a:p>
          <a:p>
            <a:r>
              <a:rPr lang="en-US" dirty="0"/>
              <a:t>Consumes services as:</a:t>
            </a:r>
          </a:p>
          <a:p>
            <a:pPr lvl="1"/>
            <a:r>
              <a:rPr lang="en-US" dirty="0"/>
              <a:t>Echo services of all the core systems of arrowhead.</a:t>
            </a:r>
          </a:p>
          <a:p>
            <a:pPr lvl="1"/>
            <a:r>
              <a:rPr lang="en-US" dirty="0"/>
              <a:t>Registering provider system</a:t>
            </a:r>
          </a:p>
          <a:p>
            <a:pPr lvl="1"/>
            <a:r>
              <a:rPr lang="en-US" dirty="0"/>
              <a:t>Registering services.</a:t>
            </a:r>
          </a:p>
          <a:p>
            <a:r>
              <a:rPr lang="en-US" dirty="0" smtClean="0"/>
              <a:t>Provide services:</a:t>
            </a:r>
          </a:p>
          <a:p>
            <a:pPr lvl="1"/>
            <a:r>
              <a:rPr lang="sv-SE" dirty="0" err="1" smtClean="0"/>
              <a:t>Analytics</a:t>
            </a:r>
            <a:r>
              <a:rPr lang="sv-SE" dirty="0" smtClean="0"/>
              <a:t>: ML </a:t>
            </a:r>
          </a:p>
          <a:p>
            <a:pPr lvl="1"/>
            <a:r>
              <a:rPr lang="sv-SE" dirty="0" err="1" smtClean="0"/>
              <a:t>Analytics</a:t>
            </a:r>
            <a:r>
              <a:rPr lang="sv-SE" dirty="0" smtClean="0"/>
              <a:t>: </a:t>
            </a:r>
            <a:r>
              <a:rPr lang="sv-SE" dirty="0" err="1" smtClean="0"/>
              <a:t>Average</a:t>
            </a:r>
            <a:r>
              <a:rPr lang="sv-SE" dirty="0" smtClean="0"/>
              <a:t> (</a:t>
            </a:r>
            <a:r>
              <a:rPr lang="sv-SE" dirty="0" err="1" smtClean="0"/>
              <a:t>basic</a:t>
            </a:r>
            <a:r>
              <a:rPr lang="sv-SE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3BD4-ED30-5F45-838B-A2E56698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4D9F-5027-DA45-8E26-CB992432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</a:t>
            </a:r>
            <a:r>
              <a:rPr lang="en-US" b="1" dirty="0"/>
              <a:t>localhost</a:t>
            </a:r>
            <a:r>
              <a:rPr lang="en-US" dirty="0"/>
              <a:t>, Port </a:t>
            </a:r>
            <a:r>
              <a:rPr lang="en-US" dirty="0" smtClean="0"/>
              <a:t>5001</a:t>
            </a:r>
            <a:endParaRPr lang="en-US" dirty="0"/>
          </a:p>
          <a:p>
            <a:r>
              <a:rPr lang="en-US" dirty="0"/>
              <a:t>Consumes services as:</a:t>
            </a:r>
          </a:p>
          <a:p>
            <a:pPr lvl="1"/>
            <a:r>
              <a:rPr lang="en-US" dirty="0"/>
              <a:t>Echo services of all the core systems of arrowhead.</a:t>
            </a:r>
          </a:p>
          <a:p>
            <a:pPr lvl="1"/>
            <a:r>
              <a:rPr lang="en-US" dirty="0"/>
              <a:t>Registering system</a:t>
            </a:r>
          </a:p>
          <a:p>
            <a:pPr lvl="1"/>
            <a:r>
              <a:rPr lang="en-US" dirty="0" smtClean="0"/>
              <a:t>Authorization </a:t>
            </a:r>
            <a:r>
              <a:rPr lang="en-US" dirty="0"/>
              <a:t>for consuming provider </a:t>
            </a:r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sv-SE" dirty="0" err="1" smtClean="0"/>
              <a:t>Consumes</a:t>
            </a:r>
            <a:r>
              <a:rPr lang="sv-SE" dirty="0" smtClean="0"/>
              <a:t> </a:t>
            </a:r>
            <a:r>
              <a:rPr lang="sv-SE" dirty="0" err="1" smtClean="0"/>
              <a:t>Provider</a:t>
            </a:r>
            <a:r>
              <a:rPr lang="sv-SE" dirty="0" smtClean="0"/>
              <a:t>: </a:t>
            </a:r>
            <a:r>
              <a:rPr lang="sv-SE" dirty="0" err="1" smtClean="0"/>
              <a:t>Analytics</a:t>
            </a:r>
            <a:r>
              <a:rPr lang="sv-SE" dirty="0" smtClean="0"/>
              <a:t>: ML service</a:t>
            </a:r>
            <a:endParaRPr lang="en-US" dirty="0"/>
          </a:p>
          <a:p>
            <a:r>
              <a:rPr lang="en-US" dirty="0"/>
              <a:t>Provide service</a:t>
            </a:r>
          </a:p>
          <a:p>
            <a:pPr lvl="1"/>
            <a:r>
              <a:rPr lang="en-US" dirty="0" err="1" smtClean="0"/>
              <a:t>Notifi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FAF-F9D6-F241-A209-B302CDC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BB15-2C81-D94C-B078-95EF0A65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754"/>
            <a:ext cx="8229600" cy="498316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sv-SE" dirty="0" err="1" smtClean="0"/>
              <a:t>Architecture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r>
              <a:rPr lang="sv-SE" dirty="0" smtClean="0"/>
              <a:t> </a:t>
            </a:r>
            <a:r>
              <a:rPr lang="sv-SE" dirty="0" err="1" smtClean="0"/>
              <a:t>Issues</a:t>
            </a:r>
            <a:r>
              <a:rPr lang="sv-SE" dirty="0" smtClean="0"/>
              <a:t>:</a:t>
            </a:r>
          </a:p>
          <a:p>
            <a:pPr marL="914400" lvl="1" indent="-514350">
              <a:buAutoNum type="arabicPeriod"/>
            </a:pPr>
            <a:r>
              <a:rPr lang="sv-SE" dirty="0" smtClean="0"/>
              <a:t>Datamanager system </a:t>
            </a:r>
            <a:r>
              <a:rPr lang="sv-SE" dirty="0" err="1" smtClean="0"/>
              <a:t>had</a:t>
            </a:r>
            <a:r>
              <a:rPr lang="sv-SE" dirty="0" smtClean="0"/>
              <a:t>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pulled</a:t>
            </a:r>
            <a:r>
              <a:rPr lang="sv-SE" dirty="0" smtClean="0"/>
              <a:t> from </a:t>
            </a:r>
            <a:r>
              <a:rPr lang="sv-SE" dirty="0" err="1" smtClean="0"/>
              <a:t>github</a:t>
            </a:r>
            <a:r>
              <a:rPr lang="sv-SE" dirty="0" smtClean="0"/>
              <a:t> and </a:t>
            </a:r>
            <a:r>
              <a:rPr lang="sv-SE" dirty="0" err="1" smtClean="0"/>
              <a:t>did</a:t>
            </a:r>
            <a:r>
              <a:rPr lang="sv-SE" dirty="0" smtClean="0"/>
              <a:t> not </a:t>
            </a:r>
            <a:r>
              <a:rPr lang="sv-SE" dirty="0" err="1" smtClean="0"/>
              <a:t>exist</a:t>
            </a:r>
            <a:r>
              <a:rPr lang="sv-SE" dirty="0" smtClean="0"/>
              <a:t> in </a:t>
            </a:r>
            <a:r>
              <a:rPr lang="sv-SE" dirty="0" err="1" smtClean="0"/>
              <a:t>current</a:t>
            </a:r>
            <a:r>
              <a:rPr lang="sv-SE" dirty="0" smtClean="0"/>
              <a:t> Version:4 </a:t>
            </a:r>
          </a:p>
          <a:p>
            <a:pPr lvl="1"/>
            <a:r>
              <a:rPr lang="sv-SE" dirty="0" smtClean="0"/>
              <a:t>No </a:t>
            </a:r>
            <a:r>
              <a:rPr lang="sv-SE" dirty="0" err="1" smtClean="0"/>
              <a:t>documentation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system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placed</a:t>
            </a:r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Re-designing the </a:t>
            </a:r>
            <a:r>
              <a:rPr lang="sv-SE" dirty="0" err="1" smtClean="0"/>
              <a:t>proposed</a:t>
            </a:r>
            <a:r>
              <a:rPr lang="sv-SE" dirty="0" smtClean="0"/>
              <a:t> </a:t>
            </a:r>
            <a:r>
              <a:rPr lang="sv-SE" dirty="0" err="1" smtClean="0"/>
              <a:t>architecture</a:t>
            </a:r>
            <a:endParaRPr lang="sv-SE" dirty="0" smtClean="0"/>
          </a:p>
          <a:p>
            <a:pPr marL="514350" indent="-514350">
              <a:buFont typeface="+mj-lt"/>
              <a:buAutoNum type="arabicPeriod"/>
            </a:pP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Lapse</a:t>
            </a:r>
            <a:r>
              <a:rPr lang="sv-SE" dirty="0" smtClean="0"/>
              <a:t> / </a:t>
            </a:r>
            <a:r>
              <a:rPr lang="sv-SE" dirty="0" err="1" smtClean="0"/>
              <a:t>Computation</a:t>
            </a:r>
            <a:r>
              <a:rPr lang="sv-SE" dirty="0" smtClean="0"/>
              <a:t> </a:t>
            </a:r>
            <a:r>
              <a:rPr lang="sv-SE" dirty="0" err="1" smtClean="0"/>
              <a:t>Issues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ML </a:t>
            </a:r>
            <a:r>
              <a:rPr lang="sv-SE" dirty="0" err="1" smtClean="0"/>
              <a:t>component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r>
              <a:rPr lang="sv-SE" dirty="0" smtClean="0"/>
              <a:t> on </a:t>
            </a:r>
            <a:r>
              <a:rPr lang="sv-SE" dirty="0" err="1" smtClean="0"/>
              <a:t>target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30000 segments </a:t>
            </a:r>
            <a:r>
              <a:rPr lang="sv-SE" dirty="0" err="1" smtClean="0"/>
              <a:t>was</a:t>
            </a:r>
            <a:r>
              <a:rPr lang="sv-SE" dirty="0" smtClean="0"/>
              <a:t> last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3 </a:t>
            </a:r>
            <a:r>
              <a:rPr lang="sv-SE" dirty="0" err="1" smtClean="0"/>
              <a:t>days</a:t>
            </a:r>
            <a:r>
              <a:rPr lang="sv-SE" dirty="0" smtClean="0"/>
              <a:t> </a:t>
            </a:r>
            <a:r>
              <a:rPr lang="sv-SE" dirty="0" err="1" smtClean="0"/>
              <a:t>ago</a:t>
            </a:r>
            <a:r>
              <a:rPr lang="sv-SE" dirty="0" smtClean="0"/>
              <a:t> and it is still </a:t>
            </a:r>
            <a:r>
              <a:rPr lang="sv-SE" dirty="0" err="1" smtClean="0"/>
              <a:t>computing</a:t>
            </a:r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Different </a:t>
            </a:r>
            <a:r>
              <a:rPr lang="sv-SE" dirty="0" err="1" smtClean="0"/>
              <a:t>reduced</a:t>
            </a:r>
            <a:r>
              <a:rPr lang="sv-SE" dirty="0" smtClean="0"/>
              <a:t> sets </a:t>
            </a:r>
            <a:r>
              <a:rPr lang="sv-SE" dirty="0" err="1" smtClean="0"/>
              <a:t>of</a:t>
            </a:r>
            <a:r>
              <a:rPr lang="sv-SE" dirty="0" smtClean="0"/>
              <a:t> problem </a:t>
            </a:r>
            <a:r>
              <a:rPr lang="sv-SE" dirty="0" err="1" smtClean="0"/>
              <a:t>took</a:t>
            </a:r>
            <a:r>
              <a:rPr lang="sv-SE" dirty="0" smtClean="0"/>
              <a:t>:</a:t>
            </a:r>
          </a:p>
          <a:p>
            <a:pPr lvl="2"/>
            <a:r>
              <a:rPr lang="sv-SE" dirty="0" smtClean="0"/>
              <a:t>40-50 </a:t>
            </a:r>
            <a:r>
              <a:rPr lang="sv-SE" dirty="0" err="1" smtClean="0"/>
              <a:t>Minutes</a:t>
            </a:r>
            <a:r>
              <a:rPr lang="sv-SE" dirty="0" smtClean="0"/>
              <a:t> for 10 segments </a:t>
            </a:r>
          </a:p>
          <a:p>
            <a:pPr lvl="2"/>
            <a:r>
              <a:rPr lang="sv-SE" dirty="0" smtClean="0"/>
              <a:t>20-30 </a:t>
            </a:r>
            <a:r>
              <a:rPr lang="sv-SE" dirty="0" err="1" smtClean="0"/>
              <a:t>Minutes</a:t>
            </a:r>
            <a:r>
              <a:rPr lang="sv-SE" dirty="0" smtClean="0"/>
              <a:t> for 5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80580939"/>
              </p:ext>
            </p:extLst>
          </p:nvPr>
        </p:nvGraphicFramePr>
        <p:xfrm>
          <a:off x="1002887" y="1210184"/>
          <a:ext cx="6735097" cy="472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6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0" b="44666"/>
          <a:stretch/>
        </p:blipFill>
        <p:spPr>
          <a:xfrm>
            <a:off x="128236" y="1506474"/>
            <a:ext cx="8823520" cy="33947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936260"/>
            <a:ext cx="428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u="sng" dirty="0" smtClean="0">
                <a:latin typeface="Apple Chancery" pitchFamily="66" charset="0"/>
                <a:cs typeface="Times New Roman" panose="02020603050405020304" pitchFamily="18" charset="0"/>
              </a:rPr>
              <a:t>ML ANALYTICS </a:t>
            </a:r>
            <a:r>
              <a:rPr lang="sv-SE" b="1" u="sng" dirty="0" err="1" smtClean="0">
                <a:latin typeface="Apple Chancery" pitchFamily="66" charset="0"/>
                <a:cs typeface="Times New Roman" panose="02020603050405020304" pitchFamily="18" charset="0"/>
              </a:rPr>
              <a:t>with</a:t>
            </a:r>
            <a:r>
              <a:rPr lang="sv-SE" b="1" u="sng" dirty="0" smtClean="0">
                <a:latin typeface="Apple Chancery" pitchFamily="66" charset="0"/>
                <a:cs typeface="Times New Roman" panose="02020603050405020304" pitchFamily="18" charset="0"/>
              </a:rPr>
              <a:t> 10 SEGMENTS</a:t>
            </a:r>
            <a:endParaRPr lang="en-US" b="1" u="sng" dirty="0">
              <a:latin typeface="Apple Chancery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936260"/>
            <a:ext cx="428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u="sng" dirty="0" smtClean="0">
                <a:latin typeface="Apple Chancery" pitchFamily="66" charset="0"/>
                <a:cs typeface="Times New Roman" panose="02020603050405020304" pitchFamily="18" charset="0"/>
              </a:rPr>
              <a:t>ML ANALYTICS </a:t>
            </a:r>
            <a:r>
              <a:rPr lang="sv-SE" b="1" u="sng" dirty="0" err="1" smtClean="0">
                <a:latin typeface="Apple Chancery" pitchFamily="66" charset="0"/>
                <a:cs typeface="Times New Roman" panose="02020603050405020304" pitchFamily="18" charset="0"/>
              </a:rPr>
              <a:t>with</a:t>
            </a:r>
            <a:r>
              <a:rPr lang="sv-SE" b="1" u="sng" dirty="0" smtClean="0">
                <a:latin typeface="Apple Chancery" pitchFamily="66" charset="0"/>
                <a:cs typeface="Times New Roman" panose="02020603050405020304" pitchFamily="18" charset="0"/>
              </a:rPr>
              <a:t> 10 SEGMENTS</a:t>
            </a:r>
            <a:endParaRPr lang="en-US" b="1" u="sng" dirty="0">
              <a:latin typeface="Apple Chancery" pitchFamily="66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83" b="43956"/>
          <a:stretch/>
        </p:blipFill>
        <p:spPr>
          <a:xfrm>
            <a:off x="340874" y="1583831"/>
            <a:ext cx="8327638" cy="36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WHAT!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 smtClean="0"/>
              <a:t>Wind</a:t>
            </a:r>
            <a:r>
              <a:rPr lang="sv-SE" dirty="0" smtClean="0"/>
              <a:t> Mill </a:t>
            </a:r>
            <a:r>
              <a:rPr lang="sv-SE" dirty="0" err="1" smtClean="0"/>
              <a:t>Local</a:t>
            </a:r>
            <a:r>
              <a:rPr lang="sv-SE" dirty="0" smtClean="0"/>
              <a:t> Cloud </a:t>
            </a:r>
            <a:r>
              <a:rPr lang="sv-SE" dirty="0" err="1" smtClean="0"/>
              <a:t>Architecture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6406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FAF-F9D6-F241-A209-B302CDC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Learned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1815963"/>
              </p:ext>
            </p:extLst>
          </p:nvPr>
        </p:nvGraphicFramePr>
        <p:xfrm>
          <a:off x="-926592" y="1276096"/>
          <a:ext cx="7345680" cy="483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31167213"/>
              </p:ext>
            </p:extLst>
          </p:nvPr>
        </p:nvGraphicFramePr>
        <p:xfrm>
          <a:off x="4072128" y="1634744"/>
          <a:ext cx="4203192" cy="3741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04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153412"/>
            <a:ext cx="8229600" cy="1143000"/>
          </a:xfrm>
        </p:spPr>
        <p:txBody>
          <a:bodyPr/>
          <a:lstStyle/>
          <a:p>
            <a:r>
              <a:rPr lang="sv-SE" dirty="0" smtClean="0"/>
              <a:t>Special </a:t>
            </a:r>
            <a:r>
              <a:rPr lang="sv-SE" dirty="0" err="1" smtClean="0"/>
              <a:t>Thanks</a:t>
            </a:r>
            <a:r>
              <a:rPr lang="sv-SE" dirty="0" smtClean="0"/>
              <a:t> To: </a:t>
            </a:r>
            <a:br>
              <a:rPr lang="sv-SE" dirty="0" smtClean="0"/>
            </a:br>
            <a:r>
              <a:rPr lang="sv-SE" dirty="0" err="1" smtClean="0"/>
              <a:t>Aparajita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smtClean="0"/>
              <a:t>Abdullah</a:t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All!</a:t>
            </a:r>
            <a:endParaRPr lang="sv-SE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</a:t>
            </a:r>
            <a:r>
              <a:rPr lang="en-US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/>
              <a:t>Build wind mill local cloud. </a:t>
            </a:r>
            <a:r>
              <a:rPr lang="en-US" sz="2000" smtClean="0"/>
              <a:t>All </a:t>
            </a:r>
            <a:r>
              <a:rPr lang="en-US" sz="2000"/>
              <a:t>three mandatory core systems shall be used. </a:t>
            </a:r>
            <a:endParaRPr lang="en-US" sz="200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/>
              <a:t>Build </a:t>
            </a:r>
            <a:r>
              <a:rPr lang="en-US" sz="2000"/>
              <a:t>Central wind farm local cloud. </a:t>
            </a:r>
            <a:endParaRPr lang="en-US" sz="200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/>
              <a:t>Enable </a:t>
            </a:r>
            <a:r>
              <a:rPr lang="en-US" sz="2000"/>
              <a:t>inter cloud </a:t>
            </a:r>
            <a:r>
              <a:rPr lang="en-US" sz="2000" smtClean="0"/>
              <a:t>communication </a:t>
            </a:r>
            <a:r>
              <a:rPr lang="en-US" sz="2000"/>
              <a:t>using Gatekeeper and Gateway systems such that data from a wind mill local cloud </a:t>
            </a:r>
            <a:r>
              <a:rPr lang="en-US" sz="2000" b="1" smtClean="0"/>
              <a:t>DataManager</a:t>
            </a:r>
            <a:r>
              <a:rPr lang="en-US" sz="2000" smtClean="0"/>
              <a:t> can </a:t>
            </a:r>
            <a:r>
              <a:rPr lang="en-US" sz="2000"/>
              <a:t>be </a:t>
            </a:r>
            <a:r>
              <a:rPr lang="en-US" sz="2000" smtClean="0"/>
              <a:t>transferred </a:t>
            </a:r>
            <a:r>
              <a:rPr lang="en-US" sz="2000"/>
              <a:t>and stored at </a:t>
            </a:r>
            <a:r>
              <a:rPr lang="en-US" sz="2000" b="1" smtClean="0"/>
              <a:t>DataManager</a:t>
            </a:r>
            <a:r>
              <a:rPr lang="en-US" sz="2000" smtClean="0"/>
              <a:t> </a:t>
            </a:r>
            <a:r>
              <a:rPr lang="en-US" sz="2000"/>
              <a:t>in the Wind farm local cloud. </a:t>
            </a:r>
            <a:endParaRPr lang="en-US" sz="200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/>
              <a:t>Provide </a:t>
            </a:r>
            <a:r>
              <a:rPr lang="en-US" sz="2000" b="1"/>
              <a:t>ML data analysis services </a:t>
            </a:r>
            <a:r>
              <a:rPr lang="en-US" sz="2000"/>
              <a:t>to the local cloud based on ML code from Sergio. </a:t>
            </a:r>
          </a:p>
        </p:txBody>
      </p:sp>
    </p:spTree>
    <p:extLst>
      <p:ext uri="{BB962C8B-B14F-4D97-AF65-F5344CB8AC3E}">
        <p14:creationId xmlns:p14="http://schemas.microsoft.com/office/powerpoint/2010/main" val="33396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</a:t>
            </a:r>
            <a:r>
              <a:rPr lang="sv-SE" dirty="0" smtClean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v-SE" sz="2000" dirty="0" smtClean="0"/>
              <a:t>Prevention </a:t>
            </a:r>
            <a:r>
              <a:rPr lang="sv-SE" sz="2000" dirty="0" err="1" smtClean="0"/>
              <a:t>of</a:t>
            </a:r>
            <a:r>
              <a:rPr lang="sv-SE" sz="2000" dirty="0" smtClean="0"/>
              <a:t> sudden and </a:t>
            </a:r>
            <a:r>
              <a:rPr lang="sv-SE" sz="2000" dirty="0" err="1" smtClean="0"/>
              <a:t>unexpected</a:t>
            </a:r>
            <a:r>
              <a:rPr lang="sv-SE" sz="2000" dirty="0" smtClean="0"/>
              <a:t> stops in </a:t>
            </a:r>
            <a:r>
              <a:rPr lang="sv-SE" sz="2000" dirty="0" err="1" smtClean="0"/>
              <a:t>wind</a:t>
            </a:r>
            <a:r>
              <a:rPr lang="sv-SE" sz="2000" dirty="0" smtClean="0"/>
              <a:t> </a:t>
            </a:r>
            <a:r>
              <a:rPr lang="sv-SE" sz="2000" dirty="0" err="1" smtClean="0"/>
              <a:t>turbine</a:t>
            </a:r>
            <a:r>
              <a:rPr lang="sv-SE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sv-SE" sz="2000" dirty="0" err="1" smtClean="0"/>
              <a:t>Contineous</a:t>
            </a:r>
            <a:r>
              <a:rPr lang="sv-SE" sz="2000" dirty="0" smtClean="0"/>
              <a:t> </a:t>
            </a:r>
            <a:r>
              <a:rPr lang="sv-SE" sz="2000" dirty="0" err="1" smtClean="0"/>
              <a:t>monitoring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</a:t>
            </a:r>
            <a:r>
              <a:rPr lang="sv-SE" sz="2000" dirty="0" err="1" smtClean="0"/>
              <a:t>wind</a:t>
            </a:r>
            <a:r>
              <a:rPr lang="sv-SE" sz="2000" dirty="0" smtClean="0"/>
              <a:t> </a:t>
            </a:r>
            <a:r>
              <a:rPr lang="sv-SE" sz="2000" dirty="0" err="1" smtClean="0"/>
              <a:t>turbine</a:t>
            </a:r>
            <a:r>
              <a:rPr lang="sv-SE" sz="2000" dirty="0" smtClean="0"/>
              <a:t> to </a:t>
            </a:r>
            <a:r>
              <a:rPr lang="sv-SE" sz="2000" dirty="0" err="1" smtClean="0"/>
              <a:t>ensure</a:t>
            </a:r>
            <a:r>
              <a:rPr lang="sv-SE" sz="2000" dirty="0" smtClean="0"/>
              <a:t> proper operations</a:t>
            </a:r>
          </a:p>
          <a:p>
            <a:pPr>
              <a:lnSpc>
                <a:spcPct val="150000"/>
              </a:lnSpc>
            </a:pPr>
            <a:r>
              <a:rPr lang="sv-SE" sz="2000" dirty="0" err="1" smtClean="0"/>
              <a:t>Track</a:t>
            </a:r>
            <a:r>
              <a:rPr lang="sv-SE" sz="2000" dirty="0" smtClean="0"/>
              <a:t> </a:t>
            </a:r>
            <a:r>
              <a:rPr lang="sv-SE" sz="2000" dirty="0" err="1" smtClean="0"/>
              <a:t>day</a:t>
            </a:r>
            <a:r>
              <a:rPr lang="sv-SE" sz="2000" dirty="0" smtClean="0"/>
              <a:t>-to-</a:t>
            </a:r>
            <a:r>
              <a:rPr lang="sv-SE" sz="2000" dirty="0" err="1" smtClean="0"/>
              <a:t>day</a:t>
            </a:r>
            <a:r>
              <a:rPr lang="sv-SE" sz="2000" dirty="0" smtClean="0"/>
              <a:t> </a:t>
            </a:r>
            <a:r>
              <a:rPr lang="sv-SE" sz="2000" dirty="0" err="1" smtClean="0"/>
              <a:t>maintenance</a:t>
            </a:r>
            <a:r>
              <a:rPr lang="sv-SE" sz="2000" dirty="0" smtClean="0"/>
              <a:t> operations </a:t>
            </a:r>
          </a:p>
          <a:p>
            <a:pPr>
              <a:lnSpc>
                <a:spcPct val="150000"/>
              </a:lnSpc>
            </a:pPr>
            <a:r>
              <a:rPr lang="sv-SE" sz="2000" dirty="0" smtClean="0"/>
              <a:t>A </a:t>
            </a:r>
            <a:r>
              <a:rPr lang="sv-SE" sz="2000" dirty="0" err="1" smtClean="0"/>
              <a:t>condition-monitoring</a:t>
            </a:r>
            <a:r>
              <a:rPr lang="sv-SE" sz="2000" dirty="0" smtClean="0"/>
              <a:t> </a:t>
            </a:r>
            <a:r>
              <a:rPr lang="sv-SE" sz="2000" dirty="0" err="1" smtClean="0"/>
              <a:t>component</a:t>
            </a:r>
            <a:r>
              <a:rPr lang="sv-SE" sz="2000" dirty="0" smtClean="0"/>
              <a:t> </a:t>
            </a:r>
            <a:r>
              <a:rPr lang="sv-SE" sz="2000" dirty="0" err="1" smtClean="0"/>
              <a:t>should</a:t>
            </a:r>
            <a:r>
              <a:rPr lang="sv-SE" sz="2000" dirty="0" smtClean="0"/>
              <a:t> </a:t>
            </a:r>
            <a:r>
              <a:rPr lang="sv-SE" sz="2000" dirty="0" err="1" smtClean="0"/>
              <a:t>compute</a:t>
            </a:r>
            <a:r>
              <a:rPr lang="sv-SE" sz="2000" dirty="0" smtClean="0"/>
              <a:t> </a:t>
            </a:r>
            <a:r>
              <a:rPr lang="sv-SE" sz="2000" dirty="0" err="1" smtClean="0"/>
              <a:t>analytics</a:t>
            </a:r>
            <a:r>
              <a:rPr lang="sv-SE" sz="2000" dirty="0" smtClean="0"/>
              <a:t> from all sensors data</a:t>
            </a:r>
          </a:p>
          <a:p>
            <a:pPr>
              <a:lnSpc>
                <a:spcPct val="150000"/>
              </a:lnSpc>
            </a:pPr>
            <a:r>
              <a:rPr lang="sv-SE" sz="2000" dirty="0" err="1" smtClean="0"/>
              <a:t>Derive</a:t>
            </a:r>
            <a:r>
              <a:rPr lang="sv-SE" sz="2000" dirty="0" smtClean="0"/>
              <a:t> </a:t>
            </a:r>
            <a:r>
              <a:rPr lang="sv-SE" sz="2000" dirty="0" err="1" smtClean="0"/>
              <a:t>necessary</a:t>
            </a:r>
            <a:r>
              <a:rPr lang="sv-SE" sz="2000" dirty="0" smtClean="0"/>
              <a:t> output </a:t>
            </a:r>
            <a:r>
              <a:rPr lang="sv-SE" sz="2000" dirty="0" err="1" smtClean="0"/>
              <a:t>values</a:t>
            </a:r>
            <a:endParaRPr lang="sv-SE" sz="2000" dirty="0" smtClean="0"/>
          </a:p>
          <a:p>
            <a:pPr>
              <a:lnSpc>
                <a:spcPct val="150000"/>
              </a:lnSpc>
            </a:pPr>
            <a:r>
              <a:rPr lang="sv-SE" sz="2000" dirty="0" err="1" smtClean="0"/>
              <a:t>Warn</a:t>
            </a:r>
            <a:r>
              <a:rPr lang="sv-SE" sz="2000" dirty="0" smtClean="0"/>
              <a:t> </a:t>
            </a:r>
            <a:r>
              <a:rPr lang="sv-SE" sz="2000" dirty="0" err="1" smtClean="0"/>
              <a:t>when</a:t>
            </a:r>
            <a:r>
              <a:rPr lang="sv-SE" sz="2000" dirty="0" smtClean="0"/>
              <a:t> </a:t>
            </a:r>
            <a:r>
              <a:rPr lang="sv-SE" sz="2000" dirty="0" err="1" smtClean="0"/>
              <a:t>abnormal</a:t>
            </a:r>
            <a:r>
              <a:rPr lang="sv-SE" sz="2000" dirty="0" smtClean="0"/>
              <a:t> </a:t>
            </a:r>
            <a:r>
              <a:rPr lang="sv-SE" sz="2000" dirty="0" err="1" smtClean="0"/>
              <a:t>behavior</a:t>
            </a:r>
            <a:r>
              <a:rPr lang="sv-SE" sz="2000" dirty="0" smtClean="0"/>
              <a:t> </a:t>
            </a:r>
            <a:r>
              <a:rPr lang="sv-SE" sz="2000" dirty="0" err="1" smtClean="0"/>
              <a:t>occurs</a:t>
            </a:r>
            <a:r>
              <a:rPr lang="sv-SE" sz="20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9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A </a:t>
            </a:r>
            <a:r>
              <a:rPr lang="sv-SE" err="1" smtClean="0"/>
              <a:t>Wind</a:t>
            </a:r>
            <a:r>
              <a:rPr lang="sv-SE" smtClean="0"/>
              <a:t> Mill </a:t>
            </a:r>
            <a:r>
              <a:rPr lang="sv-SE" err="1" smtClean="0"/>
              <a:t>Local</a:t>
            </a:r>
            <a:r>
              <a:rPr lang="sv-SE" smtClean="0"/>
              <a:t> Cloud </a:t>
            </a:r>
            <a:br>
              <a:rPr lang="sv-SE" smtClean="0"/>
            </a:br>
            <a:r>
              <a:rPr lang="sv-SE" err="1" smtClean="0"/>
              <a:t>Architecture</a:t>
            </a:r>
            <a:endParaRPr lang="en-US"/>
          </a:p>
        </p:txBody>
      </p:sp>
      <p:pic>
        <p:nvPicPr>
          <p:cNvPr id="6146" name="Picture 2" descr="https://www.arrowhead.eu/media/1097/arrowhead_framework_local_cloud.png?width=476&amp;height=2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6" y="1820760"/>
            <a:ext cx="6377407" cy="389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922008" y="2414016"/>
            <a:ext cx="1463040" cy="58521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DataManager</a:t>
            </a:r>
            <a:r>
              <a:rPr lang="sv-S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Wind</a:t>
            </a:r>
            <a:r>
              <a:rPr lang="sv-SE" dirty="0" smtClean="0"/>
              <a:t> Farm </a:t>
            </a:r>
            <a:r>
              <a:rPr lang="sv-SE" dirty="0" err="1" smtClean="0"/>
              <a:t>Local</a:t>
            </a:r>
            <a:r>
              <a:rPr lang="sv-SE" dirty="0" smtClean="0"/>
              <a:t> Cloud </a:t>
            </a:r>
            <a:br>
              <a:rPr lang="sv-SE" dirty="0" smtClean="0"/>
            </a:br>
            <a:r>
              <a:rPr lang="sv-SE" dirty="0" err="1" smtClean="0"/>
              <a:t>Architecture</a:t>
            </a:r>
            <a:endParaRPr lang="en-US" dirty="0"/>
          </a:p>
        </p:txBody>
      </p:sp>
      <p:pic>
        <p:nvPicPr>
          <p:cNvPr id="6146" name="Picture 2" descr="https://www.arrowhead.eu/media/1097/arrowhead_framework_local_cloud.png?width=476&amp;height=2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" y="1545336"/>
            <a:ext cx="3163824" cy="193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665220" y="1732159"/>
            <a:ext cx="769620" cy="4058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Data</a:t>
            </a:r>
          </a:p>
          <a:p>
            <a:pPr algn="ctr"/>
            <a:r>
              <a:rPr lang="sv-SE" sz="1000" dirty="0" smtClean="0"/>
              <a:t>Manager </a:t>
            </a:r>
            <a:endParaRPr lang="en-US" sz="1000" dirty="0"/>
          </a:p>
        </p:txBody>
      </p:sp>
      <p:pic>
        <p:nvPicPr>
          <p:cNvPr id="5" name="Picture 2" descr="https://www.arrowhead.eu/media/1097/arrowhead_framework_local_cloud.png?width=476&amp;height=2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1" y="4610331"/>
            <a:ext cx="3163824" cy="193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arrowhead.eu/media/1097/arrowhead_framework_local_cloud.png?width=476&amp;height=2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03" y="2211157"/>
            <a:ext cx="3777069" cy="23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280411" y="4757610"/>
            <a:ext cx="769620" cy="4058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Data</a:t>
            </a:r>
          </a:p>
          <a:p>
            <a:pPr algn="ctr"/>
            <a:r>
              <a:rPr lang="sv-SE" sz="1000" dirty="0" smtClean="0"/>
              <a:t>Manager 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4924044" y="2512429"/>
            <a:ext cx="769620" cy="4058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Data</a:t>
            </a:r>
          </a:p>
          <a:p>
            <a:pPr algn="ctr"/>
            <a:r>
              <a:rPr lang="sv-SE" sz="1000" dirty="0" smtClean="0"/>
              <a:t>Manager </a:t>
            </a:r>
            <a:endParaRPr lang="en-US" sz="1000" dirty="0"/>
          </a:p>
        </p:txBody>
      </p:sp>
      <p:cxnSp>
        <p:nvCxnSpPr>
          <p:cNvPr id="9" name="Elbow Connector 8"/>
          <p:cNvCxnSpPr>
            <a:stCxn id="2" idx="3"/>
            <a:endCxn id="8" idx="0"/>
          </p:cNvCxnSpPr>
          <p:nvPr/>
        </p:nvCxnSpPr>
        <p:spPr>
          <a:xfrm>
            <a:off x="4434840" y="1935082"/>
            <a:ext cx="874014" cy="57734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7" idx="0"/>
          </p:cNvCxnSpPr>
          <p:nvPr/>
        </p:nvCxnSpPr>
        <p:spPr>
          <a:xfrm rot="5400000">
            <a:off x="2547824" y="3255403"/>
            <a:ext cx="2619605" cy="3848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7" idx="3"/>
          </p:cNvCxnSpPr>
          <p:nvPr/>
        </p:nvCxnSpPr>
        <p:spPr>
          <a:xfrm rot="10800000" flipV="1">
            <a:off x="4050032" y="2715351"/>
            <a:ext cx="874013" cy="2245181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8763" y="2869240"/>
            <a:ext cx="16962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00" b="1" u="sng" dirty="0" smtClean="0"/>
              <a:t>Central Cloud</a:t>
            </a:r>
            <a:endParaRPr 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25456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5754E29D-9ED4-2A42-84D5-654A799C1585}"/>
              </a:ext>
            </a:extLst>
          </p:cNvPr>
          <p:cNvSpPr/>
          <p:nvPr/>
        </p:nvSpPr>
        <p:spPr>
          <a:xfrm>
            <a:off x="76202" y="1408494"/>
            <a:ext cx="4495798" cy="270630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485BA-F5AB-8046-ACCF-05BAD4DE2189}"/>
              </a:ext>
            </a:extLst>
          </p:cNvPr>
          <p:cNvSpPr/>
          <p:nvPr/>
        </p:nvSpPr>
        <p:spPr>
          <a:xfrm>
            <a:off x="564313" y="1708509"/>
            <a:ext cx="1099457" cy="696687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Service Registry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FA1C9-2771-9143-B673-277AE8BFB73D}"/>
              </a:ext>
            </a:extLst>
          </p:cNvPr>
          <p:cNvSpPr/>
          <p:nvPr/>
        </p:nvSpPr>
        <p:spPr>
          <a:xfrm>
            <a:off x="1899550" y="2004549"/>
            <a:ext cx="1099457" cy="69668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Orchestrator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E1943-0AB8-B545-9973-F9D76FC32D40}"/>
              </a:ext>
            </a:extLst>
          </p:cNvPr>
          <p:cNvSpPr/>
          <p:nvPr/>
        </p:nvSpPr>
        <p:spPr>
          <a:xfrm>
            <a:off x="3200019" y="1269432"/>
            <a:ext cx="1099456" cy="6966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Authenticator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D8E2C-11F7-1D48-99CC-64CFA2E2DAF9}"/>
              </a:ext>
            </a:extLst>
          </p:cNvPr>
          <p:cNvSpPr txBox="1"/>
          <p:nvPr/>
        </p:nvSpPr>
        <p:spPr>
          <a:xfrm>
            <a:off x="258172" y="1139623"/>
            <a:ext cx="26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Wind Mill </a:t>
            </a:r>
            <a:r>
              <a:rPr lang="en-US" u="sng" dirty="0"/>
              <a:t>Local </a:t>
            </a:r>
            <a:r>
              <a:rPr lang="en-US" u="sng" dirty="0" smtClean="0"/>
              <a:t>Cloud A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F3CF1-C6FF-0340-AB81-BF766D15B325}"/>
              </a:ext>
            </a:extLst>
          </p:cNvPr>
          <p:cNvSpPr txBox="1"/>
          <p:nvPr/>
        </p:nvSpPr>
        <p:spPr>
          <a:xfrm>
            <a:off x="2569029" y="3222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774029" y="3733597"/>
            <a:ext cx="1099457" cy="696687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Application System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D6F85-42BD-3148-80AD-F09D36D2C7A0}"/>
              </a:ext>
            </a:extLst>
          </p:cNvPr>
          <p:cNvSpPr txBox="1"/>
          <p:nvPr/>
        </p:nvSpPr>
        <p:spPr>
          <a:xfrm>
            <a:off x="6988625" y="3944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9C9F5-8029-9546-A343-260458A551CA}"/>
              </a:ext>
            </a:extLst>
          </p:cNvPr>
          <p:cNvSpPr/>
          <p:nvPr/>
        </p:nvSpPr>
        <p:spPr>
          <a:xfrm>
            <a:off x="2469537" y="3385620"/>
            <a:ext cx="1099457" cy="6966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Manager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84C7989-83E8-9242-A51F-D5042CBD4B2B}"/>
              </a:ext>
            </a:extLst>
          </p:cNvPr>
          <p:cNvSpPr txBox="1">
            <a:spLocks/>
          </p:cNvSpPr>
          <p:nvPr/>
        </p:nvSpPr>
        <p:spPr>
          <a:xfrm>
            <a:off x="361168" y="26809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162852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Work Flow: Wind Farm Local Cloud</a:t>
            </a:r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5754E29D-9ED4-2A42-84D5-654A799C1585}"/>
              </a:ext>
            </a:extLst>
          </p:cNvPr>
          <p:cNvSpPr/>
          <p:nvPr/>
        </p:nvSpPr>
        <p:spPr>
          <a:xfrm>
            <a:off x="4036847" y="3467098"/>
            <a:ext cx="4495798" cy="270630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3485BA-F5AB-8046-ACCF-05BAD4DE2189}"/>
              </a:ext>
            </a:extLst>
          </p:cNvPr>
          <p:cNvSpPr/>
          <p:nvPr/>
        </p:nvSpPr>
        <p:spPr>
          <a:xfrm>
            <a:off x="6854223" y="5330174"/>
            <a:ext cx="1099457" cy="696687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Service Registry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FA1C9-2771-9143-B673-277AE8BFB73D}"/>
              </a:ext>
            </a:extLst>
          </p:cNvPr>
          <p:cNvSpPr/>
          <p:nvPr/>
        </p:nvSpPr>
        <p:spPr>
          <a:xfrm>
            <a:off x="5979945" y="4402422"/>
            <a:ext cx="1099457" cy="69668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Orchestrator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4E1943-0AB8-B545-9973-F9D76FC32D40}"/>
              </a:ext>
            </a:extLst>
          </p:cNvPr>
          <p:cNvSpPr/>
          <p:nvPr/>
        </p:nvSpPr>
        <p:spPr>
          <a:xfrm>
            <a:off x="7921300" y="4422562"/>
            <a:ext cx="1099456" cy="69668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Authenticator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FD8E2C-11F7-1D48-99CC-64CFA2E2DAF9}"/>
              </a:ext>
            </a:extLst>
          </p:cNvPr>
          <p:cNvSpPr txBox="1"/>
          <p:nvPr/>
        </p:nvSpPr>
        <p:spPr>
          <a:xfrm>
            <a:off x="2590903" y="5650868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Wind Farm Central</a:t>
            </a:r>
          </a:p>
          <a:p>
            <a:pPr algn="ctr"/>
            <a:r>
              <a:rPr lang="en-US" u="sng" dirty="0" smtClean="0"/>
              <a:t> </a:t>
            </a:r>
            <a:r>
              <a:rPr lang="en-US" u="sng" dirty="0"/>
              <a:t>Local </a:t>
            </a:r>
            <a:r>
              <a:rPr lang="en-US" u="sng" dirty="0" smtClean="0"/>
              <a:t>Cloud</a:t>
            </a:r>
            <a:endParaRPr lang="en-US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F3CF1-C6FF-0340-AB81-BF766D15B325}"/>
              </a:ext>
            </a:extLst>
          </p:cNvPr>
          <p:cNvSpPr txBox="1"/>
          <p:nvPr/>
        </p:nvSpPr>
        <p:spPr>
          <a:xfrm>
            <a:off x="6529674" y="527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4989261" y="5566764"/>
            <a:ext cx="1099457" cy="696687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Application System 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7D6F85-42BD-3148-80AD-F09D36D2C7A0}"/>
              </a:ext>
            </a:extLst>
          </p:cNvPr>
          <p:cNvSpPr txBox="1"/>
          <p:nvPr/>
        </p:nvSpPr>
        <p:spPr>
          <a:xfrm>
            <a:off x="10949270" y="5993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49C9F5-8029-9546-A343-260458A551CA}"/>
              </a:ext>
            </a:extLst>
          </p:cNvPr>
          <p:cNvSpPr/>
          <p:nvPr/>
        </p:nvSpPr>
        <p:spPr>
          <a:xfrm>
            <a:off x="4899712" y="3593652"/>
            <a:ext cx="1099457" cy="6966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Manager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309168" y="2779775"/>
            <a:ext cx="1099457" cy="5494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Consumer</a:t>
            </a:r>
            <a:endParaRPr 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3850448" y="2219502"/>
            <a:ext cx="1099457" cy="5494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Provider</a:t>
            </a:r>
            <a:endParaRPr lang="en-US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4299475" y="4745601"/>
            <a:ext cx="1099457" cy="5494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Consumer</a:t>
            </a:r>
            <a:endParaRPr lang="en-US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7208227" y="3554603"/>
            <a:ext cx="1099457" cy="5494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Provider</a:t>
            </a:r>
            <a:endParaRPr lang="en-US" sz="1200" b="1" dirty="0"/>
          </a:p>
        </p:txBody>
      </p:sp>
      <p:cxnSp>
        <p:nvCxnSpPr>
          <p:cNvPr id="36" name="Straight Arrow Connector 35"/>
          <p:cNvCxnSpPr>
            <a:stCxn id="32" idx="3"/>
          </p:cNvCxnSpPr>
          <p:nvPr/>
        </p:nvCxnSpPr>
        <p:spPr>
          <a:xfrm>
            <a:off x="1408625" y="3054481"/>
            <a:ext cx="1040654" cy="4044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68994" y="3606207"/>
            <a:ext cx="1280209" cy="26100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603865" y="3867209"/>
            <a:ext cx="1280355" cy="26356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3" idx="1"/>
          </p:cNvCxnSpPr>
          <p:nvPr/>
        </p:nvCxnSpPr>
        <p:spPr>
          <a:xfrm flipV="1">
            <a:off x="2929962" y="2494208"/>
            <a:ext cx="920486" cy="85526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08930" y="2755738"/>
            <a:ext cx="641518" cy="59373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443496" y="3321727"/>
            <a:ext cx="998355" cy="35428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96" name="Oval 4095"/>
          <p:cNvSpPr/>
          <p:nvPr/>
        </p:nvSpPr>
        <p:spPr>
          <a:xfrm>
            <a:off x="1661210" y="2873799"/>
            <a:ext cx="424551" cy="397839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450386" y="2916471"/>
            <a:ext cx="424551" cy="397839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1713026" y="3419391"/>
            <a:ext cx="424551" cy="397839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984042" y="2623863"/>
            <a:ext cx="424551" cy="397839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5754E29D-9ED4-2A42-84D5-654A799C1585}"/>
              </a:ext>
            </a:extLst>
          </p:cNvPr>
          <p:cNvSpPr/>
          <p:nvPr/>
        </p:nvSpPr>
        <p:spPr>
          <a:xfrm>
            <a:off x="5836757" y="918087"/>
            <a:ext cx="2920975" cy="1072678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3485BA-F5AB-8046-ACCF-05BAD4DE2189}"/>
              </a:ext>
            </a:extLst>
          </p:cNvPr>
          <p:cNvSpPr/>
          <p:nvPr/>
        </p:nvSpPr>
        <p:spPr>
          <a:xfrm>
            <a:off x="5826236" y="1228916"/>
            <a:ext cx="774926" cy="390291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Service Registry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E9FA1C9-2771-9143-B673-277AE8BFB73D}"/>
              </a:ext>
            </a:extLst>
          </p:cNvPr>
          <p:cNvSpPr/>
          <p:nvPr/>
        </p:nvSpPr>
        <p:spPr>
          <a:xfrm>
            <a:off x="6861535" y="1313194"/>
            <a:ext cx="965054" cy="28847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Orchestrator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4E1943-0AB8-B545-9973-F9D76FC32D40}"/>
              </a:ext>
            </a:extLst>
          </p:cNvPr>
          <p:cNvSpPr/>
          <p:nvPr/>
        </p:nvSpPr>
        <p:spPr>
          <a:xfrm>
            <a:off x="7735088" y="617479"/>
            <a:ext cx="798476" cy="39029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Authenticator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8179934" y="1170744"/>
            <a:ext cx="821667" cy="390291"/>
          </a:xfrm>
          <a:prstGeom prst="rect">
            <a:avLst/>
          </a:prstGeom>
          <a:solidFill>
            <a:srgbClr val="FF9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Application System 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6633530" y="864315"/>
            <a:ext cx="891743" cy="2876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Consumer</a:t>
            </a:r>
            <a:endParaRPr lang="en-US" sz="8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55A011-FB41-FB4B-B12F-EA7FDD37F61B}"/>
              </a:ext>
            </a:extLst>
          </p:cNvPr>
          <p:cNvSpPr/>
          <p:nvPr/>
        </p:nvSpPr>
        <p:spPr>
          <a:xfrm>
            <a:off x="7680026" y="1723474"/>
            <a:ext cx="774926" cy="3077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Provider</a:t>
            </a:r>
            <a:endParaRPr lang="en-US" sz="8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3485BA-F5AB-8046-ACCF-05BAD4DE2189}"/>
              </a:ext>
            </a:extLst>
          </p:cNvPr>
          <p:cNvSpPr/>
          <p:nvPr/>
        </p:nvSpPr>
        <p:spPr>
          <a:xfrm>
            <a:off x="6601162" y="1762913"/>
            <a:ext cx="774926" cy="3902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/>
              <a:t>Data Manager</a:t>
            </a:r>
            <a:endParaRPr lang="en-US" sz="800" dirty="0"/>
          </a:p>
        </p:txBody>
      </p:sp>
      <p:cxnSp>
        <p:nvCxnSpPr>
          <p:cNvPr id="4101" name="Elbow Connector 4100"/>
          <p:cNvCxnSpPr>
            <a:stCxn id="78" idx="1"/>
          </p:cNvCxnSpPr>
          <p:nvPr/>
        </p:nvCxnSpPr>
        <p:spPr>
          <a:xfrm rot="10800000" flipV="1">
            <a:off x="5398932" y="1958058"/>
            <a:ext cx="1202230" cy="1568421"/>
          </a:xfrm>
          <a:prstGeom prst="bentConnector2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78" idx="2"/>
          </p:cNvCxnSpPr>
          <p:nvPr/>
        </p:nvCxnSpPr>
        <p:spPr>
          <a:xfrm rot="5400000" flipH="1" flipV="1">
            <a:off x="5633191" y="2171046"/>
            <a:ext cx="1373275" cy="1337593"/>
          </a:xfrm>
          <a:prstGeom prst="bentConnector3">
            <a:avLst>
              <a:gd name="adj1" fmla="val 77300"/>
            </a:avLst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DFD8E2C-11F7-1D48-99CC-64CFA2E2DAF9}"/>
              </a:ext>
            </a:extLst>
          </p:cNvPr>
          <p:cNvSpPr txBox="1"/>
          <p:nvPr/>
        </p:nvSpPr>
        <p:spPr>
          <a:xfrm>
            <a:off x="7701245" y="2157238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 smtClean="0"/>
              <a:t>Wind Mill </a:t>
            </a:r>
          </a:p>
          <a:p>
            <a:pPr algn="ctr"/>
            <a:r>
              <a:rPr lang="en-US" sz="1400" u="sng" dirty="0" smtClean="0"/>
              <a:t>Local Cloud B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1820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mtClean="0"/>
              <a:t>WHY!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TU_swe (2)">
  <a:themeElements>
    <a:clrScheme name="LTU colou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ACCD"/>
      </a:accent1>
      <a:accent2>
        <a:srgbClr val="4F81BD"/>
      </a:accent2>
      <a:accent3>
        <a:srgbClr val="BA001C"/>
      </a:accent3>
      <a:accent4>
        <a:srgbClr val="061731"/>
      </a:accent4>
      <a:accent5>
        <a:srgbClr val="3576D0"/>
      </a:accent5>
      <a:accent6>
        <a:srgbClr val="99CCFF"/>
      </a:accent6>
      <a:hlink>
        <a:srgbClr val="394764"/>
      </a:hlink>
      <a:folHlink>
        <a:srgbClr val="39476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89807EA1DF4498BB80900299B834A" ma:contentTypeVersion="9" ma:contentTypeDescription="Create a new document." ma:contentTypeScope="" ma:versionID="eccd073cf478bafee815183d2371fabb">
  <xsd:schema xmlns:xsd="http://www.w3.org/2001/XMLSchema" xmlns:xs="http://www.w3.org/2001/XMLSchema" xmlns:p="http://schemas.microsoft.com/office/2006/metadata/properties" xmlns:ns3="95c5fae2-f108-46da-8d18-9c5f19862b03" xmlns:ns4="33539a01-0373-447d-a583-ee4ac2448f00" targetNamespace="http://schemas.microsoft.com/office/2006/metadata/properties" ma:root="true" ma:fieldsID="0e285fb410060b702b6f40ffcbd769dc" ns3:_="" ns4:_="">
    <xsd:import namespace="95c5fae2-f108-46da-8d18-9c5f19862b03"/>
    <xsd:import namespace="33539a01-0373-447d-a583-ee4ac2448f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5fae2-f108-46da-8d18-9c5f19862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39a01-0373-447d-a583-ee4ac2448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48DB2-E5E4-4A0B-B2B4-A21BBC8783A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5c5fae2-f108-46da-8d18-9c5f19862b03"/>
    <ds:schemaRef ds:uri="http://purl.org/dc/dcmitype/"/>
    <ds:schemaRef ds:uri="http://schemas.microsoft.com/office/infopath/2007/PartnerControls"/>
    <ds:schemaRef ds:uri="33539a01-0373-447d-a583-ee4ac2448f0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086501-7160-422F-8E63-A756F455A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BF2B60-3BDA-47F9-8D36-08A6863FD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5fae2-f108-46da-8d18-9c5f19862b03"/>
    <ds:schemaRef ds:uri="33539a01-0373-447d-a583-ee4ac2448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18406</TotalTime>
  <Words>526</Words>
  <Application>Microsoft Office PowerPoint</Application>
  <PresentationFormat>On-screen Show (4:3)</PresentationFormat>
  <Paragraphs>151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Agency FB</vt:lpstr>
      <vt:lpstr>Apple Chancery</vt:lpstr>
      <vt:lpstr>Arial</vt:lpstr>
      <vt:lpstr>Calibri</vt:lpstr>
      <vt:lpstr>Times New Roman</vt:lpstr>
      <vt:lpstr>LTU_swe (2)</vt:lpstr>
      <vt:lpstr>Arrowhead Framework:  SoSD Wind Farm</vt:lpstr>
      <vt:lpstr>PowerPoint Presentation</vt:lpstr>
      <vt:lpstr>WHAT!</vt:lpstr>
      <vt:lpstr>Problem Statement</vt:lpstr>
      <vt:lpstr>Cont.</vt:lpstr>
      <vt:lpstr>A Wind Mill Local Cloud  Architecture</vt:lpstr>
      <vt:lpstr>A Wind Farm Local Cloud  Architecture</vt:lpstr>
      <vt:lpstr>PowerPoint Presentation</vt:lpstr>
      <vt:lpstr>WHY!</vt:lpstr>
      <vt:lpstr>WHY?</vt:lpstr>
      <vt:lpstr>HOW!</vt:lpstr>
      <vt:lpstr>PowerPoint Presentation</vt:lpstr>
      <vt:lpstr>Mind Map</vt:lpstr>
      <vt:lpstr>PowerPoint Presentation</vt:lpstr>
      <vt:lpstr>PowerPoint Presentation</vt:lpstr>
      <vt:lpstr>Provider system</vt:lpstr>
      <vt:lpstr>Consumer system</vt:lpstr>
      <vt:lpstr>Challenges faced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Outcomes Learned </vt:lpstr>
      <vt:lpstr>Special Thanks To:  Aparajita  Abdullah  Thank You All!</vt:lpstr>
    </vt:vector>
  </TitlesOfParts>
  <Company>LTU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Strand</dc:creator>
  <cp:lastModifiedBy>Saleha Javed</cp:lastModifiedBy>
  <cp:revision>190</cp:revision>
  <cp:lastPrinted>2016-03-02T12:05:30Z</cp:lastPrinted>
  <dcterms:created xsi:type="dcterms:W3CDTF">2012-01-18T11:55:41Z</dcterms:created>
  <dcterms:modified xsi:type="dcterms:W3CDTF">2020-02-03T12:34:30Z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0x0101005CA89807EA1DF4498BB80900299B834A</vt:lpwstr>
  </property>
</Properties>
</file>