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4"/>
  </p:notesMasterIdLst>
  <p:sldIdLst>
    <p:sldId id="306" r:id="rId2"/>
    <p:sldId id="307" r:id="rId3"/>
    <p:sldId id="308" r:id="rId4"/>
    <p:sldId id="309" r:id="rId5"/>
    <p:sldId id="311" r:id="rId6"/>
    <p:sldId id="310" r:id="rId7"/>
    <p:sldId id="312" r:id="rId8"/>
    <p:sldId id="313" r:id="rId9"/>
    <p:sldId id="314" r:id="rId10"/>
    <p:sldId id="316" r:id="rId11"/>
    <p:sldId id="317" r:id="rId12"/>
    <p:sldId id="315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483">
          <p15:clr>
            <a:srgbClr val="A4A3A4"/>
          </p15:clr>
        </p15:guide>
        <p15:guide id="4" orient="horz" pos="414">
          <p15:clr>
            <a:srgbClr val="A4A3A4"/>
          </p15:clr>
        </p15:guide>
        <p15:guide id="5" pos="7423">
          <p15:clr>
            <a:srgbClr val="A4A3A4"/>
          </p15:clr>
        </p15:guide>
        <p15:guide id="6" orient="horz" pos="4133">
          <p15:clr>
            <a:srgbClr val="A4A3A4"/>
          </p15:clr>
        </p15:guide>
        <p15:guide id="7" pos="665">
          <p15:clr>
            <a:srgbClr val="A4A3A4"/>
          </p15:clr>
        </p15:guide>
        <p15:guide id="8" pos="3228">
          <p15:clr>
            <a:srgbClr val="A4A3A4"/>
          </p15:clr>
        </p15:guide>
        <p15:guide id="9" pos="5201">
          <p15:clr>
            <a:srgbClr val="A4A3A4"/>
          </p15:clr>
        </p15:guide>
        <p15:guide id="10" pos="1890">
          <p15:clr>
            <a:srgbClr val="A4A3A4"/>
          </p15:clr>
        </p15:guide>
        <p15:guide id="11" orient="horz" pos="295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9" roundtripDataSignature="AMtx7mjxbnU29/WmsZIfJC1bapxQMc3E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BEA2"/>
    <a:srgbClr val="87D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>
        <p:guide orient="horz" pos="2160"/>
        <p:guide pos="3840"/>
        <p:guide pos="483"/>
        <p:guide orient="horz" pos="414"/>
        <p:guide pos="7423"/>
        <p:guide orient="horz" pos="4133"/>
        <p:guide pos="665"/>
        <p:guide pos="3228"/>
        <p:guide pos="5201"/>
        <p:guide pos="1890"/>
        <p:guide orient="horz" pos="29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69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 Huong" userId="4facb71ed250888e" providerId="LiveId" clId="{98CECE18-3E97-460D-83BF-3FB344F5DDE9}"/>
    <pc:docChg chg="undo custSel modSld sldOrd">
      <pc:chgData name="Ly Huong" userId="4facb71ed250888e" providerId="LiveId" clId="{98CECE18-3E97-460D-83BF-3FB344F5DDE9}" dt="2021-09-24T13:09:22.733" v="2964" actId="20578"/>
      <pc:docMkLst>
        <pc:docMk/>
      </pc:docMkLst>
      <pc:sldChg chg="modSp mod">
        <pc:chgData name="Ly Huong" userId="4facb71ed250888e" providerId="LiveId" clId="{98CECE18-3E97-460D-83BF-3FB344F5DDE9}" dt="2021-09-24T12:35:22.467" v="407" actId="2711"/>
        <pc:sldMkLst>
          <pc:docMk/>
          <pc:sldMk cId="4208795981" sldId="306"/>
        </pc:sldMkLst>
        <pc:spChg chg="mod">
          <ac:chgData name="Ly Huong" userId="4facb71ed250888e" providerId="LiveId" clId="{98CECE18-3E97-460D-83BF-3FB344F5DDE9}" dt="2021-09-24T12:35:22.467" v="407" actId="2711"/>
          <ac:spMkLst>
            <pc:docMk/>
            <pc:sldMk cId="4208795981" sldId="306"/>
            <ac:spMk id="2" creationId="{080C55C8-1BAC-E54E-9334-F440B57E28E3}"/>
          </ac:spMkLst>
        </pc:spChg>
        <pc:spChg chg="mod">
          <ac:chgData name="Ly Huong" userId="4facb71ed250888e" providerId="LiveId" clId="{98CECE18-3E97-460D-83BF-3FB344F5DDE9}" dt="2021-09-24T12:35:16.480" v="406" actId="2711"/>
          <ac:spMkLst>
            <pc:docMk/>
            <pc:sldMk cId="4208795981" sldId="306"/>
            <ac:spMk id="11" creationId="{2EE16E88-D369-4E41-B032-6868D43DADE6}"/>
          </ac:spMkLst>
        </pc:spChg>
        <pc:spChg chg="mod">
          <ac:chgData name="Ly Huong" userId="4facb71ed250888e" providerId="LiveId" clId="{98CECE18-3E97-460D-83BF-3FB344F5DDE9}" dt="2021-09-24T12:31:15.920" v="23" actId="20577"/>
          <ac:spMkLst>
            <pc:docMk/>
            <pc:sldMk cId="4208795981" sldId="306"/>
            <ac:spMk id="23" creationId="{3BA2F16E-F2C0-2645-A33B-63AD47999A61}"/>
          </ac:spMkLst>
        </pc:spChg>
        <pc:spChg chg="mod">
          <ac:chgData name="Ly Huong" userId="4facb71ed250888e" providerId="LiveId" clId="{98CECE18-3E97-460D-83BF-3FB344F5DDE9}" dt="2021-09-24T12:32:27.279" v="138" actId="2711"/>
          <ac:spMkLst>
            <pc:docMk/>
            <pc:sldMk cId="4208795981" sldId="306"/>
            <ac:spMk id="24" creationId="{00AA80C1-3BA1-434E-B055-1BB1434AAE26}"/>
          </ac:spMkLst>
        </pc:spChg>
        <pc:spChg chg="mod">
          <ac:chgData name="Ly Huong" userId="4facb71ed250888e" providerId="LiveId" clId="{98CECE18-3E97-460D-83BF-3FB344F5DDE9}" dt="2021-09-24T12:31:31.149" v="24" actId="2711"/>
          <ac:spMkLst>
            <pc:docMk/>
            <pc:sldMk cId="4208795981" sldId="306"/>
            <ac:spMk id="392" creationId="{00000000-0000-0000-0000-000000000000}"/>
          </ac:spMkLst>
        </pc:spChg>
      </pc:sldChg>
      <pc:sldChg chg="modSp mod">
        <pc:chgData name="Ly Huong" userId="4facb71ed250888e" providerId="LiveId" clId="{98CECE18-3E97-460D-83BF-3FB344F5DDE9}" dt="2021-09-24T12:35:45.584" v="427" actId="20577"/>
        <pc:sldMkLst>
          <pc:docMk/>
          <pc:sldMk cId="1579075447" sldId="307"/>
        </pc:sldMkLst>
        <pc:spChg chg="mod">
          <ac:chgData name="Ly Huong" userId="4facb71ed250888e" providerId="LiveId" clId="{98CECE18-3E97-460D-83BF-3FB344F5DDE9}" dt="2021-09-24T12:35:45.584" v="427" actId="20577"/>
          <ac:spMkLst>
            <pc:docMk/>
            <pc:sldMk cId="1579075447" sldId="307"/>
            <ac:spMk id="7" creationId="{0FD8A635-9FF7-7042-8AC2-691F8576A7F5}"/>
          </ac:spMkLst>
        </pc:spChg>
        <pc:spChg chg="mod">
          <ac:chgData name="Ly Huong" userId="4facb71ed250888e" providerId="LiveId" clId="{98CECE18-3E97-460D-83BF-3FB344F5DDE9}" dt="2021-09-24T12:35:39.049" v="416" actId="20577"/>
          <ac:spMkLst>
            <pc:docMk/>
            <pc:sldMk cId="1579075447" sldId="307"/>
            <ac:spMk id="392" creationId="{00000000-0000-0000-0000-000000000000}"/>
          </ac:spMkLst>
        </pc:spChg>
      </pc:sldChg>
      <pc:sldChg chg="modSp mod">
        <pc:chgData name="Ly Huong" userId="4facb71ed250888e" providerId="LiveId" clId="{98CECE18-3E97-460D-83BF-3FB344F5DDE9}" dt="2021-09-24T12:36:07.785" v="456" actId="20577"/>
        <pc:sldMkLst>
          <pc:docMk/>
          <pc:sldMk cId="3296596178" sldId="308"/>
        </pc:sldMkLst>
        <pc:spChg chg="mod">
          <ac:chgData name="Ly Huong" userId="4facb71ed250888e" providerId="LiveId" clId="{98CECE18-3E97-460D-83BF-3FB344F5DDE9}" dt="2021-09-24T12:36:07.785" v="456" actId="20577"/>
          <ac:spMkLst>
            <pc:docMk/>
            <pc:sldMk cId="3296596178" sldId="308"/>
            <ac:spMk id="7" creationId="{5C154A7C-53CA-6740-A4D6-6F3ABD16723E}"/>
          </ac:spMkLst>
        </pc:spChg>
        <pc:spChg chg="mod">
          <ac:chgData name="Ly Huong" userId="4facb71ed250888e" providerId="LiveId" clId="{98CECE18-3E97-460D-83BF-3FB344F5DDE9}" dt="2021-09-24T12:36:02.314" v="450" actId="20577"/>
          <ac:spMkLst>
            <pc:docMk/>
            <pc:sldMk cId="3296596178" sldId="308"/>
            <ac:spMk id="392" creationId="{00000000-0000-0000-0000-000000000000}"/>
          </ac:spMkLst>
        </pc:spChg>
      </pc:sldChg>
      <pc:sldChg chg="modSp mod ord">
        <pc:chgData name="Ly Huong" userId="4facb71ed250888e" providerId="LiveId" clId="{98CECE18-3E97-460D-83BF-3FB344F5DDE9}" dt="2021-09-24T13:09:22.733" v="2964" actId="20578"/>
        <pc:sldMkLst>
          <pc:docMk/>
          <pc:sldMk cId="1075583981" sldId="309"/>
        </pc:sldMkLst>
        <pc:spChg chg="mod">
          <ac:chgData name="Ly Huong" userId="4facb71ed250888e" providerId="LiveId" clId="{98CECE18-3E97-460D-83BF-3FB344F5DDE9}" dt="2021-09-24T12:43:06.877" v="688" actId="2711"/>
          <ac:spMkLst>
            <pc:docMk/>
            <pc:sldMk cId="1075583981" sldId="309"/>
            <ac:spMk id="4" creationId="{46BCEADB-2E3C-2542-953A-0C74E977BFAD}"/>
          </ac:spMkLst>
        </pc:spChg>
        <pc:spChg chg="mod">
          <ac:chgData name="Ly Huong" userId="4facb71ed250888e" providerId="LiveId" clId="{98CECE18-3E97-460D-83BF-3FB344F5DDE9}" dt="2021-09-24T12:42:54.749" v="687" actId="2711"/>
          <ac:spMkLst>
            <pc:docMk/>
            <pc:sldMk cId="1075583981" sldId="309"/>
            <ac:spMk id="9" creationId="{6F9F9B22-BEF8-C54F-9B5C-FB486A476A91}"/>
          </ac:spMkLst>
        </pc:spChg>
        <pc:spChg chg="mod">
          <ac:chgData name="Ly Huong" userId="4facb71ed250888e" providerId="LiveId" clId="{98CECE18-3E97-460D-83BF-3FB344F5DDE9}" dt="2021-09-24T12:43:15.559" v="689" actId="2711"/>
          <ac:spMkLst>
            <pc:docMk/>
            <pc:sldMk cId="1075583981" sldId="309"/>
            <ac:spMk id="11" creationId="{365BFD01-49A8-4F40-9E69-6D72020355CD}"/>
          </ac:spMkLst>
        </pc:spChg>
        <pc:spChg chg="mod">
          <ac:chgData name="Ly Huong" userId="4facb71ed250888e" providerId="LiveId" clId="{98CECE18-3E97-460D-83BF-3FB344F5DDE9}" dt="2021-09-24T12:37:04.942" v="545" actId="2711"/>
          <ac:spMkLst>
            <pc:docMk/>
            <pc:sldMk cId="1075583981" sldId="309"/>
            <ac:spMk id="13" creationId="{BF2E41AC-7210-774D-9845-4AA0990CD117}"/>
          </ac:spMkLst>
        </pc:spChg>
        <pc:spChg chg="mod">
          <ac:chgData name="Ly Huong" userId="4facb71ed250888e" providerId="LiveId" clId="{98CECE18-3E97-460D-83BF-3FB344F5DDE9}" dt="2021-09-24T12:41:16.100" v="667" actId="2711"/>
          <ac:spMkLst>
            <pc:docMk/>
            <pc:sldMk cId="1075583981" sldId="309"/>
            <ac:spMk id="14" creationId="{FC7D5CCC-7B15-1743-B83D-048363C0E638}"/>
          </ac:spMkLst>
        </pc:spChg>
        <pc:spChg chg="mod">
          <ac:chgData name="Ly Huong" userId="4facb71ed250888e" providerId="LiveId" clId="{98CECE18-3E97-460D-83BF-3FB344F5DDE9}" dt="2021-09-24T12:36:42.943" v="502" actId="2711"/>
          <ac:spMkLst>
            <pc:docMk/>
            <pc:sldMk cId="1075583981" sldId="309"/>
            <ac:spMk id="392" creationId="{00000000-0000-0000-0000-000000000000}"/>
          </ac:spMkLst>
        </pc:spChg>
      </pc:sldChg>
      <pc:sldChg chg="modSp mod">
        <pc:chgData name="Ly Huong" userId="4facb71ed250888e" providerId="LiveId" clId="{98CECE18-3E97-460D-83BF-3FB344F5DDE9}" dt="2021-09-24T12:52:09.056" v="1557" actId="2711"/>
        <pc:sldMkLst>
          <pc:docMk/>
          <pc:sldMk cId="2624110130" sldId="310"/>
        </pc:sldMkLst>
        <pc:spChg chg="mod">
          <ac:chgData name="Ly Huong" userId="4facb71ed250888e" providerId="LiveId" clId="{98CECE18-3E97-460D-83BF-3FB344F5DDE9}" dt="2021-09-24T12:49:48.424" v="1369" actId="2711"/>
          <ac:spMkLst>
            <pc:docMk/>
            <pc:sldMk cId="2624110130" sldId="310"/>
            <ac:spMk id="4" creationId="{46BCEADB-2E3C-2542-953A-0C74E977BFAD}"/>
          </ac:spMkLst>
        </pc:spChg>
        <pc:spChg chg="mod">
          <ac:chgData name="Ly Huong" userId="4facb71ed250888e" providerId="LiveId" clId="{98CECE18-3E97-460D-83BF-3FB344F5DDE9}" dt="2021-09-24T12:52:09.056" v="1557" actId="2711"/>
          <ac:spMkLst>
            <pc:docMk/>
            <pc:sldMk cId="2624110130" sldId="310"/>
            <ac:spMk id="7" creationId="{4D1108C6-8884-CD44-8865-7E9FB186A2EC}"/>
          </ac:spMkLst>
        </pc:spChg>
        <pc:spChg chg="mod">
          <ac:chgData name="Ly Huong" userId="4facb71ed250888e" providerId="LiveId" clId="{98CECE18-3E97-460D-83BF-3FB344F5DDE9}" dt="2021-09-24T12:50:35.725" v="1377" actId="113"/>
          <ac:spMkLst>
            <pc:docMk/>
            <pc:sldMk cId="2624110130" sldId="310"/>
            <ac:spMk id="8" creationId="{38A57225-D311-144A-AE56-C9C340C48B77}"/>
          </ac:spMkLst>
        </pc:spChg>
        <pc:spChg chg="mod">
          <ac:chgData name="Ly Huong" userId="4facb71ed250888e" providerId="LiveId" clId="{98CECE18-3E97-460D-83BF-3FB344F5DDE9}" dt="2021-09-24T12:48:09.141" v="1006" actId="2711"/>
          <ac:spMkLst>
            <pc:docMk/>
            <pc:sldMk cId="2624110130" sldId="310"/>
            <ac:spMk id="13" creationId="{A679A74C-2679-5145-8A2F-352D15D2603B}"/>
          </ac:spMkLst>
        </pc:spChg>
      </pc:sldChg>
      <pc:sldChg chg="addSp delSp modSp mod modNotesTx">
        <pc:chgData name="Ly Huong" userId="4facb71ed250888e" providerId="LiveId" clId="{98CECE18-3E97-460D-83BF-3FB344F5DDE9}" dt="2021-09-24T12:47:30.184" v="963" actId="2711"/>
        <pc:sldMkLst>
          <pc:docMk/>
          <pc:sldMk cId="1021626626" sldId="311"/>
        </pc:sldMkLst>
        <pc:spChg chg="add del mod">
          <ac:chgData name="Ly Huong" userId="4facb71ed250888e" providerId="LiveId" clId="{98CECE18-3E97-460D-83BF-3FB344F5DDE9}" dt="2021-09-24T12:47:17.005" v="962" actId="2711"/>
          <ac:spMkLst>
            <pc:docMk/>
            <pc:sldMk cId="1021626626" sldId="311"/>
            <ac:spMk id="4" creationId="{46BCEADB-2E3C-2542-953A-0C74E977BFAD}"/>
          </ac:spMkLst>
        </pc:spChg>
        <pc:spChg chg="mod">
          <ac:chgData name="Ly Huong" userId="4facb71ed250888e" providerId="LiveId" clId="{98CECE18-3E97-460D-83BF-3FB344F5DDE9}" dt="2021-09-24T12:47:30.184" v="963" actId="2711"/>
          <ac:spMkLst>
            <pc:docMk/>
            <pc:sldMk cId="1021626626" sldId="311"/>
            <ac:spMk id="9" creationId="{DAD4CD41-3859-AE4E-86EF-823948E663CD}"/>
          </ac:spMkLst>
        </pc:spChg>
        <pc:spChg chg="mod">
          <ac:chgData name="Ly Huong" userId="4facb71ed250888e" providerId="LiveId" clId="{98CECE18-3E97-460D-83BF-3FB344F5DDE9}" dt="2021-09-24T12:43:49.049" v="691"/>
          <ac:spMkLst>
            <pc:docMk/>
            <pc:sldMk cId="1021626626" sldId="311"/>
            <ac:spMk id="12" creationId="{9CFAFF71-44BB-5D46-8105-D1ABF75DBAA6}"/>
          </ac:spMkLst>
        </pc:spChg>
        <pc:spChg chg="mod">
          <ac:chgData name="Ly Huong" userId="4facb71ed250888e" providerId="LiveId" clId="{98CECE18-3E97-460D-83BF-3FB344F5DDE9}" dt="2021-09-24T12:43:35.569" v="690"/>
          <ac:spMkLst>
            <pc:docMk/>
            <pc:sldMk cId="1021626626" sldId="311"/>
            <ac:spMk id="392" creationId="{00000000-0000-0000-0000-000000000000}"/>
          </ac:spMkLst>
        </pc:spChg>
        <pc:picChg chg="mod">
          <ac:chgData name="Ly Huong" userId="4facb71ed250888e" providerId="LiveId" clId="{98CECE18-3E97-460D-83BF-3FB344F5DDE9}" dt="2021-09-24T12:46:58.224" v="932" actId="1076"/>
          <ac:picMkLst>
            <pc:docMk/>
            <pc:sldMk cId="1021626626" sldId="311"/>
            <ac:picMk id="3" creationId="{61878357-9A5E-4C47-A963-4F48938CF597}"/>
          </ac:picMkLst>
        </pc:picChg>
        <pc:picChg chg="add del">
          <ac:chgData name="Ly Huong" userId="4facb71ed250888e" providerId="LiveId" clId="{98CECE18-3E97-460D-83BF-3FB344F5DDE9}" dt="2021-09-24T12:45:02.126" v="854" actId="478"/>
          <ac:picMkLst>
            <pc:docMk/>
            <pc:sldMk cId="1021626626" sldId="311"/>
            <ac:picMk id="27" creationId="{C908B8D6-8AB4-4029-8E7E-43A13DBEA2F7}"/>
          </ac:picMkLst>
        </pc:picChg>
      </pc:sldChg>
      <pc:sldChg chg="modSp mod">
        <pc:chgData name="Ly Huong" userId="4facb71ed250888e" providerId="LiveId" clId="{98CECE18-3E97-460D-83BF-3FB344F5DDE9}" dt="2021-09-24T12:55:54.299" v="1622" actId="2711"/>
        <pc:sldMkLst>
          <pc:docMk/>
          <pc:sldMk cId="3073606218" sldId="312"/>
        </pc:sldMkLst>
        <pc:spChg chg="mod">
          <ac:chgData name="Ly Huong" userId="4facb71ed250888e" providerId="LiveId" clId="{98CECE18-3E97-460D-83BF-3FB344F5DDE9}" dt="2021-09-24T12:55:49.082" v="1621" actId="2711"/>
          <ac:spMkLst>
            <pc:docMk/>
            <pc:sldMk cId="3073606218" sldId="312"/>
            <ac:spMk id="4" creationId="{46BCEADB-2E3C-2542-953A-0C74E977BFAD}"/>
          </ac:spMkLst>
        </pc:spChg>
        <pc:spChg chg="mod">
          <ac:chgData name="Ly Huong" userId="4facb71ed250888e" providerId="LiveId" clId="{98CECE18-3E97-460D-83BF-3FB344F5DDE9}" dt="2021-09-24T12:55:54.299" v="1622" actId="2711"/>
          <ac:spMkLst>
            <pc:docMk/>
            <pc:sldMk cId="3073606218" sldId="312"/>
            <ac:spMk id="7" creationId="{B9CAD0BF-1BE4-F74B-B172-107AE9BCBF29}"/>
          </ac:spMkLst>
        </pc:spChg>
        <pc:spChg chg="mod">
          <ac:chgData name="Ly Huong" userId="4facb71ed250888e" providerId="LiveId" clId="{98CECE18-3E97-460D-83BF-3FB344F5DDE9}" dt="2021-09-24T12:52:28.485" v="1568" actId="2711"/>
          <ac:spMkLst>
            <pc:docMk/>
            <pc:sldMk cId="3073606218" sldId="312"/>
            <ac:spMk id="8" creationId="{B2C2305D-C386-BD4D-B20A-F3CFB2820AE7}"/>
          </ac:spMkLst>
        </pc:spChg>
      </pc:sldChg>
      <pc:sldChg chg="modSp mod">
        <pc:chgData name="Ly Huong" userId="4facb71ed250888e" providerId="LiveId" clId="{98CECE18-3E97-460D-83BF-3FB344F5DDE9}" dt="2021-09-24T12:58:06.104" v="1748" actId="2711"/>
        <pc:sldMkLst>
          <pc:docMk/>
          <pc:sldMk cId="4144550801" sldId="313"/>
        </pc:sldMkLst>
        <pc:spChg chg="mod">
          <ac:chgData name="Ly Huong" userId="4facb71ed250888e" providerId="LiveId" clId="{98CECE18-3E97-460D-83BF-3FB344F5DDE9}" dt="2021-09-24T12:58:06.104" v="1748" actId="2711"/>
          <ac:spMkLst>
            <pc:docMk/>
            <pc:sldMk cId="4144550801" sldId="313"/>
            <ac:spMk id="4" creationId="{46BCEADB-2E3C-2542-953A-0C74E977BFAD}"/>
          </ac:spMkLst>
        </pc:spChg>
        <pc:spChg chg="mod">
          <ac:chgData name="Ly Huong" userId="4facb71ed250888e" providerId="LiveId" clId="{98CECE18-3E97-460D-83BF-3FB344F5DDE9}" dt="2021-09-24T12:56:21.949" v="1669" actId="2711"/>
          <ac:spMkLst>
            <pc:docMk/>
            <pc:sldMk cId="4144550801" sldId="313"/>
            <ac:spMk id="10" creationId="{12B692F5-A695-2945-901A-A24CD36982DE}"/>
          </ac:spMkLst>
        </pc:spChg>
        <pc:spChg chg="mod">
          <ac:chgData name="Ly Huong" userId="4facb71ed250888e" providerId="LiveId" clId="{98CECE18-3E97-460D-83BF-3FB344F5DDE9}" dt="2021-09-24T12:56:49.733" v="1737" actId="2711"/>
          <ac:spMkLst>
            <pc:docMk/>
            <pc:sldMk cId="4144550801" sldId="313"/>
            <ac:spMk id="12" creationId="{9CFAFF71-44BB-5D46-8105-D1ABF75DBAA6}"/>
          </ac:spMkLst>
        </pc:spChg>
      </pc:sldChg>
      <pc:sldChg chg="modSp mod">
        <pc:chgData name="Ly Huong" userId="4facb71ed250888e" providerId="LiveId" clId="{98CECE18-3E97-460D-83BF-3FB344F5DDE9}" dt="2021-09-24T13:00:32.505" v="2066" actId="1076"/>
        <pc:sldMkLst>
          <pc:docMk/>
          <pc:sldMk cId="64370198" sldId="314"/>
        </pc:sldMkLst>
        <pc:spChg chg="mod">
          <ac:chgData name="Ly Huong" userId="4facb71ed250888e" providerId="LiveId" clId="{98CECE18-3E97-460D-83BF-3FB344F5DDE9}" dt="2021-09-24T13:00:22.110" v="2065" actId="14100"/>
          <ac:spMkLst>
            <pc:docMk/>
            <pc:sldMk cId="64370198" sldId="314"/>
            <ac:spMk id="4" creationId="{46BCEADB-2E3C-2542-953A-0C74E977BFAD}"/>
          </ac:spMkLst>
        </pc:spChg>
        <pc:spChg chg="mod">
          <ac:chgData name="Ly Huong" userId="4facb71ed250888e" providerId="LiveId" clId="{98CECE18-3E97-460D-83BF-3FB344F5DDE9}" dt="2021-09-24T12:58:35.078" v="1851" actId="2711"/>
          <ac:spMkLst>
            <pc:docMk/>
            <pc:sldMk cId="64370198" sldId="314"/>
            <ac:spMk id="9" creationId="{9064C7E3-3363-EB43-89D2-B938D1B1C114}"/>
          </ac:spMkLst>
        </pc:spChg>
        <pc:spChg chg="mod">
          <ac:chgData name="Ly Huong" userId="4facb71ed250888e" providerId="LiveId" clId="{98CECE18-3E97-460D-83BF-3FB344F5DDE9}" dt="2021-09-24T12:59:26.397" v="2054" actId="2711"/>
          <ac:spMkLst>
            <pc:docMk/>
            <pc:sldMk cId="64370198" sldId="314"/>
            <ac:spMk id="10" creationId="{A49A7C62-E3B1-9448-92AD-7E7049A7373B}"/>
          </ac:spMkLst>
        </pc:spChg>
        <pc:spChg chg="mod">
          <ac:chgData name="Ly Huong" userId="4facb71ed250888e" providerId="LiveId" clId="{98CECE18-3E97-460D-83BF-3FB344F5DDE9}" dt="2021-09-24T12:59:31.117" v="2055" actId="2711"/>
          <ac:spMkLst>
            <pc:docMk/>
            <pc:sldMk cId="64370198" sldId="314"/>
            <ac:spMk id="11" creationId="{5B1982F2-F91D-A143-BD98-C529A840AF50}"/>
          </ac:spMkLst>
        </pc:spChg>
        <pc:spChg chg="mod">
          <ac:chgData name="Ly Huong" userId="4facb71ed250888e" providerId="LiveId" clId="{98CECE18-3E97-460D-83BF-3FB344F5DDE9}" dt="2021-09-24T13:00:32.505" v="2066" actId="1076"/>
          <ac:spMkLst>
            <pc:docMk/>
            <pc:sldMk cId="64370198" sldId="314"/>
            <ac:spMk id="13" creationId="{63D0EBC3-321D-4944-B799-0C574CD040C9}"/>
          </ac:spMkLst>
        </pc:spChg>
      </pc:sldChg>
      <pc:sldChg chg="modSp mod">
        <pc:chgData name="Ly Huong" userId="4facb71ed250888e" providerId="LiveId" clId="{98CECE18-3E97-460D-83BF-3FB344F5DDE9}" dt="2021-09-24T13:07:07.661" v="2960" actId="2711"/>
        <pc:sldMkLst>
          <pc:docMk/>
          <pc:sldMk cId="2616124711" sldId="315"/>
        </pc:sldMkLst>
        <pc:spChg chg="mod">
          <ac:chgData name="Ly Huong" userId="4facb71ed250888e" providerId="LiveId" clId="{98CECE18-3E97-460D-83BF-3FB344F5DDE9}" dt="2021-09-24T13:07:07.661" v="2960" actId="2711"/>
          <ac:spMkLst>
            <pc:docMk/>
            <pc:sldMk cId="2616124711" sldId="315"/>
            <ac:spMk id="392" creationId="{00000000-0000-0000-0000-000000000000}"/>
          </ac:spMkLst>
        </pc:spChg>
      </pc:sldChg>
      <pc:sldChg chg="modSp mod">
        <pc:chgData name="Ly Huong" userId="4facb71ed250888e" providerId="LiveId" clId="{98CECE18-3E97-460D-83BF-3FB344F5DDE9}" dt="2021-09-24T13:07:33.171" v="2961" actId="20577"/>
        <pc:sldMkLst>
          <pc:docMk/>
          <pc:sldMk cId="4068818383" sldId="316"/>
        </pc:sldMkLst>
        <pc:spChg chg="mod">
          <ac:chgData name="Ly Huong" userId="4facb71ed250888e" providerId="LiveId" clId="{98CECE18-3E97-460D-83BF-3FB344F5DDE9}" dt="2021-09-24T13:00:44.764" v="2075" actId="20577"/>
          <ac:spMkLst>
            <pc:docMk/>
            <pc:sldMk cId="4068818383" sldId="316"/>
            <ac:spMk id="14" creationId="{AE88946C-BB6E-2049-9DF7-E84379FFC45C}"/>
          </ac:spMkLst>
        </pc:spChg>
        <pc:spChg chg="mod">
          <ac:chgData name="Ly Huong" userId="4facb71ed250888e" providerId="LiveId" clId="{98CECE18-3E97-460D-83BF-3FB344F5DDE9}" dt="2021-09-24T13:03:06.305" v="2370" actId="2711"/>
          <ac:spMkLst>
            <pc:docMk/>
            <pc:sldMk cId="4068818383" sldId="316"/>
            <ac:spMk id="18" creationId="{111BB1CC-D7BE-184F-A861-8B72CD28D566}"/>
          </ac:spMkLst>
        </pc:spChg>
        <pc:spChg chg="mod">
          <ac:chgData name="Ly Huong" userId="4facb71ed250888e" providerId="LiveId" clId="{98CECE18-3E97-460D-83BF-3FB344F5DDE9}" dt="2021-09-24T13:03:10.587" v="2371" actId="2711"/>
          <ac:spMkLst>
            <pc:docMk/>
            <pc:sldMk cId="4068818383" sldId="316"/>
            <ac:spMk id="22" creationId="{46F4F265-59F1-0B4E-B6DD-9282F9821F05}"/>
          </ac:spMkLst>
        </pc:spChg>
        <pc:spChg chg="mod">
          <ac:chgData name="Ly Huong" userId="4facb71ed250888e" providerId="LiveId" clId="{98CECE18-3E97-460D-83BF-3FB344F5DDE9}" dt="2021-09-24T13:04:23.635" v="2584" actId="2711"/>
          <ac:spMkLst>
            <pc:docMk/>
            <pc:sldMk cId="4068818383" sldId="316"/>
            <ac:spMk id="24" creationId="{0E5606E4-A1B5-C64A-AEAC-BEE96966C72C}"/>
          </ac:spMkLst>
        </pc:spChg>
        <pc:spChg chg="mod">
          <ac:chgData name="Ly Huong" userId="4facb71ed250888e" providerId="LiveId" clId="{98CECE18-3E97-460D-83BF-3FB344F5DDE9}" dt="2021-09-24T13:07:33.171" v="2961" actId="20577"/>
          <ac:spMkLst>
            <pc:docMk/>
            <pc:sldMk cId="4068818383" sldId="316"/>
            <ac:spMk id="26" creationId="{97CE8610-15D4-E340-B8F7-171F92B440EE}"/>
          </ac:spMkLst>
        </pc:spChg>
      </pc:sldChg>
      <pc:sldChg chg="modSp mod">
        <pc:chgData name="Ly Huong" userId="4facb71ed250888e" providerId="LiveId" clId="{98CECE18-3E97-460D-83BF-3FB344F5DDE9}" dt="2021-09-24T13:06:45.167" v="2924" actId="2711"/>
        <pc:sldMkLst>
          <pc:docMk/>
          <pc:sldMk cId="4170363156" sldId="317"/>
        </pc:sldMkLst>
        <pc:spChg chg="mod">
          <ac:chgData name="Ly Huong" userId="4facb71ed250888e" providerId="LiveId" clId="{98CECE18-3E97-460D-83BF-3FB344F5DDE9}" dt="2021-09-24T13:06:45.167" v="2924" actId="2711"/>
          <ac:spMkLst>
            <pc:docMk/>
            <pc:sldMk cId="4170363156" sldId="317"/>
            <ac:spMk id="7" creationId="{F45DB096-CCC8-F44E-B44F-6394717941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2937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4" name="Google Shape;38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9698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4" name="Google Shape;38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2076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1290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775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0076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4" name="Google Shape;38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4134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Ngoc</a:t>
            </a:r>
            <a:endParaRPr dirty="0"/>
          </a:p>
        </p:txBody>
      </p:sp>
      <p:sp>
        <p:nvSpPr>
          <p:cNvPr id="384" name="Google Shape;38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8445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4" name="Google Shape;38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579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4" name="Google Shape;38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0512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4" name="Google Shape;38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7580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4" name="Google Shape;38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3379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9623" y="-28679"/>
            <a:ext cx="12271247" cy="6915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Google Shape;391;p21"/>
          <p:cNvCxnSpPr/>
          <p:nvPr/>
        </p:nvCxnSpPr>
        <p:spPr>
          <a:xfrm>
            <a:off x="766763" y="6553200"/>
            <a:ext cx="10734357" cy="0"/>
          </a:xfrm>
          <a:prstGeom prst="straightConnector1">
            <a:avLst/>
          </a:prstGeom>
          <a:noFill/>
          <a:ln w="9525" cap="flat" cmpd="sng">
            <a:solidFill>
              <a:srgbClr val="44C49E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2" name="Google Shape;392;p21"/>
          <p:cNvSpPr txBox="1"/>
          <p:nvPr/>
        </p:nvSpPr>
        <p:spPr>
          <a:xfrm>
            <a:off x="908411" y="479125"/>
            <a:ext cx="749095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b="1" dirty="0">
                <a:solidFill>
                  <a:schemeClr val="tx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TIÊU CHUẨN</a:t>
            </a:r>
            <a:r>
              <a:rPr lang="ru-RU" sz="4400" b="1" dirty="0">
                <a:solidFill>
                  <a:schemeClr val="tx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 </a:t>
            </a:r>
          </a:p>
        </p:txBody>
      </p:sp>
      <p:sp>
        <p:nvSpPr>
          <p:cNvPr id="398" name="Google Shape;398;p21"/>
          <p:cNvSpPr/>
          <p:nvPr/>
        </p:nvSpPr>
        <p:spPr>
          <a:xfrm>
            <a:off x="1055688" y="4033468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933B870-0BC3-E440-AFEA-7E06F37BD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995" y="434929"/>
            <a:ext cx="2784204" cy="951437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0C55C8-1BAC-E54E-9334-F440B57E28E3}"/>
              </a:ext>
            </a:extLst>
          </p:cNvPr>
          <p:cNvSpPr/>
          <p:nvPr/>
        </p:nvSpPr>
        <p:spPr>
          <a:xfrm>
            <a:off x="1335560" y="3841116"/>
            <a:ext cx="3846180" cy="2341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toàn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Thuận tiện cho cuộc sống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Khí hậu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Giáo dục cho trẻ em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tế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EE16E88-D369-4E41-B032-6868D43DADE6}"/>
              </a:ext>
            </a:extLst>
          </p:cNvPr>
          <p:cNvSpPr/>
          <p:nvPr/>
        </p:nvSpPr>
        <p:spPr>
          <a:xfrm>
            <a:off x="6376025" y="3803585"/>
            <a:ext cx="5649568" cy="2871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Hạ tầng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Đa văn hóa và nhân văn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Cửa sổ vào châu Á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Cơ hội cho kinh doanh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Chất lượng sống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sz="1100" dirty="0">
                <a:solidFill>
                  <a:schemeClr val="tx1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05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05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05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398;p21">
            <a:extLst>
              <a:ext uri="{FF2B5EF4-FFF2-40B4-BE49-F238E27FC236}">
                <a16:creationId xmlns:a16="http://schemas.microsoft.com/office/drawing/2014/main" id="{F9232A00-D9DD-7644-8C6C-0F4D207A079B}"/>
              </a:ext>
            </a:extLst>
          </p:cNvPr>
          <p:cNvSpPr/>
          <p:nvPr/>
        </p:nvSpPr>
        <p:spPr>
          <a:xfrm>
            <a:off x="1055688" y="4489709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398;p21">
            <a:extLst>
              <a:ext uri="{FF2B5EF4-FFF2-40B4-BE49-F238E27FC236}">
                <a16:creationId xmlns:a16="http://schemas.microsoft.com/office/drawing/2014/main" id="{D818F456-5A2C-7548-BDEE-8980623B1AC6}"/>
              </a:ext>
            </a:extLst>
          </p:cNvPr>
          <p:cNvSpPr/>
          <p:nvPr/>
        </p:nvSpPr>
        <p:spPr>
          <a:xfrm>
            <a:off x="1055688" y="4925972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98;p21">
            <a:extLst>
              <a:ext uri="{FF2B5EF4-FFF2-40B4-BE49-F238E27FC236}">
                <a16:creationId xmlns:a16="http://schemas.microsoft.com/office/drawing/2014/main" id="{8733484F-05D3-DB4D-B109-1B1DDADD1994}"/>
              </a:ext>
            </a:extLst>
          </p:cNvPr>
          <p:cNvSpPr/>
          <p:nvPr/>
        </p:nvSpPr>
        <p:spPr>
          <a:xfrm>
            <a:off x="1055688" y="5397722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398;p21">
            <a:extLst>
              <a:ext uri="{FF2B5EF4-FFF2-40B4-BE49-F238E27FC236}">
                <a16:creationId xmlns:a16="http://schemas.microsoft.com/office/drawing/2014/main" id="{CC7E595C-55A0-1A45-B0DB-374DCC2C8C79}"/>
              </a:ext>
            </a:extLst>
          </p:cNvPr>
          <p:cNvSpPr/>
          <p:nvPr/>
        </p:nvSpPr>
        <p:spPr>
          <a:xfrm>
            <a:off x="1055688" y="5861281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398;p21">
            <a:extLst>
              <a:ext uri="{FF2B5EF4-FFF2-40B4-BE49-F238E27FC236}">
                <a16:creationId xmlns:a16="http://schemas.microsoft.com/office/drawing/2014/main" id="{A7AB9F5A-D0DC-8041-8824-38F8AC389D2C}"/>
              </a:ext>
            </a:extLst>
          </p:cNvPr>
          <p:cNvSpPr/>
          <p:nvPr/>
        </p:nvSpPr>
        <p:spPr>
          <a:xfrm>
            <a:off x="6096000" y="4048642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398;p21">
            <a:extLst>
              <a:ext uri="{FF2B5EF4-FFF2-40B4-BE49-F238E27FC236}">
                <a16:creationId xmlns:a16="http://schemas.microsoft.com/office/drawing/2014/main" id="{F142245C-0447-8043-A8AC-E03D57870868}"/>
              </a:ext>
            </a:extLst>
          </p:cNvPr>
          <p:cNvSpPr/>
          <p:nvPr/>
        </p:nvSpPr>
        <p:spPr>
          <a:xfrm>
            <a:off x="6096000" y="4504883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398;p21">
            <a:extLst>
              <a:ext uri="{FF2B5EF4-FFF2-40B4-BE49-F238E27FC236}">
                <a16:creationId xmlns:a16="http://schemas.microsoft.com/office/drawing/2014/main" id="{06D058DB-9A19-2B4D-9A35-9F5F8A967E75}"/>
              </a:ext>
            </a:extLst>
          </p:cNvPr>
          <p:cNvSpPr/>
          <p:nvPr/>
        </p:nvSpPr>
        <p:spPr>
          <a:xfrm>
            <a:off x="6108634" y="5819846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98;p21">
            <a:extLst>
              <a:ext uri="{FF2B5EF4-FFF2-40B4-BE49-F238E27FC236}">
                <a16:creationId xmlns:a16="http://schemas.microsoft.com/office/drawing/2014/main" id="{11A10476-3598-044D-83CC-5185693290EA}"/>
              </a:ext>
            </a:extLst>
          </p:cNvPr>
          <p:cNvSpPr/>
          <p:nvPr/>
        </p:nvSpPr>
        <p:spPr>
          <a:xfrm>
            <a:off x="6108634" y="4925972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98;p21">
            <a:extLst>
              <a:ext uri="{FF2B5EF4-FFF2-40B4-BE49-F238E27FC236}">
                <a16:creationId xmlns:a16="http://schemas.microsoft.com/office/drawing/2014/main" id="{20268A07-5701-EF4E-A7B2-C746A6339ADB}"/>
              </a:ext>
            </a:extLst>
          </p:cNvPr>
          <p:cNvSpPr/>
          <p:nvPr/>
        </p:nvSpPr>
        <p:spPr>
          <a:xfrm>
            <a:off x="6108634" y="5389531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01;p6">
            <a:extLst>
              <a:ext uri="{FF2B5EF4-FFF2-40B4-BE49-F238E27FC236}">
                <a16:creationId xmlns:a16="http://schemas.microsoft.com/office/drawing/2014/main" id="{3BA2F16E-F2C0-2645-A33B-63AD47999A61}"/>
              </a:ext>
            </a:extLst>
          </p:cNvPr>
          <p:cNvSpPr txBox="1"/>
          <p:nvPr/>
        </p:nvSpPr>
        <p:spPr>
          <a:xfrm>
            <a:off x="957463" y="1222497"/>
            <a:ext cx="343590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vi-VN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VOYAGE</a:t>
            </a:r>
            <a:r>
              <a:rPr lang="ru-RU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2022</a:t>
            </a:r>
          </a:p>
        </p:txBody>
      </p:sp>
      <p:sp>
        <p:nvSpPr>
          <p:cNvPr id="24" name="Google Shape;101;p6">
            <a:extLst>
              <a:ext uri="{FF2B5EF4-FFF2-40B4-BE49-F238E27FC236}">
                <a16:creationId xmlns:a16="http://schemas.microsoft.com/office/drawing/2014/main" id="{00AA80C1-3BA1-434E-B055-1BB1434AAE26}"/>
              </a:ext>
            </a:extLst>
          </p:cNvPr>
          <p:cNvSpPr txBox="1"/>
          <p:nvPr/>
        </p:nvSpPr>
        <p:spPr>
          <a:xfrm>
            <a:off x="957463" y="2555195"/>
            <a:ext cx="107283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vi-VN" sz="2800" dirty="0">
                <a:solidFill>
                  <a:schemeClr val="tx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Quốc gia được lựa chọn là tốt nhất theo các tiêu chí sau</a:t>
            </a:r>
            <a:r>
              <a:rPr lang="ru-RU" sz="2800" dirty="0">
                <a:solidFill>
                  <a:schemeClr val="tx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08795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Google Shape;391;p21"/>
          <p:cNvCxnSpPr/>
          <p:nvPr/>
        </p:nvCxnSpPr>
        <p:spPr>
          <a:xfrm>
            <a:off x="766763" y="6553200"/>
            <a:ext cx="10734357" cy="0"/>
          </a:xfrm>
          <a:prstGeom prst="straightConnector1">
            <a:avLst/>
          </a:prstGeom>
          <a:noFill/>
          <a:ln w="9525" cap="flat" cmpd="sng">
            <a:solidFill>
              <a:srgbClr val="44C49E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933B870-0BC3-E440-AFEA-7E06F37BD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168" y="430213"/>
            <a:ext cx="2784204" cy="951437"/>
          </a:xfrm>
          <a:prstGeom prst="rect">
            <a:avLst/>
          </a:prstGeom>
        </p:spPr>
      </p:pic>
      <p:sp>
        <p:nvSpPr>
          <p:cNvPr id="14" name="Google Shape;392;p21">
            <a:extLst>
              <a:ext uri="{FF2B5EF4-FFF2-40B4-BE49-F238E27FC236}">
                <a16:creationId xmlns:a16="http://schemas.microsoft.com/office/drawing/2014/main" id="{AE88946C-BB6E-2049-9DF7-E84379FFC45C}"/>
              </a:ext>
            </a:extLst>
          </p:cNvPr>
          <p:cNvSpPr txBox="1"/>
          <p:nvPr/>
        </p:nvSpPr>
        <p:spPr>
          <a:xfrm>
            <a:off x="936975" y="489926"/>
            <a:ext cx="881831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vi-VN" sz="4400" b="1" dirty="0">
                <a:solidFill>
                  <a:schemeClr val="tx1"/>
                </a:solidFill>
                <a:latin typeface="Century Gothic"/>
              </a:rPr>
              <a:t>VÍ DỤ</a:t>
            </a:r>
            <a:r>
              <a:rPr lang="ru-RU" sz="4400" b="1" dirty="0">
                <a:solidFill>
                  <a:schemeClr val="tx1"/>
                </a:solidFill>
                <a:latin typeface="Century Gothic"/>
              </a:rPr>
              <a:t>:</a:t>
            </a:r>
          </a:p>
        </p:txBody>
      </p:sp>
      <p:sp>
        <p:nvSpPr>
          <p:cNvPr id="16" name="Google Shape;398;p21">
            <a:extLst>
              <a:ext uri="{FF2B5EF4-FFF2-40B4-BE49-F238E27FC236}">
                <a16:creationId xmlns:a16="http://schemas.microsoft.com/office/drawing/2014/main" id="{7EA8DAFE-AA1B-F34B-9088-95C16867CB8C}"/>
              </a:ext>
            </a:extLst>
          </p:cNvPr>
          <p:cNvSpPr/>
          <p:nvPr/>
        </p:nvSpPr>
        <p:spPr>
          <a:xfrm>
            <a:off x="1073815" y="2093100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11BB1CC-D7BE-184F-A861-8B72CD28D566}"/>
              </a:ext>
            </a:extLst>
          </p:cNvPr>
          <p:cNvSpPr/>
          <p:nvPr/>
        </p:nvSpPr>
        <p:spPr>
          <a:xfrm>
            <a:off x="1337741" y="1953711"/>
            <a:ext cx="45322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QB – </a:t>
            </a: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ngọc trai 5 trong 9 tháng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5 </a:t>
            </a: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Ngọc bích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4 </a:t>
            </a: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 9 tháng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8 </a:t>
            </a: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</a:p>
          <a:p>
            <a:r>
              <a:rPr lang="ru-RU" sz="2000" b="1" dirty="0">
                <a:solidFill>
                  <a:schemeClr val="tx1"/>
                </a:solidFill>
                <a:latin typeface="Century Gothic"/>
              </a:rPr>
              <a:t> 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1" name="Google Shape;398;p21">
            <a:extLst>
              <a:ext uri="{FF2B5EF4-FFF2-40B4-BE49-F238E27FC236}">
                <a16:creationId xmlns:a16="http://schemas.microsoft.com/office/drawing/2014/main" id="{9153F319-EC02-024B-A3D9-B12481F53ED1}"/>
              </a:ext>
            </a:extLst>
          </p:cNvPr>
          <p:cNvSpPr/>
          <p:nvPr/>
        </p:nvSpPr>
        <p:spPr>
          <a:xfrm>
            <a:off x="1055688" y="4229009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6F4F265-59F1-0B4E-B6DD-9282F9821F05}"/>
              </a:ext>
            </a:extLst>
          </p:cNvPr>
          <p:cNvSpPr/>
          <p:nvPr/>
        </p:nvSpPr>
        <p:spPr>
          <a:xfrm>
            <a:off x="1329076" y="4089620"/>
            <a:ext cx="45322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QB – </a:t>
            </a: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Ngọc trai 4 trong 9 tháng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 </a:t>
            </a: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Ngọc bích 5 trong 9 tháng 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10 </a:t>
            </a: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14</a:t>
            </a:r>
          </a:p>
          <a:p>
            <a:r>
              <a:rPr lang="ru-RU" sz="2000" b="1" dirty="0">
                <a:solidFill>
                  <a:schemeClr val="tx1"/>
                </a:solidFill>
                <a:latin typeface="Century Gothic"/>
              </a:rPr>
              <a:t> 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3" name="Google Shape;398;p21">
            <a:extLst>
              <a:ext uri="{FF2B5EF4-FFF2-40B4-BE49-F238E27FC236}">
                <a16:creationId xmlns:a16="http://schemas.microsoft.com/office/drawing/2014/main" id="{3E7B7224-7303-2740-8BA7-FD63B1D28DE1}"/>
              </a:ext>
            </a:extLst>
          </p:cNvPr>
          <p:cNvSpPr/>
          <p:nvPr/>
        </p:nvSpPr>
        <p:spPr>
          <a:xfrm>
            <a:off x="6115871" y="2093100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E5606E4-A1B5-C64A-AEAC-BEE96966C72C}"/>
              </a:ext>
            </a:extLst>
          </p:cNvPr>
          <p:cNvSpPr/>
          <p:nvPr/>
        </p:nvSpPr>
        <p:spPr>
          <a:xfrm>
            <a:off x="6413883" y="1953711"/>
            <a:ext cx="544656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NQB – 3</a:t>
            </a: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đối tác tầng 1 đạt Hoàng ngọc 3 trong 9 tháng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9 </a:t>
            </a: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Ngọc trai 3 trong 9 tháng = 12 điểm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21 </a:t>
            </a: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000" b="1" dirty="0">
                <a:solidFill>
                  <a:schemeClr val="tx1"/>
                </a:solidFill>
                <a:latin typeface="Century Gothic"/>
              </a:rPr>
              <a:t> 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5" name="Google Shape;398;p21">
            <a:extLst>
              <a:ext uri="{FF2B5EF4-FFF2-40B4-BE49-F238E27FC236}">
                <a16:creationId xmlns:a16="http://schemas.microsoft.com/office/drawing/2014/main" id="{EEB4E5ED-C2C5-4E40-B7F8-71A5FBD9FF95}"/>
              </a:ext>
            </a:extLst>
          </p:cNvPr>
          <p:cNvSpPr/>
          <p:nvPr/>
        </p:nvSpPr>
        <p:spPr>
          <a:xfrm>
            <a:off x="6116309" y="4240495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7CE8610-15D4-E340-B8F7-171F92B440EE}"/>
              </a:ext>
            </a:extLst>
          </p:cNvPr>
          <p:cNvSpPr/>
          <p:nvPr/>
        </p:nvSpPr>
        <p:spPr>
          <a:xfrm>
            <a:off x="6474803" y="4101106"/>
            <a:ext cx="54465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NQB – 4</a:t>
            </a: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đối tác tầng 1 đạt Hoàng ngọc 3 trong 9 tháng = 12 điểm</a:t>
            </a:r>
          </a:p>
          <a:p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Ngọc trai 3 trong 9 tháng = 12 điểm</a:t>
            </a:r>
          </a:p>
          <a:p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Hoàng ngọc 1 trong 9 tháng = 1 điểm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25 </a:t>
            </a: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Hợp đồng gia đình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81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Google Shape;391;p21"/>
          <p:cNvCxnSpPr/>
          <p:nvPr/>
        </p:nvCxnSpPr>
        <p:spPr>
          <a:xfrm>
            <a:off x="766763" y="6553200"/>
            <a:ext cx="10734357" cy="0"/>
          </a:xfrm>
          <a:prstGeom prst="straightConnector1">
            <a:avLst/>
          </a:prstGeom>
          <a:noFill/>
          <a:ln w="9525" cap="flat" cmpd="sng">
            <a:solidFill>
              <a:srgbClr val="44C49E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8" name="Google Shape;398;p21"/>
          <p:cNvSpPr/>
          <p:nvPr/>
        </p:nvSpPr>
        <p:spPr>
          <a:xfrm>
            <a:off x="7846307" y="3059077"/>
            <a:ext cx="188282" cy="188282"/>
          </a:xfrm>
          <a:prstGeom prst="ellipse">
            <a:avLst/>
          </a:prstGeom>
          <a:solidFill>
            <a:srgbClr val="44C49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 descr="Изображение выглядит как текст, человек, цветной&#10;&#10;Автоматически созданное описание">
            <a:extLst>
              <a:ext uri="{FF2B5EF4-FFF2-40B4-BE49-F238E27FC236}">
                <a16:creationId xmlns:a16="http://schemas.microsoft.com/office/drawing/2014/main" id="{7C83BB73-C77A-8640-9A88-415E5A51F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833" y="1272290"/>
            <a:ext cx="3510418" cy="5195417"/>
          </a:xfrm>
          <a:prstGeom prst="rect">
            <a:avLst/>
          </a:prstGeom>
        </p:spPr>
      </p:pic>
      <p:sp>
        <p:nvSpPr>
          <p:cNvPr id="7" name="Google Shape;392;p21">
            <a:extLst>
              <a:ext uri="{FF2B5EF4-FFF2-40B4-BE49-F238E27FC236}">
                <a16:creationId xmlns:a16="http://schemas.microsoft.com/office/drawing/2014/main" id="{F45DB096-CCC8-F44E-B44F-63947179417B}"/>
              </a:ext>
            </a:extLst>
          </p:cNvPr>
          <p:cNvSpPr txBox="1"/>
          <p:nvPr/>
        </p:nvSpPr>
        <p:spPr>
          <a:xfrm>
            <a:off x="938495" y="549036"/>
            <a:ext cx="4657087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vi-VN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CHÚNG TÔI KHUYÊN BẠN XEM</a:t>
            </a:r>
            <a:r>
              <a:rPr lang="ru-RU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933B870-0BC3-E440-AFEA-7E06F37BD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398" y="512826"/>
            <a:ext cx="2784204" cy="95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6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небо, вода, внешний, дерево&#10;&#10;Автоматически созданное описание">
            <a:extLst>
              <a:ext uri="{FF2B5EF4-FFF2-40B4-BE49-F238E27FC236}">
                <a16:creationId xmlns:a16="http://schemas.microsoft.com/office/drawing/2014/main" id="{28059C55-21B9-304D-9AA6-7161A8AC5D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10" t="450" r="22900" b="-450"/>
          <a:stretch/>
        </p:blipFill>
        <p:spPr>
          <a:xfrm>
            <a:off x="5631113" y="-9469"/>
            <a:ext cx="6651871" cy="6925901"/>
          </a:xfrm>
          <a:prstGeom prst="rect">
            <a:avLst/>
          </a:prstGeom>
        </p:spPr>
      </p:pic>
      <p:cxnSp>
        <p:nvCxnSpPr>
          <p:cNvPr id="391" name="Google Shape;391;p21"/>
          <p:cNvCxnSpPr/>
          <p:nvPr/>
        </p:nvCxnSpPr>
        <p:spPr>
          <a:xfrm>
            <a:off x="766763" y="6553200"/>
            <a:ext cx="10734357" cy="0"/>
          </a:xfrm>
          <a:prstGeom prst="straightConnector1">
            <a:avLst/>
          </a:prstGeom>
          <a:noFill/>
          <a:ln w="9525" cap="flat" cmpd="sng">
            <a:solidFill>
              <a:srgbClr val="44C49E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2" name="Google Shape;392;p21"/>
          <p:cNvSpPr txBox="1"/>
          <p:nvPr/>
        </p:nvSpPr>
        <p:spPr>
          <a:xfrm>
            <a:off x="987448" y="494444"/>
            <a:ext cx="4575425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b="1" dirty="0">
                <a:solidFill>
                  <a:schemeClr val="tx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HẸN GẶP TẠI SINGAPORE</a:t>
            </a:r>
            <a:r>
              <a:rPr lang="ru-RU" sz="4400" b="1" dirty="0">
                <a:solidFill>
                  <a:schemeClr val="tx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!</a:t>
            </a:r>
            <a:endParaRPr lang="ru-RU" sz="3200" dirty="0">
              <a:solidFill>
                <a:schemeClr val="tx1"/>
              </a:solidFill>
              <a:latin typeface="Calibri" panose="020F0502020204030204" pitchFamily="34" charset="0"/>
              <a:ea typeface="Century Gothic"/>
              <a:cs typeface="Calibri" panose="020F0502020204030204" pitchFamily="34" charset="0"/>
              <a:sym typeface="Century Gothic"/>
            </a:endParaRP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FD23E9C-4C12-6C4C-9EC5-BFF86F003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1886" y="73318"/>
            <a:ext cx="2784204" cy="95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2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Google Shape;391;p21"/>
          <p:cNvCxnSpPr/>
          <p:nvPr/>
        </p:nvCxnSpPr>
        <p:spPr>
          <a:xfrm>
            <a:off x="766763" y="6553200"/>
            <a:ext cx="10734357" cy="0"/>
          </a:xfrm>
          <a:prstGeom prst="straightConnector1">
            <a:avLst/>
          </a:prstGeom>
          <a:noFill/>
          <a:ln w="9525" cap="flat" cmpd="sng">
            <a:solidFill>
              <a:srgbClr val="44C49E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2" name="Google Shape;392;p21"/>
          <p:cNvSpPr txBox="1"/>
          <p:nvPr/>
        </p:nvSpPr>
        <p:spPr>
          <a:xfrm>
            <a:off x="956730" y="466744"/>
            <a:ext cx="343663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Singapore</a:t>
            </a:r>
            <a:r>
              <a:rPr lang="ru-RU" sz="44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lang="en-US" sz="44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8" name="Google Shape;398;p21"/>
          <p:cNvSpPr/>
          <p:nvPr/>
        </p:nvSpPr>
        <p:spPr>
          <a:xfrm>
            <a:off x="11312838" y="3031781"/>
            <a:ext cx="188282" cy="188282"/>
          </a:xfrm>
          <a:prstGeom prst="ellipse">
            <a:avLst/>
          </a:prstGeom>
          <a:solidFill>
            <a:srgbClr val="44C49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 descr="Изображение выглядит как небо, внешний, гавань, несколько&#10;&#10;Автоматически созданное описание">
            <a:extLst>
              <a:ext uri="{FF2B5EF4-FFF2-40B4-BE49-F238E27FC236}">
                <a16:creationId xmlns:a16="http://schemas.microsoft.com/office/drawing/2014/main" id="{20723AA9-E0B1-104C-B027-573C25B66B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49"/>
          <a:stretch/>
        </p:blipFill>
        <p:spPr>
          <a:xfrm>
            <a:off x="4367284" y="-13648"/>
            <a:ext cx="7838364" cy="6871648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933B870-0BC3-E440-AFEA-7E06F37BD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170" y="439448"/>
            <a:ext cx="2784204" cy="951437"/>
          </a:xfrm>
          <a:prstGeom prst="rect">
            <a:avLst/>
          </a:prstGeom>
        </p:spPr>
      </p:pic>
      <p:sp>
        <p:nvSpPr>
          <p:cNvPr id="7" name="Google Shape;101;p6">
            <a:extLst>
              <a:ext uri="{FF2B5EF4-FFF2-40B4-BE49-F238E27FC236}">
                <a16:creationId xmlns:a16="http://schemas.microsoft.com/office/drawing/2014/main" id="{0FD8A635-9FF7-7042-8AC2-691F8576A7F5}"/>
              </a:ext>
            </a:extLst>
          </p:cNvPr>
          <p:cNvSpPr txBox="1"/>
          <p:nvPr/>
        </p:nvSpPr>
        <p:spPr>
          <a:xfrm>
            <a:off x="957463" y="1222497"/>
            <a:ext cx="343590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vi-VN" sz="36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MÙA THU</a:t>
            </a:r>
            <a:r>
              <a:rPr lang="ru-RU" sz="36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57907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Google Shape;391;p21"/>
          <p:cNvCxnSpPr/>
          <p:nvPr/>
        </p:nvCxnSpPr>
        <p:spPr>
          <a:xfrm>
            <a:off x="766763" y="6553200"/>
            <a:ext cx="10734357" cy="0"/>
          </a:xfrm>
          <a:prstGeom prst="straightConnector1">
            <a:avLst/>
          </a:prstGeom>
          <a:noFill/>
          <a:ln w="9525" cap="flat" cmpd="sng">
            <a:solidFill>
              <a:srgbClr val="44C49E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2" name="Google Shape;392;p21"/>
          <p:cNvSpPr txBox="1"/>
          <p:nvPr/>
        </p:nvSpPr>
        <p:spPr>
          <a:xfrm>
            <a:off x="957463" y="502077"/>
            <a:ext cx="3501469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Singapore</a:t>
            </a:r>
            <a:endParaRPr sz="3200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8" name="Google Shape;398;p21"/>
          <p:cNvSpPr/>
          <p:nvPr/>
        </p:nvSpPr>
        <p:spPr>
          <a:xfrm>
            <a:off x="11312838" y="3031781"/>
            <a:ext cx="188282" cy="188282"/>
          </a:xfrm>
          <a:prstGeom prst="ellipse">
            <a:avLst/>
          </a:prstGeom>
          <a:solidFill>
            <a:srgbClr val="44C49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312290-EEA2-F349-85EF-D0CED3504D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32"/>
          <a:stretch/>
        </p:blipFill>
        <p:spPr>
          <a:xfrm>
            <a:off x="4367283" y="-13648"/>
            <a:ext cx="7852013" cy="6888920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933B870-0BC3-E440-AFEA-7E06F37BD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17" y="420189"/>
            <a:ext cx="2784204" cy="951437"/>
          </a:xfrm>
          <a:prstGeom prst="rect">
            <a:avLst/>
          </a:prstGeom>
        </p:spPr>
      </p:pic>
      <p:sp>
        <p:nvSpPr>
          <p:cNvPr id="7" name="Google Shape;101;p6">
            <a:extLst>
              <a:ext uri="{FF2B5EF4-FFF2-40B4-BE49-F238E27FC236}">
                <a16:creationId xmlns:a16="http://schemas.microsoft.com/office/drawing/2014/main" id="{5C154A7C-53CA-6740-A4D6-6F3ABD16723E}"/>
              </a:ext>
            </a:extLst>
          </p:cNvPr>
          <p:cNvSpPr txBox="1"/>
          <p:nvPr/>
        </p:nvSpPr>
        <p:spPr>
          <a:xfrm>
            <a:off x="957463" y="1222497"/>
            <a:ext cx="343590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vi-VN" sz="36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VOYAGE</a:t>
            </a:r>
            <a:r>
              <a:rPr lang="ru-RU" sz="36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29659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Google Shape;391;p21"/>
          <p:cNvCxnSpPr/>
          <p:nvPr/>
        </p:nvCxnSpPr>
        <p:spPr>
          <a:xfrm>
            <a:off x="766763" y="6553200"/>
            <a:ext cx="10734357" cy="0"/>
          </a:xfrm>
          <a:prstGeom prst="straightConnector1">
            <a:avLst/>
          </a:prstGeom>
          <a:noFill/>
          <a:ln w="9525" cap="flat" cmpd="sng">
            <a:solidFill>
              <a:srgbClr val="44C49E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2" name="Google Shape;392;p21"/>
          <p:cNvSpPr txBox="1"/>
          <p:nvPr/>
        </p:nvSpPr>
        <p:spPr>
          <a:xfrm>
            <a:off x="1064059" y="455316"/>
            <a:ext cx="8307823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b="1" dirty="0">
                <a:solidFill>
                  <a:schemeClr val="tx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TIÊU CHUẨN THAM DỰ</a:t>
            </a:r>
            <a:r>
              <a:rPr lang="ru-RU" sz="4400" b="1" dirty="0">
                <a:solidFill>
                  <a:schemeClr val="tx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b="1" dirty="0">
                <a:solidFill>
                  <a:schemeClr val="tx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VOYAGE </a:t>
            </a:r>
            <a:r>
              <a:rPr lang="ru-RU" sz="4400" b="1" dirty="0">
                <a:solidFill>
                  <a:schemeClr val="tx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2022 </a:t>
            </a:r>
            <a:r>
              <a:rPr lang="vi-VN" sz="4400" b="1" dirty="0">
                <a:solidFill>
                  <a:schemeClr val="tx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SINGAPORE</a:t>
            </a:r>
            <a:endParaRPr lang="ru-RU" sz="3200" dirty="0">
              <a:solidFill>
                <a:schemeClr val="tx1"/>
              </a:solidFill>
              <a:latin typeface="Calibri" panose="020F0502020204030204" pitchFamily="34" charset="0"/>
              <a:ea typeface="Century Gothic"/>
              <a:cs typeface="Calibri" panose="020F0502020204030204" pitchFamily="34" charset="0"/>
              <a:sym typeface="Century Gothic"/>
            </a:endParaRPr>
          </a:p>
        </p:txBody>
      </p:sp>
      <p:sp>
        <p:nvSpPr>
          <p:cNvPr id="398" name="Google Shape;398;p21"/>
          <p:cNvSpPr/>
          <p:nvPr/>
        </p:nvSpPr>
        <p:spPr>
          <a:xfrm>
            <a:off x="1064059" y="4176807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933B870-0BC3-E440-AFEA-7E06F37BD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760" y="433158"/>
            <a:ext cx="2784204" cy="95143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6BCEADB-2E3C-2542-953A-0C74E977BFAD}"/>
              </a:ext>
            </a:extLst>
          </p:cNvPr>
          <p:cNvSpPr/>
          <p:nvPr/>
        </p:nvSpPr>
        <p:spPr>
          <a:xfrm>
            <a:off x="6490510" y="4082590"/>
            <a:ext cx="55273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(NQB)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tầng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mà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họ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đạt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đoạn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chuẩn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F9F9B22-BEF8-C54F-9B5C-FB486A476A91}"/>
              </a:ext>
            </a:extLst>
          </p:cNvPr>
          <p:cNvSpPr/>
          <p:nvPr/>
        </p:nvSpPr>
        <p:spPr>
          <a:xfrm>
            <a:off x="1340302" y="4082590"/>
            <a:ext cx="4874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(QB)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Google Shape;398;p21">
            <a:extLst>
              <a:ext uri="{FF2B5EF4-FFF2-40B4-BE49-F238E27FC236}">
                <a16:creationId xmlns:a16="http://schemas.microsoft.com/office/drawing/2014/main" id="{4C3FA5AC-8062-0B46-9DC0-EBA34D6A8976}"/>
              </a:ext>
            </a:extLst>
          </p:cNvPr>
          <p:cNvSpPr/>
          <p:nvPr/>
        </p:nvSpPr>
        <p:spPr>
          <a:xfrm>
            <a:off x="6202271" y="4176807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5BFD01-49A8-4F40-9E69-6D72020355CD}"/>
              </a:ext>
            </a:extLst>
          </p:cNvPr>
          <p:cNvSpPr/>
          <p:nvPr/>
        </p:nvSpPr>
        <p:spPr>
          <a:xfrm>
            <a:off x="1340302" y="5162139"/>
            <a:ext cx="489829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đăng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ký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tham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 NQB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1/10/2017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3" name="Google Shape;101;p6">
            <a:extLst>
              <a:ext uri="{FF2B5EF4-FFF2-40B4-BE49-F238E27FC236}">
                <a16:creationId xmlns:a16="http://schemas.microsoft.com/office/drawing/2014/main" id="{BF2E41AC-7210-774D-9845-4AA0990CD117}"/>
              </a:ext>
            </a:extLst>
          </p:cNvPr>
          <p:cNvSpPr txBox="1"/>
          <p:nvPr/>
        </p:nvSpPr>
        <p:spPr>
          <a:xfrm>
            <a:off x="984265" y="1991457"/>
            <a:ext cx="622906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vi-VN" sz="3600" dirty="0">
                <a:solidFill>
                  <a:schemeClr val="accent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Điều kiện tiêu chuẩn</a:t>
            </a:r>
            <a:r>
              <a:rPr lang="ru-RU" sz="3600" dirty="0">
                <a:solidFill>
                  <a:schemeClr val="accent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:</a:t>
            </a:r>
          </a:p>
        </p:txBody>
      </p:sp>
      <p:sp>
        <p:nvSpPr>
          <p:cNvPr id="14" name="Google Shape;101;p6">
            <a:extLst>
              <a:ext uri="{FF2B5EF4-FFF2-40B4-BE49-F238E27FC236}">
                <a16:creationId xmlns:a16="http://schemas.microsoft.com/office/drawing/2014/main" id="{FC7D5CCC-7B15-1743-B83D-048363C0E638}"/>
              </a:ext>
            </a:extLst>
          </p:cNvPr>
          <p:cNvSpPr txBox="1"/>
          <p:nvPr/>
        </p:nvSpPr>
        <p:spPr>
          <a:xfrm>
            <a:off x="946358" y="2631573"/>
            <a:ext cx="11245642" cy="110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Giai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đoạn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tiêu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chuẩn</a:t>
            </a:r>
            <a:r>
              <a:rPr lang="vi-VN" sz="1800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tháng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9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năm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2021 </a:t>
            </a:r>
            <a:r>
              <a:rPr lang="vi-VN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tháng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5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năm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Sử dụng 2 khái niệm 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– </a:t>
            </a: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Điểm danh hiệu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QB) </a:t>
            </a:r>
          </a:p>
          <a:p>
            <a:pPr lvl="0"/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Và Điểm danh hiệu mới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 (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NQB).</a:t>
            </a:r>
          </a:p>
        </p:txBody>
      </p:sp>
    </p:spTree>
    <p:extLst>
      <p:ext uri="{BB962C8B-B14F-4D97-AF65-F5344CB8AC3E}">
        <p14:creationId xmlns:p14="http://schemas.microsoft.com/office/powerpoint/2010/main" val="107558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Google Shape;391;p21"/>
          <p:cNvCxnSpPr/>
          <p:nvPr/>
        </p:nvCxnSpPr>
        <p:spPr>
          <a:xfrm>
            <a:off x="766763" y="6553200"/>
            <a:ext cx="10734357" cy="0"/>
          </a:xfrm>
          <a:prstGeom prst="straightConnector1">
            <a:avLst/>
          </a:prstGeom>
          <a:noFill/>
          <a:ln w="9525" cap="flat" cmpd="sng">
            <a:solidFill>
              <a:srgbClr val="44C49E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2" name="Google Shape;392;p21"/>
          <p:cNvSpPr txBox="1"/>
          <p:nvPr/>
        </p:nvSpPr>
        <p:spPr>
          <a:xfrm>
            <a:off x="946506" y="504312"/>
            <a:ext cx="7897243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b="1" dirty="0">
                <a:solidFill>
                  <a:schemeClr val="tx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TIÊU CHUẨN THAM DỰ</a:t>
            </a:r>
            <a:r>
              <a:rPr lang="ru-RU" sz="4400" b="1" dirty="0">
                <a:solidFill>
                  <a:schemeClr val="tx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b="1" dirty="0">
                <a:solidFill>
                  <a:schemeClr val="tx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VOYAGE </a:t>
            </a:r>
            <a:r>
              <a:rPr lang="ru-RU" sz="4400" b="1" dirty="0">
                <a:solidFill>
                  <a:schemeClr val="tx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2022 </a:t>
            </a:r>
            <a:r>
              <a:rPr lang="vi-VN" sz="4400" b="1" dirty="0">
                <a:solidFill>
                  <a:schemeClr val="tx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SINGAPORE</a:t>
            </a:r>
            <a:endParaRPr lang="ru-RU" sz="3200" dirty="0">
              <a:solidFill>
                <a:schemeClr val="tx1"/>
              </a:solidFill>
              <a:latin typeface="Calibri" panose="020F0502020204030204" pitchFamily="34" charset="0"/>
              <a:ea typeface="Century Gothic"/>
              <a:cs typeface="Calibri" panose="020F0502020204030204" pitchFamily="34" charset="0"/>
              <a:sym typeface="Century Gothic"/>
            </a:endParaRPr>
          </a:p>
        </p:txBody>
      </p:sp>
      <p:sp>
        <p:nvSpPr>
          <p:cNvPr id="398" name="Google Shape;398;p21"/>
          <p:cNvSpPr/>
          <p:nvPr/>
        </p:nvSpPr>
        <p:spPr>
          <a:xfrm>
            <a:off x="1066860" y="3155324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highlight>
                <a:srgbClr val="0000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933B870-0BC3-E440-AFEA-7E06F37BD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465" y="422424"/>
            <a:ext cx="2784204" cy="951437"/>
          </a:xfrm>
          <a:prstGeom prst="rect">
            <a:avLst/>
          </a:prstGeom>
        </p:spPr>
      </p:pic>
      <p:sp>
        <p:nvSpPr>
          <p:cNvPr id="12" name="Google Shape;101;p6">
            <a:extLst>
              <a:ext uri="{FF2B5EF4-FFF2-40B4-BE49-F238E27FC236}">
                <a16:creationId xmlns:a16="http://schemas.microsoft.com/office/drawing/2014/main" id="{9CFAFF71-44BB-5D46-8105-D1ABF75DBAA6}"/>
              </a:ext>
            </a:extLst>
          </p:cNvPr>
          <p:cNvSpPr txBox="1"/>
          <p:nvPr/>
        </p:nvSpPr>
        <p:spPr>
          <a:xfrm>
            <a:off x="946506" y="2065350"/>
            <a:ext cx="1200622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dirty="0">
                <a:solidFill>
                  <a:schemeClr val="accent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Điều kiện tiêu chuẩn </a:t>
            </a:r>
            <a:r>
              <a:rPr lang="ru-RU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6BCEADB-2E3C-2542-953A-0C74E977BFAD}"/>
              </a:ext>
            </a:extLst>
          </p:cNvPr>
          <p:cNvSpPr/>
          <p:nvPr/>
        </p:nvSpPr>
        <p:spPr>
          <a:xfrm>
            <a:off x="1312210" y="2963586"/>
            <a:ext cx="4632581" cy="372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 danh hiệu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QB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Ngọc trai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1 </a:t>
            </a: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Ngọc bích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2 </a:t>
            </a: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Hồng ngọc 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3 </a:t>
            </a: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Ngọc lục bảo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4 </a:t>
            </a: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Kim cương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5 </a:t>
            </a: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ru-RU" sz="2000" dirty="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AD4CD41-3859-AE4E-86EF-823948E663CD}"/>
              </a:ext>
            </a:extLst>
          </p:cNvPr>
          <p:cNvSpPr/>
          <p:nvPr/>
        </p:nvSpPr>
        <p:spPr>
          <a:xfrm>
            <a:off x="6371169" y="2963586"/>
            <a:ext cx="5577500" cy="3273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 danh hiệu mới 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NQB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 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Hoàng ngọc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1 </a:t>
            </a: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Ngọc trai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2 </a:t>
            </a: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Ngọc bích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3 </a:t>
            </a: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điểm,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Hồng ngọc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4 </a:t>
            </a: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điểm,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Ngọc lục bảo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5 </a:t>
            </a: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điểm,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Kim cương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6 </a:t>
            </a: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Google Shape;398;p21">
            <a:extLst>
              <a:ext uri="{FF2B5EF4-FFF2-40B4-BE49-F238E27FC236}">
                <a16:creationId xmlns:a16="http://schemas.microsoft.com/office/drawing/2014/main" id="{81DAF1D1-EEB8-AE47-A3EA-5B5CEFE4F944}"/>
              </a:ext>
            </a:extLst>
          </p:cNvPr>
          <p:cNvSpPr/>
          <p:nvPr/>
        </p:nvSpPr>
        <p:spPr>
          <a:xfrm>
            <a:off x="6075591" y="3155324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highlight>
                <a:srgbClr val="0000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878357-9A5E-4C47-A963-4F48938CF5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32" t="630" r="327" b="-630"/>
          <a:stretch/>
        </p:blipFill>
        <p:spPr>
          <a:xfrm>
            <a:off x="6143683" y="3482830"/>
            <a:ext cx="1121195" cy="55872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BC850E-7AC5-467E-BE68-AC965CB6D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7650" y="3920455"/>
            <a:ext cx="1119932" cy="52748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9637D5-BBB5-40B2-891C-78CCDBD5B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7524" y="4392228"/>
            <a:ext cx="1119935" cy="52748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AC185A8-4427-40E9-AF09-D2D89BB98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0891" y="4850845"/>
            <a:ext cx="1233200" cy="58083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65C4947-C1D2-4D0A-BC3B-C82C2F7462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2974" y="5270393"/>
            <a:ext cx="1233200" cy="58083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24BC5-F5E1-45A8-A9E2-64C10B84C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7489" y="5719500"/>
            <a:ext cx="1088685" cy="51277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2D999EA-06CB-4EF3-B1E6-3394FF1D8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297" y="3882616"/>
            <a:ext cx="1119932" cy="52748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1FB21FF-3AB8-422D-A7A9-6105E94BAE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171" y="4354389"/>
            <a:ext cx="1119935" cy="52748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9ADD6D7-7CB3-4378-8754-9A41F34D7A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538" y="4813006"/>
            <a:ext cx="1233200" cy="58083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C908B8D6-8AB4-4029-8E7E-43A13DBEA2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621" y="5232554"/>
            <a:ext cx="1233200" cy="580838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46633AB-06F7-4C33-AB53-DCAC7A0E3E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136" y="5681661"/>
            <a:ext cx="1088685" cy="51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2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Google Shape;391;p21"/>
          <p:cNvCxnSpPr/>
          <p:nvPr/>
        </p:nvCxnSpPr>
        <p:spPr>
          <a:xfrm>
            <a:off x="523552" y="6337398"/>
            <a:ext cx="10734357" cy="0"/>
          </a:xfrm>
          <a:prstGeom prst="straightConnector1">
            <a:avLst/>
          </a:prstGeom>
          <a:noFill/>
          <a:ln w="9525" cap="flat" cmpd="sng">
            <a:solidFill>
              <a:srgbClr val="44C49E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8" name="Google Shape;398;p21"/>
          <p:cNvSpPr/>
          <p:nvPr/>
        </p:nvSpPr>
        <p:spPr>
          <a:xfrm>
            <a:off x="1069913" y="4143579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933B870-0BC3-E440-AFEA-7E06F37BD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488" y="458018"/>
            <a:ext cx="2784204" cy="95143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6BCEADB-2E3C-2542-953A-0C74E977BFAD}"/>
              </a:ext>
            </a:extLst>
          </p:cNvPr>
          <p:cNvSpPr/>
          <p:nvPr/>
        </p:nvSpPr>
        <p:spPr>
          <a:xfrm>
            <a:off x="953027" y="2124027"/>
            <a:ext cx="112389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NQB</a:t>
            </a:r>
            <a:r>
              <a:rPr lang="ru-RU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 thể được cộng dồn từ cùng một người mới – có nghĩa nếu đối tác trong giai đoạn tiêu chuẩn lần đầu tiên đạt Hoàng ngọc, sau đó lần đầu tiên đạt Ngọc trai, sẽ được tính </a:t>
            </a:r>
            <a:r>
              <a:rPr lang="ru-RU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1+2=3 </a:t>
            </a:r>
            <a:r>
              <a:rPr lang="vi-VN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ru-RU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D1108C6-8884-CD44-8865-7E9FB186A2EC}"/>
              </a:ext>
            </a:extLst>
          </p:cNvPr>
          <p:cNvSpPr/>
          <p:nvPr/>
        </p:nvSpPr>
        <p:spPr>
          <a:xfrm>
            <a:off x="7671160" y="4083446"/>
            <a:ext cx="261161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Hoàng ngọc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1 </a:t>
            </a: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Ngọc trai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2 </a:t>
            </a: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Ngọc bích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3 </a:t>
            </a: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Hồng ngọc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4 </a:t>
            </a: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Ngọc lục bảo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5 </a:t>
            </a: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Kim cương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6 </a:t>
            </a:r>
            <a:r>
              <a: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000" dirty="0">
                <a:solidFill>
                  <a:schemeClr val="tx1"/>
                </a:solidFill>
              </a:rPr>
              <a:t> </a:t>
            </a:r>
          </a:p>
          <a:p>
            <a:endParaRPr lang="ru-RU" sz="2000" dirty="0">
              <a:solidFill>
                <a:schemeClr val="tx1"/>
              </a:solidFill>
            </a:endParaRPr>
          </a:p>
          <a:p>
            <a:r>
              <a:rPr lang="ru-RU" sz="2000" b="1" dirty="0">
                <a:solidFill>
                  <a:schemeClr val="tx1"/>
                </a:solidFill>
                <a:latin typeface="Century Gothic"/>
              </a:rPr>
              <a:t> 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8A57225-D311-144A-AE56-C9C340C48B77}"/>
              </a:ext>
            </a:extLst>
          </p:cNvPr>
          <p:cNvSpPr/>
          <p:nvPr/>
        </p:nvSpPr>
        <p:spPr>
          <a:xfrm>
            <a:off x="1329623" y="4041120"/>
            <a:ext cx="54946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5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Ngoài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ra,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đạt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hiệu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lần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tiên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khóa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nếu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lặp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hiệu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nhất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khóa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giai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đoạn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tiêu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chuẩn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điểm</a:t>
            </a:r>
            <a:r>
              <a:rPr lang="vi-V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vi-V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NQB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cũng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cồng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dồn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Стрелка вправо 5">
            <a:extLst>
              <a:ext uri="{FF2B5EF4-FFF2-40B4-BE49-F238E27FC236}">
                <a16:creationId xmlns:a16="http://schemas.microsoft.com/office/drawing/2014/main" id="{7849F569-EF0E-894B-97F4-85C08F578FF6}"/>
              </a:ext>
            </a:extLst>
          </p:cNvPr>
          <p:cNvSpPr/>
          <p:nvPr/>
        </p:nvSpPr>
        <p:spPr>
          <a:xfrm>
            <a:off x="6824296" y="5618872"/>
            <a:ext cx="627797" cy="27984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87D458"/>
              </a:solidFill>
            </a:endParaRPr>
          </a:p>
        </p:txBody>
      </p:sp>
      <p:sp>
        <p:nvSpPr>
          <p:cNvPr id="13" name="Google Shape;392;p21">
            <a:extLst>
              <a:ext uri="{FF2B5EF4-FFF2-40B4-BE49-F238E27FC236}">
                <a16:creationId xmlns:a16="http://schemas.microsoft.com/office/drawing/2014/main" id="{A679A74C-2679-5145-8A2F-352D15D2603B}"/>
              </a:ext>
            </a:extLst>
          </p:cNvPr>
          <p:cNvSpPr txBox="1"/>
          <p:nvPr/>
        </p:nvSpPr>
        <p:spPr>
          <a:xfrm>
            <a:off x="973800" y="500997"/>
            <a:ext cx="698284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vi-VN" sz="4400" b="1" dirty="0">
                <a:solidFill>
                  <a:schemeClr val="tx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ĐIỀU KIỆN TIÊU CHUẨN</a:t>
            </a:r>
            <a:r>
              <a:rPr lang="ru-RU" sz="4400" b="1" dirty="0">
                <a:solidFill>
                  <a:schemeClr val="tx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2411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Google Shape;391;p21"/>
          <p:cNvCxnSpPr/>
          <p:nvPr/>
        </p:nvCxnSpPr>
        <p:spPr>
          <a:xfrm>
            <a:off x="766763" y="6553200"/>
            <a:ext cx="10734357" cy="0"/>
          </a:xfrm>
          <a:prstGeom prst="straightConnector1">
            <a:avLst/>
          </a:prstGeom>
          <a:noFill/>
          <a:ln w="9525" cap="flat" cmpd="sng">
            <a:solidFill>
              <a:srgbClr val="44C49E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6BCEADB-2E3C-2542-953A-0C74E977BFAD}"/>
              </a:ext>
            </a:extLst>
          </p:cNvPr>
          <p:cNvSpPr/>
          <p:nvPr/>
        </p:nvSpPr>
        <p:spPr>
          <a:xfrm>
            <a:off x="941418" y="2026954"/>
            <a:ext cx="515458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ối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lần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ầu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ê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ạt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Ngọc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trai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9 (2 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iểm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),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sau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đó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lặp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lại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danh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hiệu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Ngọc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trai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10,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sẽ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đư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ợc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cộng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ê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1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vi-VN" sz="1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điểm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nữa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</a:t>
            </a:r>
            <a:r>
              <a:rPr lang="en-US" sz="1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NQB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vi-VN" sz="1800" dirty="0">
              <a:solidFill>
                <a:srgbClr val="55555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vi-VN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ối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lần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ầu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ê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ạt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Ho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ngọc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giai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oạn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ê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chuẩn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sau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đó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lần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ầu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ê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ạt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Ngọc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trai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ì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sẽ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đư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ợc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í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1+2=3 đ</a:t>
            </a:r>
            <a:r>
              <a:rPr lang="en-US" sz="1800" b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iểm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sau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đó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lặp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lại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danh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hiệu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Ngọc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trai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sẽ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đư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ợc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í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ê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 đ</a:t>
            </a:r>
            <a:r>
              <a:rPr lang="en-US" sz="1800" b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iểm</a:t>
            </a: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nữa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</a:t>
            </a: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NQB</a:t>
            </a:r>
            <a:endParaRPr lang="en-US" sz="1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Century Gothic"/>
              </a:rPr>
              <a:t> 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9CAD0BF-1BE4-F74B-B172-107AE9BCBF29}"/>
              </a:ext>
            </a:extLst>
          </p:cNvPr>
          <p:cNvSpPr/>
          <p:nvPr/>
        </p:nvSpPr>
        <p:spPr>
          <a:xfrm>
            <a:off x="6438525" y="2026954"/>
            <a:ext cx="525645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ối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lần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ầu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ê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ạt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Ho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ngọc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giai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oạn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ê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chuẩn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sau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đó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lần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ầu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ê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ạt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Ngọc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trai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ì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sẽ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đư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ợc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í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1+2=3 đ</a:t>
            </a:r>
            <a:r>
              <a:rPr lang="en-US" sz="1800" b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iểm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sau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đó 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ạt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danh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hiệu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Ho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ngọc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ì </a:t>
            </a:r>
            <a:r>
              <a:rPr lang="vi-VN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KHÔNG 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đư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ợc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í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ê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iểm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</a:t>
            </a: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NQB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bởi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danh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hiệu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cao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nhất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ạt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đư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ợc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Ngọc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trai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vi-VN" sz="2000" dirty="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8" name="Google Shape;392;p21">
            <a:extLst>
              <a:ext uri="{FF2B5EF4-FFF2-40B4-BE49-F238E27FC236}">
                <a16:creationId xmlns:a16="http://schemas.microsoft.com/office/drawing/2014/main" id="{B2C2305D-C386-BD4D-B20A-F3CFB2820AE7}"/>
              </a:ext>
            </a:extLst>
          </p:cNvPr>
          <p:cNvSpPr txBox="1"/>
          <p:nvPr/>
        </p:nvSpPr>
        <p:spPr>
          <a:xfrm>
            <a:off x="1344189" y="549035"/>
            <a:ext cx="356234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vi-VN" sz="4400" b="1" dirty="0">
                <a:solidFill>
                  <a:schemeClr val="tx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VÍ DỤ</a:t>
            </a:r>
            <a:r>
              <a:rPr lang="ru-RU" sz="4400" b="1" dirty="0">
                <a:solidFill>
                  <a:schemeClr val="tx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:</a:t>
            </a:r>
          </a:p>
        </p:txBody>
      </p:sp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BC09FDE-D843-4ADF-A0AC-B665DAE32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488" y="458018"/>
            <a:ext cx="2784204" cy="95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0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Google Shape;391;p21"/>
          <p:cNvCxnSpPr/>
          <p:nvPr/>
        </p:nvCxnSpPr>
        <p:spPr>
          <a:xfrm>
            <a:off x="766763" y="6553200"/>
            <a:ext cx="10734357" cy="0"/>
          </a:xfrm>
          <a:prstGeom prst="straightConnector1">
            <a:avLst/>
          </a:prstGeom>
          <a:noFill/>
          <a:ln w="9525" cap="flat" cmpd="sng">
            <a:solidFill>
              <a:srgbClr val="44C49E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8" name="Google Shape;398;p21"/>
          <p:cNvSpPr/>
          <p:nvPr/>
        </p:nvSpPr>
        <p:spPr>
          <a:xfrm>
            <a:off x="1055688" y="3231855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1;p6">
            <a:extLst>
              <a:ext uri="{FF2B5EF4-FFF2-40B4-BE49-F238E27FC236}">
                <a16:creationId xmlns:a16="http://schemas.microsoft.com/office/drawing/2014/main" id="{9CFAFF71-44BB-5D46-8105-D1ABF75DBAA6}"/>
              </a:ext>
            </a:extLst>
          </p:cNvPr>
          <p:cNvSpPr txBox="1"/>
          <p:nvPr/>
        </p:nvSpPr>
        <p:spPr>
          <a:xfrm>
            <a:off x="946504" y="1987234"/>
            <a:ext cx="1200622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dirty="0">
                <a:solidFill>
                  <a:schemeClr val="accent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Trong giai đoạn tiêu chuẩn cần</a:t>
            </a:r>
            <a:r>
              <a:rPr lang="ru-RU" sz="3600" dirty="0">
                <a:solidFill>
                  <a:schemeClr val="accent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6BCEADB-2E3C-2542-953A-0C74E977BFAD}"/>
              </a:ext>
            </a:extLst>
          </p:cNvPr>
          <p:cNvSpPr/>
          <p:nvPr/>
        </p:nvSpPr>
        <p:spPr>
          <a:xfrm>
            <a:off x="1533058" y="3142202"/>
            <a:ext cx="8415673" cy="15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ạt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danh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hiệu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Ngọc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trai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trở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ê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 </a:t>
            </a:r>
            <a:endParaRPr lang="vi-VN" sz="1800" dirty="0">
              <a:solidFill>
                <a:srgbClr val="55555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vi-VN" sz="1800" dirty="0">
              <a:solidFill>
                <a:srgbClr val="55555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ó 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iểm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danh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hiệu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QB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 12 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iểm</a:t>
            </a:r>
            <a:endParaRPr lang="vi-VN" sz="1800" dirty="0">
              <a:solidFill>
                <a:srgbClr val="55555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ó 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iểm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danh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hiệu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mới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NQB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 20 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iểm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nếu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2 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ối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tham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dự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- 25 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iểm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NQB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sz="1800" dirty="0">
              <a:solidFill>
                <a:srgbClr val="5555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Google Shape;392;p21">
            <a:extLst>
              <a:ext uri="{FF2B5EF4-FFF2-40B4-BE49-F238E27FC236}">
                <a16:creationId xmlns:a16="http://schemas.microsoft.com/office/drawing/2014/main" id="{12B692F5-A695-2945-901A-A24CD36982DE}"/>
              </a:ext>
            </a:extLst>
          </p:cNvPr>
          <p:cNvSpPr txBox="1"/>
          <p:nvPr/>
        </p:nvSpPr>
        <p:spPr>
          <a:xfrm>
            <a:off x="946504" y="482071"/>
            <a:ext cx="5040312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vi-VN" sz="4400" b="1" dirty="0">
                <a:solidFill>
                  <a:schemeClr val="tx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ĐỂ THAM GIA CHUYẾN DU LỊCH</a:t>
            </a:r>
            <a:endParaRPr lang="ru-RU" sz="4400" b="1" dirty="0">
              <a:solidFill>
                <a:schemeClr val="tx1"/>
              </a:solidFill>
              <a:latin typeface="Calibri" panose="020F0502020204030204" pitchFamily="34" charset="0"/>
              <a:ea typeface="Century Gothic"/>
              <a:cs typeface="Calibri" panose="020F0502020204030204" pitchFamily="34" charset="0"/>
              <a:sym typeface="Century Gothic"/>
            </a:endParaRPr>
          </a:p>
        </p:txBody>
      </p:sp>
      <p:sp>
        <p:nvSpPr>
          <p:cNvPr id="11" name="Google Shape;398;p21">
            <a:extLst>
              <a:ext uri="{FF2B5EF4-FFF2-40B4-BE49-F238E27FC236}">
                <a16:creationId xmlns:a16="http://schemas.microsoft.com/office/drawing/2014/main" id="{CEB0C0BD-1413-1148-9878-F1E7E5B95A08}"/>
              </a:ext>
            </a:extLst>
          </p:cNvPr>
          <p:cNvSpPr/>
          <p:nvPr/>
        </p:nvSpPr>
        <p:spPr>
          <a:xfrm>
            <a:off x="1055688" y="3804326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398;p21">
            <a:extLst>
              <a:ext uri="{FF2B5EF4-FFF2-40B4-BE49-F238E27FC236}">
                <a16:creationId xmlns:a16="http://schemas.microsoft.com/office/drawing/2014/main" id="{D2A76593-B871-3E4B-B4D1-9C249C4C156A}"/>
              </a:ext>
            </a:extLst>
          </p:cNvPr>
          <p:cNvSpPr/>
          <p:nvPr/>
        </p:nvSpPr>
        <p:spPr>
          <a:xfrm>
            <a:off x="1055688" y="4406867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Рисунок 1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8BCA70D-DCFF-41D7-9B40-FFC2864A7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488" y="458018"/>
            <a:ext cx="2784204" cy="95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5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Google Shape;391;p21"/>
          <p:cNvCxnSpPr/>
          <p:nvPr/>
        </p:nvCxnSpPr>
        <p:spPr>
          <a:xfrm>
            <a:off x="766763" y="6553200"/>
            <a:ext cx="10734357" cy="0"/>
          </a:xfrm>
          <a:prstGeom prst="straightConnector1">
            <a:avLst/>
          </a:prstGeom>
          <a:noFill/>
          <a:ln w="9525" cap="flat" cmpd="sng">
            <a:solidFill>
              <a:srgbClr val="44C49E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8" name="Google Shape;398;p21"/>
          <p:cNvSpPr/>
          <p:nvPr/>
        </p:nvSpPr>
        <p:spPr>
          <a:xfrm>
            <a:off x="1055688" y="3834002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933B870-0BC3-E440-AFEA-7E06F37BD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446415"/>
            <a:ext cx="2784204" cy="95143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6BCEADB-2E3C-2542-953A-0C74E977BFAD}"/>
              </a:ext>
            </a:extLst>
          </p:cNvPr>
          <p:cNvSpPr/>
          <p:nvPr/>
        </p:nvSpPr>
        <p:spPr>
          <a:xfrm>
            <a:off x="1255308" y="3757960"/>
            <a:ext cx="11205410" cy="2667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ạt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ê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chuẩn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í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cực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từ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 k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ý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hợp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ồng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ến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5/2022, í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nhất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từ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thứ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3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sau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khi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k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ý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hợp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ồng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ạt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danh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hiệu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Ngọc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trai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trở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ê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US" sz="1800" dirty="0">
              <a:solidFill>
                <a:srgbClr val="5555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vi-VN" sz="1800" dirty="0">
              <a:solidFill>
                <a:srgbClr val="55555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ó 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iểm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danh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hiệu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QB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 12 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iểm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US" sz="1800" dirty="0">
              <a:solidFill>
                <a:srgbClr val="5555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vi-VN" sz="1800" dirty="0">
              <a:solidFill>
                <a:srgbClr val="55555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ó 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iểm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danh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hiệu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mới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NQB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 20 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iểm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nếu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2 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ối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tham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dự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- 25 đ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iểm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NQB</a:t>
            </a:r>
            <a:r>
              <a:rPr lang="ru-RU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).</a:t>
            </a:r>
            <a:endParaRPr lang="en-US" sz="1800" dirty="0">
              <a:solidFill>
                <a:srgbClr val="5555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000" b="1" dirty="0">
                <a:solidFill>
                  <a:schemeClr val="tx1"/>
                </a:solidFill>
                <a:latin typeface="Century Gothic"/>
              </a:rPr>
              <a:t> 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0" name="Google Shape;101;p6">
            <a:extLst>
              <a:ext uri="{FF2B5EF4-FFF2-40B4-BE49-F238E27FC236}">
                <a16:creationId xmlns:a16="http://schemas.microsoft.com/office/drawing/2014/main" id="{A49A7C62-E3B1-9448-92AD-7E7049A7373B}"/>
              </a:ext>
            </a:extLst>
          </p:cNvPr>
          <p:cNvSpPr txBox="1"/>
          <p:nvPr/>
        </p:nvSpPr>
        <p:spPr>
          <a:xfrm>
            <a:off x="946503" y="1988603"/>
            <a:ext cx="1186713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vi-VN" sz="3600" dirty="0">
                <a:solidFill>
                  <a:schemeClr val="accent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Tháng 9/2021 – tháng 4/2022</a:t>
            </a:r>
            <a:endParaRPr lang="ru-RU" sz="3600" dirty="0">
              <a:solidFill>
                <a:schemeClr val="accent1"/>
              </a:solidFill>
              <a:latin typeface="Calibri" panose="020F0502020204030204" pitchFamily="34" charset="0"/>
              <a:ea typeface="Century Gothic"/>
              <a:cs typeface="Calibri" panose="020F0502020204030204" pitchFamily="34" charset="0"/>
              <a:sym typeface="Century Gothic"/>
            </a:endParaRPr>
          </a:p>
        </p:txBody>
      </p:sp>
      <p:sp>
        <p:nvSpPr>
          <p:cNvPr id="13" name="Google Shape;398;p21">
            <a:extLst>
              <a:ext uri="{FF2B5EF4-FFF2-40B4-BE49-F238E27FC236}">
                <a16:creationId xmlns:a16="http://schemas.microsoft.com/office/drawing/2014/main" id="{63D0EBC3-321D-4944-B799-0C574CD040C9}"/>
              </a:ext>
            </a:extLst>
          </p:cNvPr>
          <p:cNvSpPr/>
          <p:nvPr/>
        </p:nvSpPr>
        <p:spPr>
          <a:xfrm>
            <a:off x="1149829" y="4938652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398;p21">
            <a:extLst>
              <a:ext uri="{FF2B5EF4-FFF2-40B4-BE49-F238E27FC236}">
                <a16:creationId xmlns:a16="http://schemas.microsoft.com/office/drawing/2014/main" id="{DFC90B13-F061-8D45-A4F8-51BE75164C53}"/>
              </a:ext>
            </a:extLst>
          </p:cNvPr>
          <p:cNvSpPr/>
          <p:nvPr/>
        </p:nvSpPr>
        <p:spPr>
          <a:xfrm>
            <a:off x="1067025" y="5658605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92;p21">
            <a:extLst>
              <a:ext uri="{FF2B5EF4-FFF2-40B4-BE49-F238E27FC236}">
                <a16:creationId xmlns:a16="http://schemas.microsoft.com/office/drawing/2014/main" id="{9064C7E3-3363-EB43-89D2-B938D1B1C114}"/>
              </a:ext>
            </a:extLst>
          </p:cNvPr>
          <p:cNvSpPr txBox="1"/>
          <p:nvPr/>
        </p:nvSpPr>
        <p:spPr>
          <a:xfrm>
            <a:off x="946503" y="482071"/>
            <a:ext cx="8115609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vi-VN" sz="4400" b="1" dirty="0">
                <a:solidFill>
                  <a:schemeClr val="tx1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ĐIỀU KIỆN ĐẶC BIỆT CHO NGƯỜI MỚI KÝ HỢP ĐỒNG</a:t>
            </a:r>
            <a:endParaRPr lang="ru-RU" sz="4400" b="1" dirty="0">
              <a:solidFill>
                <a:schemeClr val="tx1"/>
              </a:solidFill>
              <a:latin typeface="Calibri" panose="020F0502020204030204" pitchFamily="34" charset="0"/>
              <a:ea typeface="Century Gothic"/>
              <a:cs typeface="Calibri" panose="020F0502020204030204" pitchFamily="34" charset="0"/>
              <a:sym typeface="Century Gothic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B1982F2-F91D-A143-BD98-C529A840AF50}"/>
              </a:ext>
            </a:extLst>
          </p:cNvPr>
          <p:cNvSpPr/>
          <p:nvPr/>
        </p:nvSpPr>
        <p:spPr>
          <a:xfrm>
            <a:off x="946503" y="3019908"/>
            <a:ext cx="67778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 tháng ký hợp đồng đến tháng 5/2022 cần</a:t>
            </a:r>
            <a:r>
              <a:rPr lang="ru-RU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43701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974</Words>
  <Application>Microsoft Office PowerPoint</Application>
  <PresentationFormat>Widescreen</PresentationFormat>
  <Paragraphs>113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Roboto</vt:lpstr>
      <vt:lpstr>Century Gothic</vt:lpstr>
      <vt:lpstr>Times New Roman</vt:lpstr>
      <vt:lpstr>Calibri</vt:lpstr>
      <vt:lpstr>Arial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Ly Huong</cp:lastModifiedBy>
  <cp:revision>29</cp:revision>
  <dcterms:created xsi:type="dcterms:W3CDTF">2021-06-17T07:55:09Z</dcterms:created>
  <dcterms:modified xsi:type="dcterms:W3CDTF">2021-09-24T13:09:47Z</dcterms:modified>
</cp:coreProperties>
</file>