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pn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17" r:id="rId2"/>
    <p:sldId id="318" r:id="rId3"/>
    <p:sldId id="269" r:id="rId4"/>
    <p:sldId id="324" r:id="rId5"/>
    <p:sldId id="323" r:id="rId6"/>
    <p:sldId id="325" r:id="rId7"/>
    <p:sldId id="326" r:id="rId8"/>
    <p:sldId id="32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83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  <p15:guide id="5" pos="7423" userDrawn="1">
          <p15:clr>
            <a:srgbClr val="A4A3A4"/>
          </p15:clr>
        </p15:guide>
        <p15:guide id="6" orient="horz" pos="4133" userDrawn="1">
          <p15:clr>
            <a:srgbClr val="A4A3A4"/>
          </p15:clr>
        </p15:guide>
        <p15:guide id="7" pos="665" userDrawn="1">
          <p15:clr>
            <a:srgbClr val="A4A3A4"/>
          </p15:clr>
        </p15:guide>
        <p15:guide id="8" pos="3228" userDrawn="1">
          <p15:clr>
            <a:srgbClr val="A4A3A4"/>
          </p15:clr>
        </p15:guide>
        <p15:guide id="9" pos="5201" userDrawn="1">
          <p15:clr>
            <a:srgbClr val="A4A3A4"/>
          </p15:clr>
        </p15:guide>
        <p15:guide id="10" pos="1890" userDrawn="1">
          <p15:clr>
            <a:srgbClr val="A4A3A4"/>
          </p15:clr>
        </p15:guide>
        <p15:guide id="11" orient="horz" pos="29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A6E2"/>
    <a:srgbClr val="68296F"/>
    <a:srgbClr val="9933FF"/>
    <a:srgbClr val="00B01D"/>
    <a:srgbClr val="B8316B"/>
    <a:srgbClr val="EA4B95"/>
    <a:srgbClr val="B93E8F"/>
    <a:srgbClr val="92D050"/>
    <a:srgbClr val="44C49E"/>
    <a:srgbClr val="5C9C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7"/>
    <p:restoredTop sz="90763" autoAdjust="0"/>
  </p:normalViewPr>
  <p:slideViewPr>
    <p:cSldViewPr snapToGrid="0" snapToObjects="1">
      <p:cViewPr>
        <p:scale>
          <a:sx n="83" d="100"/>
          <a:sy n="83" d="100"/>
        </p:scale>
        <p:origin x="-76" y="-1016"/>
      </p:cViewPr>
      <p:guideLst>
        <p:guide orient="horz" pos="2160"/>
        <p:guide pos="3840"/>
        <p:guide pos="483"/>
        <p:guide orient="horz" pos="414"/>
        <p:guide pos="7423"/>
        <p:guide orient="horz" pos="4133"/>
        <p:guide pos="665"/>
        <p:guide pos="3228"/>
        <p:guide pos="5201"/>
        <p:guide pos="1890"/>
        <p:guide orient="horz" pos="295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 Huong" userId="4facb71ed250888e" providerId="LiveId" clId="{F80FF653-5B11-4361-B31F-87A77D2AB354}"/>
    <pc:docChg chg="custSel modSld">
      <pc:chgData name="Ly Huong" userId="4facb71ed250888e" providerId="LiveId" clId="{F80FF653-5B11-4361-B31F-87A77D2AB354}" dt="2021-09-07T09:36:24.417" v="2759" actId="20577"/>
      <pc:docMkLst>
        <pc:docMk/>
      </pc:docMkLst>
      <pc:sldChg chg="modSp mod">
        <pc:chgData name="Ly Huong" userId="4facb71ed250888e" providerId="LiveId" clId="{F80FF653-5B11-4361-B31F-87A77D2AB354}" dt="2021-09-07T09:19:08.106" v="587" actId="20577"/>
        <pc:sldMkLst>
          <pc:docMk/>
          <pc:sldMk cId="171757056" sldId="269"/>
        </pc:sldMkLst>
        <pc:spChg chg="mod">
          <ac:chgData name="Ly Huong" userId="4facb71ed250888e" providerId="LiveId" clId="{F80FF653-5B11-4361-B31F-87A77D2AB354}" dt="2021-09-07T09:19:08.106" v="587" actId="20577"/>
          <ac:spMkLst>
            <pc:docMk/>
            <pc:sldMk cId="171757056" sldId="269"/>
            <ac:spMk id="6" creationId="{13E6CBA9-3F07-4F7F-8BC7-93AC8455A60B}"/>
          </ac:spMkLst>
        </pc:spChg>
        <pc:spChg chg="mod">
          <ac:chgData name="Ly Huong" userId="4facb71ed250888e" providerId="LiveId" clId="{F80FF653-5B11-4361-B31F-87A77D2AB354}" dt="2021-09-07T09:17:32.903" v="292" actId="20577"/>
          <ac:spMkLst>
            <pc:docMk/>
            <pc:sldMk cId="171757056" sldId="269"/>
            <ac:spMk id="8" creationId="{AF3B913D-A162-984B-BE82-9714381EC9A2}"/>
          </ac:spMkLst>
        </pc:spChg>
        <pc:spChg chg="mod">
          <ac:chgData name="Ly Huong" userId="4facb71ed250888e" providerId="LiveId" clId="{F80FF653-5B11-4361-B31F-87A77D2AB354}" dt="2021-09-07T09:16:25.745" v="53" actId="20577"/>
          <ac:spMkLst>
            <pc:docMk/>
            <pc:sldMk cId="171757056" sldId="269"/>
            <ac:spMk id="11" creationId="{FDE67C64-CC26-4008-9EDE-45C35368D726}"/>
          </ac:spMkLst>
        </pc:spChg>
        <pc:spChg chg="mod">
          <ac:chgData name="Ly Huong" userId="4facb71ed250888e" providerId="LiveId" clId="{F80FF653-5B11-4361-B31F-87A77D2AB354}" dt="2021-09-07T09:16:16.461" v="20" actId="20577"/>
          <ac:spMkLst>
            <pc:docMk/>
            <pc:sldMk cId="171757056" sldId="269"/>
            <ac:spMk id="23" creationId="{04A46307-1B47-4B05-8477-96A39DB588BE}"/>
          </ac:spMkLst>
        </pc:spChg>
        <pc:spChg chg="mod">
          <ac:chgData name="Ly Huong" userId="4facb71ed250888e" providerId="LiveId" clId="{F80FF653-5B11-4361-B31F-87A77D2AB354}" dt="2021-09-07T09:18:43.213" v="521" actId="20577"/>
          <ac:spMkLst>
            <pc:docMk/>
            <pc:sldMk cId="171757056" sldId="269"/>
            <ac:spMk id="30" creationId="{D82AC8CB-49B0-D343-BD59-A007EFEAA5CC}"/>
          </ac:spMkLst>
        </pc:spChg>
      </pc:sldChg>
      <pc:sldChg chg="modSp mod">
        <pc:chgData name="Ly Huong" userId="4facb71ed250888e" providerId="LiveId" clId="{F80FF653-5B11-4361-B31F-87A77D2AB354}" dt="2021-09-07T09:15:57.753" v="5" actId="20577"/>
        <pc:sldMkLst>
          <pc:docMk/>
          <pc:sldMk cId="3990290914" sldId="317"/>
        </pc:sldMkLst>
        <pc:spChg chg="mod">
          <ac:chgData name="Ly Huong" userId="4facb71ed250888e" providerId="LiveId" clId="{F80FF653-5B11-4361-B31F-87A77D2AB354}" dt="2021-09-07T09:15:57.753" v="5" actId="20577"/>
          <ac:spMkLst>
            <pc:docMk/>
            <pc:sldMk cId="3990290914" sldId="317"/>
            <ac:spMk id="3" creationId="{A6A71DCB-21EB-8144-854A-2186BFC72348}"/>
          </ac:spMkLst>
        </pc:spChg>
      </pc:sldChg>
      <pc:sldChg chg="modSp mod">
        <pc:chgData name="Ly Huong" userId="4facb71ed250888e" providerId="LiveId" clId="{F80FF653-5B11-4361-B31F-87A77D2AB354}" dt="2021-09-07T09:16:07.924" v="14" actId="20577"/>
        <pc:sldMkLst>
          <pc:docMk/>
          <pc:sldMk cId="629781240" sldId="318"/>
        </pc:sldMkLst>
        <pc:spChg chg="mod">
          <ac:chgData name="Ly Huong" userId="4facb71ed250888e" providerId="LiveId" clId="{F80FF653-5B11-4361-B31F-87A77D2AB354}" dt="2021-09-07T09:16:07.924" v="14" actId="20577"/>
          <ac:spMkLst>
            <pc:docMk/>
            <pc:sldMk cId="629781240" sldId="318"/>
            <ac:spMk id="3" creationId="{0DF154EF-6BE4-6944-A6B2-20302B43BF84}"/>
          </ac:spMkLst>
        </pc:spChg>
      </pc:sldChg>
      <pc:sldChg chg="modSp mod">
        <pc:chgData name="Ly Huong" userId="4facb71ed250888e" providerId="LiveId" clId="{F80FF653-5B11-4361-B31F-87A77D2AB354}" dt="2021-09-07T09:26:17.730" v="1453" actId="6549"/>
        <pc:sldMkLst>
          <pc:docMk/>
          <pc:sldMk cId="739876169" sldId="323"/>
        </pc:sldMkLst>
        <pc:spChg chg="mod">
          <ac:chgData name="Ly Huong" userId="4facb71ed250888e" providerId="LiveId" clId="{F80FF653-5B11-4361-B31F-87A77D2AB354}" dt="2021-09-07T09:24:03.416" v="1139" actId="20577"/>
          <ac:spMkLst>
            <pc:docMk/>
            <pc:sldMk cId="739876169" sldId="323"/>
            <ac:spMk id="10" creationId="{0D473562-6CCA-4475-85D0-DA0C3D0FBC28}"/>
          </ac:spMkLst>
        </pc:spChg>
        <pc:spChg chg="mod">
          <ac:chgData name="Ly Huong" userId="4facb71ed250888e" providerId="LiveId" clId="{F80FF653-5B11-4361-B31F-87A77D2AB354}" dt="2021-09-07T09:26:17.730" v="1453" actId="6549"/>
          <ac:spMkLst>
            <pc:docMk/>
            <pc:sldMk cId="739876169" sldId="323"/>
            <ac:spMk id="11" creationId="{FDE67C64-CC26-4008-9EDE-45C35368D726}"/>
          </ac:spMkLst>
        </pc:spChg>
        <pc:spChg chg="mod">
          <ac:chgData name="Ly Huong" userId="4facb71ed250888e" providerId="LiveId" clId="{F80FF653-5B11-4361-B31F-87A77D2AB354}" dt="2021-09-07T09:25:21.181" v="1258" actId="20577"/>
          <ac:spMkLst>
            <pc:docMk/>
            <pc:sldMk cId="739876169" sldId="323"/>
            <ac:spMk id="18" creationId="{B71EC81A-05BC-4D92-B570-3B070386FE62}"/>
          </ac:spMkLst>
        </pc:spChg>
        <pc:spChg chg="mod">
          <ac:chgData name="Ly Huong" userId="4facb71ed250888e" providerId="LiveId" clId="{F80FF653-5B11-4361-B31F-87A77D2AB354}" dt="2021-09-07T09:25:02.794" v="1204" actId="20577"/>
          <ac:spMkLst>
            <pc:docMk/>
            <pc:sldMk cId="739876169" sldId="323"/>
            <ac:spMk id="22" creationId="{6CD821A4-C28F-4F83-8202-E38492490254}"/>
          </ac:spMkLst>
        </pc:spChg>
        <pc:spChg chg="mod">
          <ac:chgData name="Ly Huong" userId="4facb71ed250888e" providerId="LiveId" clId="{F80FF653-5B11-4361-B31F-87A77D2AB354}" dt="2021-09-07T09:25:37.738" v="1268" actId="20577"/>
          <ac:spMkLst>
            <pc:docMk/>
            <pc:sldMk cId="739876169" sldId="323"/>
            <ac:spMk id="23" creationId="{04A46307-1B47-4B05-8477-96A39DB588BE}"/>
          </ac:spMkLst>
        </pc:spChg>
      </pc:sldChg>
      <pc:sldChg chg="modSp mod">
        <pc:chgData name="Ly Huong" userId="4facb71ed250888e" providerId="LiveId" clId="{F80FF653-5B11-4361-B31F-87A77D2AB354}" dt="2021-09-07T09:24:20.230" v="1172" actId="20577"/>
        <pc:sldMkLst>
          <pc:docMk/>
          <pc:sldMk cId="2810314728" sldId="324"/>
        </pc:sldMkLst>
        <pc:spChg chg="mod">
          <ac:chgData name="Ly Huong" userId="4facb71ed250888e" providerId="LiveId" clId="{F80FF653-5B11-4361-B31F-87A77D2AB354}" dt="2021-09-07T09:24:20.230" v="1172" actId="20577"/>
          <ac:spMkLst>
            <pc:docMk/>
            <pc:sldMk cId="2810314728" sldId="324"/>
            <ac:spMk id="10" creationId="{0D473562-6CCA-4475-85D0-DA0C3D0FBC28}"/>
          </ac:spMkLst>
        </pc:spChg>
        <pc:spChg chg="mod">
          <ac:chgData name="Ly Huong" userId="4facb71ed250888e" providerId="LiveId" clId="{F80FF653-5B11-4361-B31F-87A77D2AB354}" dt="2021-09-07T09:19:33.850" v="643" actId="20577"/>
          <ac:spMkLst>
            <pc:docMk/>
            <pc:sldMk cId="2810314728" sldId="324"/>
            <ac:spMk id="11" creationId="{FDE67C64-CC26-4008-9EDE-45C35368D726}"/>
          </ac:spMkLst>
        </pc:spChg>
        <pc:spChg chg="mod">
          <ac:chgData name="Ly Huong" userId="4facb71ed250888e" providerId="LiveId" clId="{F80FF653-5B11-4361-B31F-87A77D2AB354}" dt="2021-09-07T09:23:07.444" v="1014" actId="20577"/>
          <ac:spMkLst>
            <pc:docMk/>
            <pc:sldMk cId="2810314728" sldId="324"/>
            <ac:spMk id="18" creationId="{B71EC81A-05BC-4D92-B570-3B070386FE62}"/>
          </ac:spMkLst>
        </pc:spChg>
        <pc:spChg chg="mod">
          <ac:chgData name="Ly Huong" userId="4facb71ed250888e" providerId="LiveId" clId="{F80FF653-5B11-4361-B31F-87A77D2AB354}" dt="2021-09-07T09:22:34.025" v="981" actId="20577"/>
          <ac:spMkLst>
            <pc:docMk/>
            <pc:sldMk cId="2810314728" sldId="324"/>
            <ac:spMk id="22" creationId="{6CD821A4-C28F-4F83-8202-E38492490254}"/>
          </ac:spMkLst>
        </pc:spChg>
        <pc:spChg chg="mod">
          <ac:chgData name="Ly Huong" userId="4facb71ed250888e" providerId="LiveId" clId="{F80FF653-5B11-4361-B31F-87A77D2AB354}" dt="2021-09-07T09:19:17.344" v="595" actId="20577"/>
          <ac:spMkLst>
            <pc:docMk/>
            <pc:sldMk cId="2810314728" sldId="324"/>
            <ac:spMk id="23" creationId="{04A46307-1B47-4B05-8477-96A39DB588BE}"/>
          </ac:spMkLst>
        </pc:spChg>
        <pc:spChg chg="mod">
          <ac:chgData name="Ly Huong" userId="4facb71ed250888e" providerId="LiveId" clId="{F80FF653-5B11-4361-B31F-87A77D2AB354}" dt="2021-09-07T09:21:29.296" v="817" actId="20577"/>
          <ac:spMkLst>
            <pc:docMk/>
            <pc:sldMk cId="2810314728" sldId="324"/>
            <ac:spMk id="27" creationId="{1DCDDD13-ED3B-9C40-9C60-64AF41F967C4}"/>
          </ac:spMkLst>
        </pc:spChg>
      </pc:sldChg>
      <pc:sldChg chg="modSp mod">
        <pc:chgData name="Ly Huong" userId="4facb71ed250888e" providerId="LiveId" clId="{F80FF653-5B11-4361-B31F-87A77D2AB354}" dt="2021-09-07T09:36:24.417" v="2759" actId="20577"/>
        <pc:sldMkLst>
          <pc:docMk/>
          <pc:sldMk cId="2501174443" sldId="325"/>
        </pc:sldMkLst>
        <pc:spChg chg="mod">
          <ac:chgData name="Ly Huong" userId="4facb71ed250888e" providerId="LiveId" clId="{F80FF653-5B11-4361-B31F-87A77D2AB354}" dt="2021-09-07T09:30:23.852" v="1877" actId="20577"/>
          <ac:spMkLst>
            <pc:docMk/>
            <pc:sldMk cId="2501174443" sldId="325"/>
            <ac:spMk id="10" creationId="{0D473562-6CCA-4475-85D0-DA0C3D0FBC28}"/>
          </ac:spMkLst>
        </pc:spChg>
        <pc:spChg chg="mod">
          <ac:chgData name="Ly Huong" userId="4facb71ed250888e" providerId="LiveId" clId="{F80FF653-5B11-4361-B31F-87A77D2AB354}" dt="2021-09-07T09:36:24.417" v="2759" actId="20577"/>
          <ac:spMkLst>
            <pc:docMk/>
            <pc:sldMk cId="2501174443" sldId="325"/>
            <ac:spMk id="11" creationId="{FDE67C64-CC26-4008-9EDE-45C35368D726}"/>
          </ac:spMkLst>
        </pc:spChg>
        <pc:spChg chg="mod">
          <ac:chgData name="Ly Huong" userId="4facb71ed250888e" providerId="LiveId" clId="{F80FF653-5B11-4361-B31F-87A77D2AB354}" dt="2021-09-07T09:31:01.007" v="2013" actId="20577"/>
          <ac:spMkLst>
            <pc:docMk/>
            <pc:sldMk cId="2501174443" sldId="325"/>
            <ac:spMk id="18" creationId="{B71EC81A-05BC-4D92-B570-3B070386FE62}"/>
          </ac:spMkLst>
        </pc:spChg>
        <pc:spChg chg="mod">
          <ac:chgData name="Ly Huong" userId="4facb71ed250888e" providerId="LiveId" clId="{F80FF653-5B11-4361-B31F-87A77D2AB354}" dt="2021-09-07T09:30:52.806" v="1987" actId="20577"/>
          <ac:spMkLst>
            <pc:docMk/>
            <pc:sldMk cId="2501174443" sldId="325"/>
            <ac:spMk id="22" creationId="{6CD821A4-C28F-4F83-8202-E38492490254}"/>
          </ac:spMkLst>
        </pc:spChg>
        <pc:spChg chg="mod">
          <ac:chgData name="Ly Huong" userId="4facb71ed250888e" providerId="LiveId" clId="{F80FF653-5B11-4361-B31F-87A77D2AB354}" dt="2021-09-07T09:26:35.742" v="1459" actId="20577"/>
          <ac:spMkLst>
            <pc:docMk/>
            <pc:sldMk cId="2501174443" sldId="325"/>
            <ac:spMk id="23" creationId="{04A46307-1B47-4B05-8477-96A39DB588BE}"/>
          </ac:spMkLst>
        </pc:spChg>
      </pc:sldChg>
      <pc:sldChg chg="modSp mod">
        <pc:chgData name="Ly Huong" userId="4facb71ed250888e" providerId="LiveId" clId="{F80FF653-5B11-4361-B31F-87A77D2AB354}" dt="2021-09-07T09:35:01.484" v="2758" actId="20577"/>
        <pc:sldMkLst>
          <pc:docMk/>
          <pc:sldMk cId="1455260078" sldId="326"/>
        </pc:sldMkLst>
        <pc:spChg chg="mod">
          <ac:chgData name="Ly Huong" userId="4facb71ed250888e" providerId="LiveId" clId="{F80FF653-5B11-4361-B31F-87A77D2AB354}" dt="2021-09-07T09:32:03.802" v="2105" actId="20577"/>
          <ac:spMkLst>
            <pc:docMk/>
            <pc:sldMk cId="1455260078" sldId="326"/>
            <ac:spMk id="6" creationId="{13E6CBA9-3F07-4F7F-8BC7-93AC8455A60B}"/>
          </ac:spMkLst>
        </pc:spChg>
        <pc:spChg chg="mod">
          <ac:chgData name="Ly Huong" userId="4facb71ed250888e" providerId="LiveId" clId="{F80FF653-5B11-4361-B31F-87A77D2AB354}" dt="2021-09-07T09:34:14.904" v="2586" actId="20577"/>
          <ac:spMkLst>
            <pc:docMk/>
            <pc:sldMk cId="1455260078" sldId="326"/>
            <ac:spMk id="10" creationId="{0D473562-6CCA-4475-85D0-DA0C3D0FBC28}"/>
          </ac:spMkLst>
        </pc:spChg>
        <pc:spChg chg="mod">
          <ac:chgData name="Ly Huong" userId="4facb71ed250888e" providerId="LiveId" clId="{F80FF653-5B11-4361-B31F-87A77D2AB354}" dt="2021-09-07T09:32:19.729" v="2229" actId="20577"/>
          <ac:spMkLst>
            <pc:docMk/>
            <pc:sldMk cId="1455260078" sldId="326"/>
            <ac:spMk id="11" creationId="{FDE67C64-CC26-4008-9EDE-45C35368D726}"/>
          </ac:spMkLst>
        </pc:spChg>
        <pc:spChg chg="mod">
          <ac:chgData name="Ly Huong" userId="4facb71ed250888e" providerId="LiveId" clId="{F80FF653-5B11-4361-B31F-87A77D2AB354}" dt="2021-09-07T09:35:01.484" v="2758" actId="20577"/>
          <ac:spMkLst>
            <pc:docMk/>
            <pc:sldMk cId="1455260078" sldId="326"/>
            <ac:spMk id="18" creationId="{B71EC81A-05BC-4D92-B570-3B070386FE62}"/>
          </ac:spMkLst>
        </pc:spChg>
        <pc:spChg chg="mod">
          <ac:chgData name="Ly Huong" userId="4facb71ed250888e" providerId="LiveId" clId="{F80FF653-5B11-4361-B31F-87A77D2AB354}" dt="2021-09-07T09:34:48.230" v="2703" actId="20577"/>
          <ac:spMkLst>
            <pc:docMk/>
            <pc:sldMk cId="1455260078" sldId="326"/>
            <ac:spMk id="22" creationId="{6CD821A4-C28F-4F83-8202-E38492490254}"/>
          </ac:spMkLst>
        </pc:spChg>
        <pc:spChg chg="mod">
          <ac:chgData name="Ly Huong" userId="4facb71ed250888e" providerId="LiveId" clId="{F80FF653-5B11-4361-B31F-87A77D2AB354}" dt="2021-09-07T09:31:29.036" v="2025" actId="20577"/>
          <ac:spMkLst>
            <pc:docMk/>
            <pc:sldMk cId="1455260078" sldId="326"/>
            <ac:spMk id="23" creationId="{04A46307-1B47-4B05-8477-96A39DB588BE}"/>
          </ac:spMkLst>
        </pc:spChg>
      </pc:sldChg>
      <pc:sldChg chg="modSp mod">
        <pc:chgData name="Ly Huong" userId="4facb71ed250888e" providerId="LiveId" clId="{F80FF653-5B11-4361-B31F-87A77D2AB354}" dt="2021-09-07T09:31:23.205" v="2019" actId="20577"/>
        <pc:sldMkLst>
          <pc:docMk/>
          <pc:sldMk cId="1989984809" sldId="327"/>
        </pc:sldMkLst>
        <pc:spChg chg="mod">
          <ac:chgData name="Ly Huong" userId="4facb71ed250888e" providerId="LiveId" clId="{F80FF653-5B11-4361-B31F-87A77D2AB354}" dt="2021-09-07T09:31:23.205" v="2019" actId="20577"/>
          <ac:spMkLst>
            <pc:docMk/>
            <pc:sldMk cId="1989984809" sldId="327"/>
            <ac:spMk id="3" creationId="{A6A71DCB-21EB-8144-854A-2186BFC7234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FC6E8-37C4-2641-B24F-06525A52592F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BD649-1592-9648-B923-4C50272FCD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29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2E2D6A5-B36B-BF48-AB7D-E11033443F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39623" y="-28679"/>
            <a:ext cx="12271247" cy="691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1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One text column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DB2D89E-3AB4-B946-AB4D-8CA28CB098EB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8" name="Rectangle 7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/>
        <p:txBody>
          <a:bodyPr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4E1A06A9-4101-E146-BA2B-F2053C04CD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657225"/>
            <a:ext cx="11090275" cy="33709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030ACF-9950-764B-8A64-7173AAF1335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50864" y="1076357"/>
            <a:ext cx="11090274" cy="360362"/>
          </a:xfrm>
        </p:spPr>
        <p:txBody>
          <a:bodyPr/>
          <a:lstStyle>
            <a:lvl1pPr marL="0" indent="0">
              <a:buNone/>
              <a:defRPr sz="2000"/>
            </a:lvl1pPr>
            <a:lvl2pPr marL="265112" indent="0">
              <a:buNone/>
              <a:defRPr/>
            </a:lvl2pPr>
            <a:lvl3pPr marL="501650" indent="0">
              <a:buNone/>
              <a:defRPr/>
            </a:lvl3pPr>
            <a:lvl4pPr marL="698500" indent="0">
              <a:buNone/>
              <a:defRPr/>
            </a:lvl4pPr>
            <a:lvl5pPr marL="944563" indent="0">
              <a:buNone/>
              <a:defRPr/>
            </a:lvl5pPr>
          </a:lstStyle>
          <a:p>
            <a:pPr lvl="0"/>
            <a:r>
              <a:rPr lang="en-GB" noProof="0"/>
              <a:t>Subheading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89E284-7780-7144-A6E1-93926ABF68D1}"/>
              </a:ext>
            </a:extLst>
          </p:cNvPr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AG,2021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12D9600-E3C8-4AC8-A410-3FB8F0DCDD2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62655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D9ABE5-6F49-3341-AB2B-9AA9F7C8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CD88A3-F888-D045-80ED-F7A97033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2F438E-10DF-7943-86B3-F24DBA935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7A399-1AF5-9044-A211-8A15D6D2FFE9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0B163E-C86B-5A4B-A7AD-F95CFB344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E225E2-856A-2B4F-B8C5-092D58BE6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3467A-02B0-CD46-8994-15389CD009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49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tif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5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Сингапур 🇸🇬 2021 – обзор страны, отдых в Сингапуре, где находится, какие  места посетить, фото">
            <a:extLst>
              <a:ext uri="{FF2B5EF4-FFF2-40B4-BE49-F238E27FC236}">
                <a16:creationId xmlns:a16="http://schemas.microsoft.com/office/drawing/2014/main" id="{9658CDBC-9677-A84F-87B4-440CEC5CD6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334" r="6363" b="14664"/>
          <a:stretch/>
        </p:blipFill>
        <p:spPr bwMode="auto">
          <a:xfrm>
            <a:off x="0" y="-86498"/>
            <a:ext cx="12206288" cy="694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A71DCB-21EB-8144-854A-2186BFC72348}"/>
              </a:ext>
            </a:extLst>
          </p:cNvPr>
          <p:cNvSpPr txBox="1"/>
          <p:nvPr/>
        </p:nvSpPr>
        <p:spPr>
          <a:xfrm>
            <a:off x="0" y="2600921"/>
            <a:ext cx="12192000" cy="1569660"/>
          </a:xfrm>
          <a:prstGeom prst="rect">
            <a:avLst/>
          </a:prstGeom>
          <a:solidFill>
            <a:schemeClr val="tx1">
              <a:lumMod val="85000"/>
              <a:lumOff val="15000"/>
              <a:alpha val="55789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VOYAGE</a:t>
            </a:r>
            <a:r>
              <a:rPr lang="ru-RU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endParaRPr lang="ru-RU" sz="9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9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Знакомьтесь: Сингапур – Уникальный Сингапур">
            <a:extLst>
              <a:ext uri="{FF2B5EF4-FFF2-40B4-BE49-F238E27FC236}">
                <a16:creationId xmlns:a16="http://schemas.microsoft.com/office/drawing/2014/main" id="{C56EFF7A-9944-2946-AECC-0E5BEED5A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674" y="-115159"/>
            <a:ext cx="12423003" cy="850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F154EF-6BE4-6944-A6B2-20302B43BF84}"/>
              </a:ext>
            </a:extLst>
          </p:cNvPr>
          <p:cNvSpPr txBox="1"/>
          <p:nvPr/>
        </p:nvSpPr>
        <p:spPr>
          <a:xfrm>
            <a:off x="-115675" y="2600921"/>
            <a:ext cx="12423003" cy="1569660"/>
          </a:xfrm>
          <a:prstGeom prst="rect">
            <a:avLst/>
          </a:prstGeom>
          <a:solidFill>
            <a:schemeClr val="tx1">
              <a:lumMod val="85000"/>
              <a:lumOff val="15000"/>
              <a:alpha val="55789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SINGAPORE</a:t>
            </a:r>
            <a:endParaRPr lang="ru-RU" sz="9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78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id="{13E6CBA9-3F07-4F7F-8BC7-93AC8455A60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701646" y="6264898"/>
            <a:ext cx="8595428" cy="360362"/>
          </a:xfrm>
        </p:spPr>
        <p:txBody>
          <a:bodyPr/>
          <a:lstStyle/>
          <a:p>
            <a:pPr algn="ctr"/>
            <a:r>
              <a:rPr lang="vi-VN" sz="1800" dirty="0">
                <a:solidFill>
                  <a:srgbClr val="4C7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Giai đoạn tiêu chuẩn</a:t>
            </a:r>
            <a:r>
              <a:rPr lang="ru-RU" sz="1800" dirty="0">
                <a:solidFill>
                  <a:srgbClr val="4C7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vi-VN" sz="1800" dirty="0">
                <a:solidFill>
                  <a:srgbClr val="4C7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tháng 9/</a:t>
            </a:r>
            <a:r>
              <a:rPr lang="ru-RU" sz="1800" dirty="0">
                <a:solidFill>
                  <a:srgbClr val="4C7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 – </a:t>
            </a:r>
            <a:r>
              <a:rPr lang="vi-VN" sz="1800" dirty="0">
                <a:solidFill>
                  <a:srgbClr val="4C7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tháng 5/</a:t>
            </a:r>
            <a:r>
              <a:rPr lang="ru-RU" sz="1800" dirty="0">
                <a:solidFill>
                  <a:srgbClr val="4C7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</a:t>
            </a:r>
            <a:endParaRPr lang="en-US" sz="1800" dirty="0">
              <a:solidFill>
                <a:srgbClr val="4C7F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DE67C64-CC26-4008-9EDE-45C35368D726}"/>
              </a:ext>
            </a:extLst>
          </p:cNvPr>
          <p:cNvSpPr/>
          <p:nvPr/>
        </p:nvSpPr>
        <p:spPr>
          <a:xfrm>
            <a:off x="1" y="914760"/>
            <a:ext cx="12191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b="1" dirty="0">
                <a:solidFill>
                  <a:srgbClr val="00B0F0"/>
                </a:solidFill>
                <a:latin typeface="Arial"/>
              </a:rPr>
              <a:t>CÁC THUẬT NGỮ RIÊNG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Заголовок 3">
            <a:extLst>
              <a:ext uri="{FF2B5EF4-FFF2-40B4-BE49-F238E27FC236}">
                <a16:creationId xmlns:a16="http://schemas.microsoft.com/office/drawing/2014/main" id="{04A46307-1B47-4B05-8477-96A39DB588BE}"/>
              </a:ext>
            </a:extLst>
          </p:cNvPr>
          <p:cNvSpPr txBox="1">
            <a:spLocks/>
          </p:cNvSpPr>
          <p:nvPr/>
        </p:nvSpPr>
        <p:spPr>
          <a:xfrm>
            <a:off x="0" y="271958"/>
            <a:ext cx="12191999" cy="33709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VOYAGE</a:t>
            </a: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2022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1BD229-6F5F-3B40-8B4F-41AAE6D6C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771" y="4719423"/>
            <a:ext cx="3119223" cy="137245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F3B913D-A162-984B-BE82-9714381EC9A2}"/>
              </a:ext>
            </a:extLst>
          </p:cNvPr>
          <p:cNvSpPr/>
          <p:nvPr/>
        </p:nvSpPr>
        <p:spPr>
          <a:xfrm>
            <a:off x="593123" y="1668970"/>
            <a:ext cx="4880919" cy="2707406"/>
          </a:xfrm>
          <a:prstGeom prst="rect">
            <a:avLst/>
          </a:prstGeom>
          <a:solidFill>
            <a:srgbClr val="3E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Sponsor Volume (SV)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là tổng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CV 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 đơn hàng cá nhân và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CV 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của các nhà phân phối mới tầng 1, những người ký hợp đồng trong giai đoạn tiêu chuẩn.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 SV = 1 CV.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D82AC8CB-49B0-D343-BD59-A007EFEAA5CC}"/>
              </a:ext>
            </a:extLst>
          </p:cNvPr>
          <p:cNvSpPr/>
          <p:nvPr/>
        </p:nvSpPr>
        <p:spPr>
          <a:xfrm>
            <a:off x="6586155" y="1668970"/>
            <a:ext cx="5012722" cy="27074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lvl="0" algn="ctr"/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New Group Volume (NGV)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là tổng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CV 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của tổ chức các nhà phân phối mới tầng 1 (không tính đơn hàng cá nhân của chính những nhà phân phối mới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</a:p>
          <a:p>
            <a:pPr lvl="0"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 NGV = 1 CV.</a:t>
            </a:r>
          </a:p>
        </p:txBody>
      </p:sp>
    </p:spTree>
    <p:extLst>
      <p:ext uri="{BB962C8B-B14F-4D97-AF65-F5344CB8AC3E}">
        <p14:creationId xmlns:p14="http://schemas.microsoft.com/office/powerpoint/2010/main" val="17175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DE67C64-CC26-4008-9EDE-45C35368D726}"/>
              </a:ext>
            </a:extLst>
          </p:cNvPr>
          <p:cNvSpPr/>
          <p:nvPr/>
        </p:nvSpPr>
        <p:spPr>
          <a:xfrm>
            <a:off x="-12409" y="716002"/>
            <a:ext cx="12191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b="1" dirty="0">
                <a:solidFill>
                  <a:srgbClr val="B8316B"/>
                </a:solidFill>
                <a:latin typeface="Arial"/>
              </a:rPr>
              <a:t>ĐIỀU KIỆN DÀNH</a:t>
            </a:r>
            <a:r>
              <a:rPr lang="ru-RU" b="1" dirty="0">
                <a:solidFill>
                  <a:srgbClr val="B8316B"/>
                </a:solidFill>
                <a:latin typeface="Arial"/>
              </a:rPr>
              <a:t> </a:t>
            </a:r>
            <a:r>
              <a:rPr lang="en-US" b="1" dirty="0">
                <a:solidFill>
                  <a:srgbClr val="B8316B"/>
                </a:solidFill>
                <a:latin typeface="Arial"/>
              </a:rPr>
              <a:t>VIP </a:t>
            </a:r>
            <a:r>
              <a:rPr lang="ru-RU" b="1" dirty="0">
                <a:solidFill>
                  <a:srgbClr val="B8316B"/>
                </a:solidFill>
                <a:latin typeface="Arial"/>
              </a:rPr>
              <a:t>4</a:t>
            </a:r>
            <a:r>
              <a:rPr lang="en-US" b="1" dirty="0">
                <a:solidFill>
                  <a:srgbClr val="B8316B"/>
                </a:solidFill>
                <a:latin typeface="Arial"/>
              </a:rPr>
              <a:t>S </a:t>
            </a:r>
            <a:r>
              <a:rPr lang="ru-RU" b="1" dirty="0">
                <a:solidFill>
                  <a:srgbClr val="B8316B"/>
                </a:solidFill>
                <a:latin typeface="Arial"/>
              </a:rPr>
              <a:t> </a:t>
            </a:r>
            <a:r>
              <a:rPr lang="vi-VN" b="1" dirty="0">
                <a:solidFill>
                  <a:srgbClr val="B8316B"/>
                </a:solidFill>
                <a:latin typeface="Arial"/>
              </a:rPr>
              <a:t>và cao hơn</a:t>
            </a:r>
            <a:endParaRPr lang="ru-RU" b="1" dirty="0">
              <a:solidFill>
                <a:srgbClr val="B8316B"/>
              </a:solidFill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B8316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Заголовок 3">
            <a:extLst>
              <a:ext uri="{FF2B5EF4-FFF2-40B4-BE49-F238E27FC236}">
                <a16:creationId xmlns:a16="http://schemas.microsoft.com/office/drawing/2014/main" id="{04A46307-1B47-4B05-8477-96A39DB588BE}"/>
              </a:ext>
            </a:extLst>
          </p:cNvPr>
          <p:cNvSpPr txBox="1">
            <a:spLocks/>
          </p:cNvSpPr>
          <p:nvPr/>
        </p:nvSpPr>
        <p:spPr>
          <a:xfrm>
            <a:off x="0" y="271958"/>
            <a:ext cx="12191999" cy="33709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600" b="1" dirty="0">
                <a:solidFill>
                  <a:srgbClr val="B8316B"/>
                </a:solidFill>
                <a:latin typeface="Arial"/>
              </a:rPr>
              <a:t>VOYAGE</a:t>
            </a: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B8316B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2022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B8316B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2AEF5D-47B6-4A93-9966-594C451908DD}"/>
              </a:ext>
            </a:extLst>
          </p:cNvPr>
          <p:cNvSpPr/>
          <p:nvPr/>
        </p:nvSpPr>
        <p:spPr>
          <a:xfrm rot="10800000">
            <a:off x="1095734" y="2404626"/>
            <a:ext cx="2341418" cy="3428898"/>
          </a:xfrm>
          <a:prstGeom prst="rect">
            <a:avLst/>
          </a:prstGeom>
          <a:solidFill>
            <a:srgbClr val="B9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1E553A-B7FF-4F3A-BD11-C567D74169EC}"/>
              </a:ext>
            </a:extLst>
          </p:cNvPr>
          <p:cNvSpPr/>
          <p:nvPr/>
        </p:nvSpPr>
        <p:spPr>
          <a:xfrm rot="10800000">
            <a:off x="5536219" y="2404625"/>
            <a:ext cx="2341418" cy="3458419"/>
          </a:xfrm>
          <a:prstGeom prst="rect">
            <a:avLst/>
          </a:prstGeom>
          <a:solidFill>
            <a:srgbClr val="EA4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6DE707-30F0-46A0-8A1C-F9A7F2A5EB3C}"/>
              </a:ext>
            </a:extLst>
          </p:cNvPr>
          <p:cNvSpPr/>
          <p:nvPr/>
        </p:nvSpPr>
        <p:spPr>
          <a:xfrm rot="10800000">
            <a:off x="8960896" y="2404624"/>
            <a:ext cx="2341418" cy="3487941"/>
          </a:xfrm>
          <a:prstGeom prst="rect">
            <a:avLst/>
          </a:prstGeom>
          <a:solidFill>
            <a:srgbClr val="B83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eardrop 20">
            <a:extLst>
              <a:ext uri="{FF2B5EF4-FFF2-40B4-BE49-F238E27FC236}">
                <a16:creationId xmlns:a16="http://schemas.microsoft.com/office/drawing/2014/main" id="{989DC53D-AB6D-4D01-AD50-E756DDA2BE5A}"/>
              </a:ext>
            </a:extLst>
          </p:cNvPr>
          <p:cNvSpPr/>
          <p:nvPr/>
        </p:nvSpPr>
        <p:spPr>
          <a:xfrm rot="8170032">
            <a:off x="1560141" y="1319453"/>
            <a:ext cx="1412600" cy="1434293"/>
          </a:xfrm>
          <a:prstGeom prst="teardrop">
            <a:avLst>
              <a:gd name="adj" fmla="val 1094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id="{D7A999F8-050B-478D-B2CB-39A4C27870B3}"/>
              </a:ext>
            </a:extLst>
          </p:cNvPr>
          <p:cNvSpPr/>
          <p:nvPr/>
        </p:nvSpPr>
        <p:spPr>
          <a:xfrm rot="8170032">
            <a:off x="6032201" y="1416011"/>
            <a:ext cx="1412600" cy="1434293"/>
          </a:xfrm>
          <a:prstGeom prst="teardrop">
            <a:avLst>
              <a:gd name="adj" fmla="val 1094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Teardrop 25">
            <a:extLst>
              <a:ext uri="{FF2B5EF4-FFF2-40B4-BE49-F238E27FC236}">
                <a16:creationId xmlns:a16="http://schemas.microsoft.com/office/drawing/2014/main" id="{A806E1B5-A100-43F1-96C0-0167AAE0D356}"/>
              </a:ext>
            </a:extLst>
          </p:cNvPr>
          <p:cNvSpPr/>
          <p:nvPr/>
        </p:nvSpPr>
        <p:spPr>
          <a:xfrm rot="8170032">
            <a:off x="9425307" y="1429318"/>
            <a:ext cx="1412600" cy="1434293"/>
          </a:xfrm>
          <a:prstGeom prst="teardrop">
            <a:avLst>
              <a:gd name="adj" fmla="val 1094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688C0E-9D16-4598-8F03-A23101AFF97C}"/>
              </a:ext>
            </a:extLst>
          </p:cNvPr>
          <p:cNvSpPr txBox="1"/>
          <p:nvPr/>
        </p:nvSpPr>
        <p:spPr>
          <a:xfrm>
            <a:off x="9541860" y="1631410"/>
            <a:ext cx="1172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B8316B"/>
                </a:solidFill>
                <a:latin typeface="Arial"/>
              </a:rPr>
              <a:t>SV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rgbClr val="B8316B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1" name="Graphic 30" descr="Users outline">
            <a:extLst>
              <a:ext uri="{FF2B5EF4-FFF2-40B4-BE49-F238E27FC236}">
                <a16:creationId xmlns:a16="http://schemas.microsoft.com/office/drawing/2014/main" id="{8146A8BC-5176-4DEB-AF4D-5D4C87A13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0993" y="2093075"/>
            <a:ext cx="914400" cy="914400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71EC81A-05BC-4D92-B570-3B070386FE62}"/>
              </a:ext>
            </a:extLst>
          </p:cNvPr>
          <p:cNvSpPr/>
          <p:nvPr/>
        </p:nvSpPr>
        <p:spPr>
          <a:xfrm>
            <a:off x="8957484" y="3608119"/>
            <a:ext cx="2341418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4 000 </a:t>
            </a:r>
            <a:r>
              <a:rPr lang="en" sz="32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SV </a:t>
            </a:r>
            <a:endParaRPr lang="ru-RU" sz="3200" b="1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ctr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ctr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vi-VN" sz="1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Sponsor Volume </a:t>
            </a:r>
            <a:r>
              <a:rPr lang="vi-VN" sz="1400" dirty="0">
                <a:solidFill>
                  <a:schemeClr val="bg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trong giai đoạn tháng 9/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2021 – </a:t>
            </a:r>
            <a:r>
              <a:rPr lang="vi-VN" sz="1400" dirty="0">
                <a:solidFill>
                  <a:schemeClr val="bg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tháng 5/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2022 </a:t>
            </a:r>
            <a:r>
              <a:rPr lang="vi-VN" sz="1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bằng 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4 000 </a:t>
            </a:r>
            <a: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SV </a:t>
            </a:r>
            <a:r>
              <a:rPr lang="vi-VN" sz="1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trở lên</a:t>
            </a:r>
            <a:endParaRPr lang="ru-RU" sz="1400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just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endParaRPr lang="en" sz="1400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just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endParaRPr lang="ru-RU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CD821A4-C28F-4F83-8202-E38492490254}"/>
              </a:ext>
            </a:extLst>
          </p:cNvPr>
          <p:cNvSpPr/>
          <p:nvPr/>
        </p:nvSpPr>
        <p:spPr>
          <a:xfrm>
            <a:off x="5536218" y="3220759"/>
            <a:ext cx="2341419" cy="2331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 HIỆU MỚI</a:t>
            </a:r>
            <a:endParaRPr kumimoji="0" lang="ru-RU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endParaRPr lang="vi-VN" sz="1050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ctr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vi-VN" sz="1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Lần đầu tiên khóa danh hiệu V</a:t>
            </a:r>
            <a: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IP 4S </a:t>
            </a:r>
            <a:r>
              <a:rPr lang="vi-VN" sz="1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 giai đoạn tháng 9/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2021 – </a:t>
            </a:r>
            <a:r>
              <a:rPr lang="vi-VN" sz="1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tháng 5/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2022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D473562-6CCA-4475-85D0-DA0C3D0FBC28}"/>
              </a:ext>
            </a:extLst>
          </p:cNvPr>
          <p:cNvSpPr/>
          <p:nvPr/>
        </p:nvSpPr>
        <p:spPr>
          <a:xfrm>
            <a:off x="1083668" y="3520841"/>
            <a:ext cx="2327565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vi-V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Đạt danh hiệu </a:t>
            </a:r>
            <a:r>
              <a:rPr lang="e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VIP 4S </a:t>
            </a:r>
            <a:r>
              <a:rPr lang="vi-V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trở lên ít nhất 7 tháng trong giai đoạn tháng 9/2021 – tháng 5/2022</a:t>
            </a:r>
            <a:endParaRPr lang="ru-R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966279-5E25-4F40-A7DE-51474A13E6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605" t="16774" r="14640" b="14613"/>
          <a:stretch/>
        </p:blipFill>
        <p:spPr>
          <a:xfrm>
            <a:off x="1710382" y="1589806"/>
            <a:ext cx="1112117" cy="893586"/>
          </a:xfrm>
          <a:prstGeom prst="rect">
            <a:avLst/>
          </a:prstGeom>
        </p:spPr>
      </p:pic>
      <p:sp>
        <p:nvSpPr>
          <p:cNvPr id="27" name="Заголовок 3">
            <a:extLst>
              <a:ext uri="{FF2B5EF4-FFF2-40B4-BE49-F238E27FC236}">
                <a16:creationId xmlns:a16="http://schemas.microsoft.com/office/drawing/2014/main" id="{1DCDDD13-ED3B-9C40-9C60-64AF41F967C4}"/>
              </a:ext>
            </a:extLst>
          </p:cNvPr>
          <p:cNvSpPr txBox="1">
            <a:spLocks/>
          </p:cNvSpPr>
          <p:nvPr/>
        </p:nvSpPr>
        <p:spPr>
          <a:xfrm>
            <a:off x="3716457" y="3955474"/>
            <a:ext cx="1549246" cy="3567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600" b="1" i="0" u="none" strike="noStrike" kern="1200" cap="none" spc="0" normalizeH="0" baseline="0" noProof="0" dirty="0">
                <a:ln>
                  <a:noFill/>
                </a:ln>
                <a:solidFill>
                  <a:srgbClr val="B8316B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HOẶC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B8316B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8" name="Picture 27" descr="Logo&#10;&#10;Description automatically generated with medium confidence">
            <a:extLst>
              <a:ext uri="{FF2B5EF4-FFF2-40B4-BE49-F238E27FC236}">
                <a16:creationId xmlns:a16="http://schemas.microsoft.com/office/drawing/2014/main" id="{3E211CEE-6AA4-8449-88F0-F7331FC00F2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EA4B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78" y="1611379"/>
            <a:ext cx="1070169" cy="1070169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34B64653-1681-2D4E-A801-619E0F923E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0593" y="6063946"/>
            <a:ext cx="1717533" cy="75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1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4" grpId="0" animBg="1"/>
      <p:bldP spid="21" grpId="0" animBg="1"/>
      <p:bldP spid="25" grpId="0" animBg="1"/>
      <p:bldP spid="26" grpId="0" animBg="1"/>
      <p:bldP spid="29" grpId="0"/>
      <p:bldP spid="18" grpId="0"/>
      <p:bldP spid="22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DE67C64-CC26-4008-9EDE-45C35368D726}"/>
              </a:ext>
            </a:extLst>
          </p:cNvPr>
          <p:cNvSpPr/>
          <p:nvPr/>
        </p:nvSpPr>
        <p:spPr>
          <a:xfrm>
            <a:off x="-12409" y="716002"/>
            <a:ext cx="121919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b="1" dirty="0">
                <a:solidFill>
                  <a:schemeClr val="accent6">
                    <a:lumMod val="50000"/>
                  </a:schemeClr>
                </a:solidFill>
                <a:latin typeface="Arial"/>
              </a:rPr>
              <a:t>ĐIỀU KIỆN DÀNH CHO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"/>
              </a:rPr>
              <a:t>VIP 2S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Arial"/>
              </a:rPr>
              <a:t> </a:t>
            </a:r>
            <a:r>
              <a:rPr lang="vi-VN" b="1" dirty="0">
                <a:solidFill>
                  <a:schemeClr val="accent6">
                    <a:lumMod val="50000"/>
                  </a:schemeClr>
                </a:solidFill>
                <a:latin typeface="Arial"/>
              </a:rPr>
              <a:t>trở lên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Arial"/>
            </a:endParaRPr>
          </a:p>
          <a:p>
            <a:pPr lvl="0" algn="ctr">
              <a:defRPr/>
            </a:pPr>
            <a:r>
              <a:rPr lang="vi-VN" b="1" dirty="0">
                <a:solidFill>
                  <a:schemeClr val="accent6">
                    <a:lumMod val="50000"/>
                  </a:schemeClr>
                </a:solidFill>
                <a:latin typeface="Arial"/>
              </a:rPr>
              <a:t>Đạt danh hiệu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"/>
              </a:rPr>
              <a:t>VIP 2S </a:t>
            </a:r>
            <a:r>
              <a:rPr lang="vi-VN" b="1" dirty="0">
                <a:solidFill>
                  <a:schemeClr val="accent6">
                    <a:lumMod val="50000"/>
                  </a:schemeClr>
                </a:solidFill>
                <a:latin typeface="Arial"/>
              </a:rPr>
              <a:t>trở lên trong giai đoạn tháng 9/2021 – tháng 5/2022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Заголовок 3">
            <a:extLst>
              <a:ext uri="{FF2B5EF4-FFF2-40B4-BE49-F238E27FC236}">
                <a16:creationId xmlns:a16="http://schemas.microsoft.com/office/drawing/2014/main" id="{04A46307-1B47-4B05-8477-96A39DB588BE}"/>
              </a:ext>
            </a:extLst>
          </p:cNvPr>
          <p:cNvSpPr txBox="1">
            <a:spLocks/>
          </p:cNvSpPr>
          <p:nvPr/>
        </p:nvSpPr>
        <p:spPr>
          <a:xfrm>
            <a:off x="0" y="271958"/>
            <a:ext cx="12191999" cy="33709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VOYAGE</a:t>
            </a: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2022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2AEF5D-47B6-4A93-9966-594C451908DD}"/>
              </a:ext>
            </a:extLst>
          </p:cNvPr>
          <p:cNvSpPr/>
          <p:nvPr/>
        </p:nvSpPr>
        <p:spPr>
          <a:xfrm rot="10800000">
            <a:off x="1355231" y="2404626"/>
            <a:ext cx="2341418" cy="34288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1E553A-B7FF-4F3A-BD11-C567D74169EC}"/>
              </a:ext>
            </a:extLst>
          </p:cNvPr>
          <p:cNvSpPr/>
          <p:nvPr/>
        </p:nvSpPr>
        <p:spPr>
          <a:xfrm rot="10800000">
            <a:off x="4881308" y="2404625"/>
            <a:ext cx="2341418" cy="34584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6DE707-30F0-46A0-8A1C-F9A7F2A5EB3C}"/>
              </a:ext>
            </a:extLst>
          </p:cNvPr>
          <p:cNvSpPr/>
          <p:nvPr/>
        </p:nvSpPr>
        <p:spPr>
          <a:xfrm rot="10800000">
            <a:off x="8305985" y="2404624"/>
            <a:ext cx="2341418" cy="3487941"/>
          </a:xfrm>
          <a:prstGeom prst="rect">
            <a:avLst/>
          </a:prstGeom>
          <a:solidFill>
            <a:srgbClr val="00B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eardrop 20">
            <a:extLst>
              <a:ext uri="{FF2B5EF4-FFF2-40B4-BE49-F238E27FC236}">
                <a16:creationId xmlns:a16="http://schemas.microsoft.com/office/drawing/2014/main" id="{989DC53D-AB6D-4D01-AD50-E756DDA2BE5A}"/>
              </a:ext>
            </a:extLst>
          </p:cNvPr>
          <p:cNvSpPr/>
          <p:nvPr/>
        </p:nvSpPr>
        <p:spPr>
          <a:xfrm rot="8170032">
            <a:off x="1819638" y="1319453"/>
            <a:ext cx="1412600" cy="1434293"/>
          </a:xfrm>
          <a:prstGeom prst="teardrop">
            <a:avLst>
              <a:gd name="adj" fmla="val 1094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id="{D7A999F8-050B-478D-B2CB-39A4C27870B3}"/>
              </a:ext>
            </a:extLst>
          </p:cNvPr>
          <p:cNvSpPr/>
          <p:nvPr/>
        </p:nvSpPr>
        <p:spPr>
          <a:xfrm rot="8170032">
            <a:off x="5377290" y="1416011"/>
            <a:ext cx="1412600" cy="1434293"/>
          </a:xfrm>
          <a:prstGeom prst="teardrop">
            <a:avLst>
              <a:gd name="adj" fmla="val 1094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Teardrop 25">
            <a:extLst>
              <a:ext uri="{FF2B5EF4-FFF2-40B4-BE49-F238E27FC236}">
                <a16:creationId xmlns:a16="http://schemas.microsoft.com/office/drawing/2014/main" id="{A806E1B5-A100-43F1-96C0-0167AAE0D356}"/>
              </a:ext>
            </a:extLst>
          </p:cNvPr>
          <p:cNvSpPr/>
          <p:nvPr/>
        </p:nvSpPr>
        <p:spPr>
          <a:xfrm rot="8170032">
            <a:off x="8770396" y="1429318"/>
            <a:ext cx="1412600" cy="1434293"/>
          </a:xfrm>
          <a:prstGeom prst="teardrop">
            <a:avLst>
              <a:gd name="adj" fmla="val 1094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688C0E-9D16-4598-8F03-A23101AFF97C}"/>
              </a:ext>
            </a:extLst>
          </p:cNvPr>
          <p:cNvSpPr txBox="1"/>
          <p:nvPr/>
        </p:nvSpPr>
        <p:spPr>
          <a:xfrm>
            <a:off x="8886948" y="1582622"/>
            <a:ext cx="1172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1D"/>
                </a:solidFill>
                <a:effectLst/>
                <a:uLnTx/>
                <a:uFillTx/>
                <a:latin typeface="Arial"/>
              </a:rPr>
              <a:t>CV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rgbClr val="00B01D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71EC81A-05BC-4D92-B570-3B070386FE62}"/>
              </a:ext>
            </a:extLst>
          </p:cNvPr>
          <p:cNvSpPr/>
          <p:nvPr/>
        </p:nvSpPr>
        <p:spPr>
          <a:xfrm>
            <a:off x="8302573" y="3608119"/>
            <a:ext cx="234141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15 000 </a:t>
            </a:r>
            <a:r>
              <a:rPr lang="en" sz="32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CV </a:t>
            </a:r>
            <a:endParaRPr lang="ru-RU" sz="3200" b="1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ctr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vi-VN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 2 đối tác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- 20 000 </a:t>
            </a:r>
            <a:r>
              <a:rPr lang="en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CV)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vi-VN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Tổng mức tăng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GV6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just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endParaRPr lang="en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just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endParaRPr lang="ru-RU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9D4427-2695-4A41-BFA9-36AD0E9CFA3F}"/>
              </a:ext>
            </a:extLst>
          </p:cNvPr>
          <p:cNvSpPr txBox="1"/>
          <p:nvPr/>
        </p:nvSpPr>
        <p:spPr>
          <a:xfrm>
            <a:off x="5465683" y="1639332"/>
            <a:ext cx="1172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noProof="0" dirty="0">
                <a:solidFill>
                  <a:srgbClr val="92D050"/>
                </a:solidFill>
                <a:latin typeface="Arial"/>
              </a:rPr>
              <a:t>SV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3" name="Graphic 32" descr="Users outline">
            <a:extLst>
              <a:ext uri="{FF2B5EF4-FFF2-40B4-BE49-F238E27FC236}">
                <a16:creationId xmlns:a16="http://schemas.microsoft.com/office/drawing/2014/main" id="{E32C8261-D3E8-47BD-85B1-5886FEB5A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4816" y="2078167"/>
            <a:ext cx="914400" cy="914400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CD821A4-C28F-4F83-8202-E38492490254}"/>
              </a:ext>
            </a:extLst>
          </p:cNvPr>
          <p:cNvSpPr/>
          <p:nvPr/>
        </p:nvSpPr>
        <p:spPr>
          <a:xfrm>
            <a:off x="4881307" y="3220759"/>
            <a:ext cx="2341419" cy="245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4 000 SV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endParaRPr lang="ru-RU" sz="1050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ctr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vi-VN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Sponsor Volume </a:t>
            </a:r>
            <a:r>
              <a:rPr lang="vi-VN" sz="1600" dirty="0">
                <a:solidFill>
                  <a:schemeClr val="bg1"/>
                </a:solidFill>
                <a:cs typeface="Arial" panose="020B0604020202020204" pitchFamily="34" charset="0"/>
              </a:rPr>
              <a:t>trong giai đoạn tháng 9/2021 – tháng 5/2022 bằng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4 000 </a:t>
            </a:r>
            <a:r>
              <a:rPr lang="en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SV </a:t>
            </a:r>
            <a:r>
              <a:rPr lang="vi-VN" sz="1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trở lên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D473562-6CCA-4475-85D0-DA0C3D0FBC28}"/>
              </a:ext>
            </a:extLst>
          </p:cNvPr>
          <p:cNvSpPr/>
          <p:nvPr/>
        </p:nvSpPr>
        <p:spPr>
          <a:xfrm>
            <a:off x="1343165" y="3520841"/>
            <a:ext cx="232756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VIP 3S </a:t>
            </a:r>
            <a:r>
              <a:rPr lang="vi-V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trở lên ít nhất 2 tháng trong giai đoạn tháng 9/2021 – tháng 5/2022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2E3EC99-D83B-994E-BE92-066D04AB53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997" t="16920" r="14639" b="14613"/>
          <a:stretch/>
        </p:blipFill>
        <p:spPr>
          <a:xfrm>
            <a:off x="1953236" y="1571392"/>
            <a:ext cx="1107425" cy="880546"/>
          </a:xfrm>
          <a:prstGeom prst="rect">
            <a:avLst/>
          </a:prstGeom>
        </p:spPr>
      </p:pic>
      <p:pic>
        <p:nvPicPr>
          <p:cNvPr id="4" name="Рисунок 3" descr="Линейчатая диаграмма с тенденцией к повышению">
            <a:extLst>
              <a:ext uri="{FF2B5EF4-FFF2-40B4-BE49-F238E27FC236}">
                <a16:creationId xmlns:a16="http://schemas.microsoft.com/office/drawing/2014/main" id="{6ECDD456-97A8-BF42-9A51-39AD0B59EE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16081" y="2035592"/>
            <a:ext cx="914400" cy="9144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D5674D2-D280-1E4D-877E-1FE8EFAB72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0593" y="6063946"/>
            <a:ext cx="1717533" cy="75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7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4" grpId="0" animBg="1"/>
      <p:bldP spid="21" grpId="0" animBg="1"/>
      <p:bldP spid="25" grpId="0" animBg="1"/>
      <p:bldP spid="26" grpId="0" animBg="1"/>
      <p:bldP spid="29" grpId="0"/>
      <p:bldP spid="18" grpId="0"/>
      <p:bldP spid="32" grpId="0"/>
      <p:bldP spid="22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DE67C64-CC26-4008-9EDE-45C35368D726}"/>
              </a:ext>
            </a:extLst>
          </p:cNvPr>
          <p:cNvSpPr/>
          <p:nvPr/>
        </p:nvSpPr>
        <p:spPr>
          <a:xfrm>
            <a:off x="-12409" y="642166"/>
            <a:ext cx="1219199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b="1" dirty="0">
                <a:solidFill>
                  <a:srgbClr val="68296F"/>
                </a:solidFill>
                <a:latin typeface="Arial"/>
              </a:rPr>
              <a:t>ĐIỀU KIỆN DÀNH CHO </a:t>
            </a:r>
            <a:r>
              <a:rPr lang="en-US" b="1" dirty="0">
                <a:solidFill>
                  <a:srgbClr val="68296F"/>
                </a:solidFill>
                <a:latin typeface="Arial"/>
              </a:rPr>
              <a:t>VIP </a:t>
            </a:r>
            <a:r>
              <a:rPr lang="vi-VN" b="1" dirty="0">
                <a:solidFill>
                  <a:srgbClr val="68296F"/>
                </a:solidFill>
                <a:latin typeface="Arial"/>
              </a:rPr>
              <a:t>trở lên</a:t>
            </a:r>
            <a:endParaRPr lang="ru-RU" b="1" dirty="0">
              <a:solidFill>
                <a:srgbClr val="68296F"/>
              </a:solidFill>
              <a:latin typeface="Arial"/>
            </a:endParaRPr>
          </a:p>
          <a:p>
            <a:pPr lvl="0" algn="ctr">
              <a:defRPr/>
            </a:pPr>
            <a:r>
              <a:rPr lang="vi-VN" sz="1600" b="1" dirty="0">
                <a:solidFill>
                  <a:srgbClr val="68296F"/>
                </a:solidFill>
                <a:latin typeface="Arial"/>
              </a:rPr>
              <a:t>Đạt danh hiệu không dưới </a:t>
            </a:r>
            <a:r>
              <a:rPr lang="en" sz="1600" b="1" dirty="0">
                <a:solidFill>
                  <a:srgbClr val="68296F"/>
                </a:solidFill>
                <a:latin typeface="Arial"/>
              </a:rPr>
              <a:t>VIP</a:t>
            </a:r>
            <a:r>
              <a:rPr lang="vi-VN" sz="1600" b="1" dirty="0">
                <a:solidFill>
                  <a:srgbClr val="68296F"/>
                </a:solidFill>
                <a:latin typeface="Arial"/>
              </a:rPr>
              <a:t> trong giai đoạn tháng 9/2021 – tháng 5/2022, </a:t>
            </a:r>
            <a:r>
              <a:rPr lang="en" sz="1600" b="1" dirty="0">
                <a:solidFill>
                  <a:srgbClr val="68296F"/>
                </a:solidFill>
                <a:latin typeface="Arial"/>
              </a:rPr>
              <a:t> </a:t>
            </a:r>
            <a:r>
              <a:rPr lang="vi-VN" sz="1600" b="1" dirty="0">
                <a:solidFill>
                  <a:srgbClr val="68296F"/>
                </a:solidFill>
                <a:latin typeface="Arial"/>
              </a:rPr>
              <a:t>ít nhất 7 trong 9 tháng đạt danh hiệu không dưới VIP 1S</a:t>
            </a:r>
            <a:r>
              <a:rPr lang="en" sz="1600" b="1" dirty="0">
                <a:solidFill>
                  <a:srgbClr val="68296F"/>
                </a:solidFill>
                <a:latin typeface="Arial"/>
              </a:rPr>
              <a:t>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68296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Заголовок 3">
            <a:extLst>
              <a:ext uri="{FF2B5EF4-FFF2-40B4-BE49-F238E27FC236}">
                <a16:creationId xmlns:a16="http://schemas.microsoft.com/office/drawing/2014/main" id="{04A46307-1B47-4B05-8477-96A39DB588BE}"/>
              </a:ext>
            </a:extLst>
          </p:cNvPr>
          <p:cNvSpPr txBox="1">
            <a:spLocks/>
          </p:cNvSpPr>
          <p:nvPr/>
        </p:nvSpPr>
        <p:spPr>
          <a:xfrm>
            <a:off x="0" y="173241"/>
            <a:ext cx="12191999" cy="33709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600" b="1" i="0" u="none" strike="noStrike" kern="1200" cap="none" spc="0" normalizeH="0" baseline="0" noProof="0" dirty="0">
                <a:ln>
                  <a:noFill/>
                </a:ln>
                <a:solidFill>
                  <a:srgbClr val="68296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VOYAGE</a:t>
            </a: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68296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2022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68296F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2AEF5D-47B6-4A93-9966-594C451908DD}"/>
              </a:ext>
            </a:extLst>
          </p:cNvPr>
          <p:cNvSpPr/>
          <p:nvPr/>
        </p:nvSpPr>
        <p:spPr>
          <a:xfrm rot="10800000">
            <a:off x="1355231" y="2565266"/>
            <a:ext cx="2341418" cy="34288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1E553A-B7FF-4F3A-BD11-C567D74169EC}"/>
              </a:ext>
            </a:extLst>
          </p:cNvPr>
          <p:cNvSpPr/>
          <p:nvPr/>
        </p:nvSpPr>
        <p:spPr>
          <a:xfrm rot="10800000">
            <a:off x="4881308" y="2565265"/>
            <a:ext cx="2341418" cy="34584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6DE707-30F0-46A0-8A1C-F9A7F2A5EB3C}"/>
              </a:ext>
            </a:extLst>
          </p:cNvPr>
          <p:cNvSpPr/>
          <p:nvPr/>
        </p:nvSpPr>
        <p:spPr>
          <a:xfrm rot="10800000">
            <a:off x="8305985" y="2565264"/>
            <a:ext cx="2341418" cy="3487941"/>
          </a:xfrm>
          <a:prstGeom prst="rect">
            <a:avLst/>
          </a:prstGeom>
          <a:solidFill>
            <a:srgbClr val="99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68296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eardrop 20">
            <a:extLst>
              <a:ext uri="{FF2B5EF4-FFF2-40B4-BE49-F238E27FC236}">
                <a16:creationId xmlns:a16="http://schemas.microsoft.com/office/drawing/2014/main" id="{989DC53D-AB6D-4D01-AD50-E756DDA2BE5A}"/>
              </a:ext>
            </a:extLst>
          </p:cNvPr>
          <p:cNvSpPr/>
          <p:nvPr/>
        </p:nvSpPr>
        <p:spPr>
          <a:xfrm rot="8170032">
            <a:off x="1794993" y="1444493"/>
            <a:ext cx="1412600" cy="1434293"/>
          </a:xfrm>
          <a:prstGeom prst="teardrop">
            <a:avLst>
              <a:gd name="adj" fmla="val 1094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id="{D7A999F8-050B-478D-B2CB-39A4C27870B3}"/>
              </a:ext>
            </a:extLst>
          </p:cNvPr>
          <p:cNvSpPr/>
          <p:nvPr/>
        </p:nvSpPr>
        <p:spPr>
          <a:xfrm rot="8170032">
            <a:off x="5365730" y="1560470"/>
            <a:ext cx="1412600" cy="1434293"/>
          </a:xfrm>
          <a:prstGeom prst="teardrop">
            <a:avLst>
              <a:gd name="adj" fmla="val 1094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Teardrop 25">
            <a:extLst>
              <a:ext uri="{FF2B5EF4-FFF2-40B4-BE49-F238E27FC236}">
                <a16:creationId xmlns:a16="http://schemas.microsoft.com/office/drawing/2014/main" id="{A806E1B5-A100-43F1-96C0-0167AAE0D356}"/>
              </a:ext>
            </a:extLst>
          </p:cNvPr>
          <p:cNvSpPr/>
          <p:nvPr/>
        </p:nvSpPr>
        <p:spPr>
          <a:xfrm rot="8170032">
            <a:off x="8766980" y="1555461"/>
            <a:ext cx="1412600" cy="1434293"/>
          </a:xfrm>
          <a:prstGeom prst="teardrop">
            <a:avLst>
              <a:gd name="adj" fmla="val 1094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688C0E-9D16-4598-8F03-A23101AFF97C}"/>
              </a:ext>
            </a:extLst>
          </p:cNvPr>
          <p:cNvSpPr txBox="1"/>
          <p:nvPr/>
        </p:nvSpPr>
        <p:spPr>
          <a:xfrm>
            <a:off x="8886949" y="1792050"/>
            <a:ext cx="1172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noProof="0" dirty="0">
                <a:solidFill>
                  <a:srgbClr val="9933FF"/>
                </a:solidFill>
                <a:latin typeface="Arial"/>
              </a:rPr>
              <a:t>GV6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rgbClr val="9933FF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1" name="Graphic 30" descr="Users outline">
            <a:extLst>
              <a:ext uri="{FF2B5EF4-FFF2-40B4-BE49-F238E27FC236}">
                <a16:creationId xmlns:a16="http://schemas.microsoft.com/office/drawing/2014/main" id="{8146A8BC-5176-4DEB-AF4D-5D4C87A13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6082" y="2253715"/>
            <a:ext cx="914400" cy="914400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71EC81A-05BC-4D92-B570-3B070386FE62}"/>
              </a:ext>
            </a:extLst>
          </p:cNvPr>
          <p:cNvSpPr/>
          <p:nvPr/>
        </p:nvSpPr>
        <p:spPr>
          <a:xfrm>
            <a:off x="8302573" y="3768759"/>
            <a:ext cx="234141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000 </a:t>
            </a:r>
            <a:r>
              <a:rPr lang="en" sz="32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CV </a:t>
            </a:r>
            <a:endParaRPr lang="ru-RU" sz="3200" b="1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ctr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vi-VN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Tổng doanh số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just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endParaRPr lang="en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just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endParaRPr lang="ru-RU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CD821A4-C28F-4F83-8202-E38492490254}"/>
              </a:ext>
            </a:extLst>
          </p:cNvPr>
          <p:cNvSpPr/>
          <p:nvPr/>
        </p:nvSpPr>
        <p:spPr>
          <a:xfrm>
            <a:off x="4881307" y="3381399"/>
            <a:ext cx="2341419" cy="2208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3200" b="1" dirty="0">
              <a:solidFill>
                <a:schemeClr val="bg1"/>
              </a:solidFill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b="1" dirty="0">
                <a:solidFill>
                  <a:schemeClr val="bg1"/>
                </a:solidFill>
                <a:latin typeface="Arial"/>
              </a:rPr>
              <a:t>15 000 С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V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  <a:p>
            <a:pPr lvl="0" algn="just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endParaRPr lang="ru-RU" sz="105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ctr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vi-VN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Tổng mức tăng </a:t>
            </a:r>
            <a:r>
              <a:rPr lang="en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GV6 (</a:t>
            </a:r>
            <a:r>
              <a:rPr lang="vi-VN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cho 2 đối tác tham dự không dưới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20 000 </a:t>
            </a:r>
            <a:r>
              <a:rPr lang="en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CV)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D473562-6CCA-4475-85D0-DA0C3D0FBC28}"/>
              </a:ext>
            </a:extLst>
          </p:cNvPr>
          <p:cNvSpPr/>
          <p:nvPr/>
        </p:nvSpPr>
        <p:spPr>
          <a:xfrm>
            <a:off x="1337511" y="3351225"/>
            <a:ext cx="232756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8000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SV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14 000 NGV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 2 đối tác tham dự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19 000 </a:t>
            </a:r>
            <a:r>
              <a:rPr lang="e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NGV</a:t>
            </a:r>
          </a:p>
        </p:txBody>
      </p:sp>
      <p:pic>
        <p:nvPicPr>
          <p:cNvPr id="20" name="Рисунок 19" descr="Линейчатая диаграмма с тенденцией к повышению">
            <a:extLst>
              <a:ext uri="{FF2B5EF4-FFF2-40B4-BE49-F238E27FC236}">
                <a16:creationId xmlns:a16="http://schemas.microsoft.com/office/drawing/2014/main" id="{4AACF192-4A8A-FC40-8176-D141AA3B4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6602" y="214777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36CC43C-0B1C-604E-8E62-A239CC3F0565}"/>
              </a:ext>
            </a:extLst>
          </p:cNvPr>
          <p:cNvSpPr txBox="1"/>
          <p:nvPr/>
        </p:nvSpPr>
        <p:spPr>
          <a:xfrm>
            <a:off x="5477470" y="1631286"/>
            <a:ext cx="1172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</a:rPr>
              <a:t>CV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0DDFAC-455E-FF49-BD4D-3EA1AA361C10}"/>
              </a:ext>
            </a:extLst>
          </p:cNvPr>
          <p:cNvSpPr txBox="1"/>
          <p:nvPr/>
        </p:nvSpPr>
        <p:spPr>
          <a:xfrm>
            <a:off x="1939605" y="1577088"/>
            <a:ext cx="1172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002060"/>
                </a:solidFill>
                <a:latin typeface="Arial"/>
              </a:rPr>
              <a:t>SV+ NGV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0" name="Graphic 30" descr="Users outline">
            <a:extLst>
              <a:ext uri="{FF2B5EF4-FFF2-40B4-BE49-F238E27FC236}">
                <a16:creationId xmlns:a16="http://schemas.microsoft.com/office/drawing/2014/main" id="{43E8C298-4499-804A-847A-F9D065E3D4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68737" y="2112803"/>
            <a:ext cx="914400" cy="914400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6CC08075-4BFF-AB47-94BE-D58B9C09B0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0593" y="6063946"/>
            <a:ext cx="1717533" cy="75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7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4" grpId="0" animBg="1"/>
      <p:bldP spid="21" grpId="0" animBg="1"/>
      <p:bldP spid="25" grpId="0" animBg="1"/>
      <p:bldP spid="26" grpId="0" animBg="1"/>
      <p:bldP spid="29" grpId="0"/>
      <p:bldP spid="18" grpId="0"/>
      <p:bldP spid="22" grpId="0"/>
      <p:bldP spid="10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id="{13E6CBA9-3F07-4F7F-8BC7-93AC8455A60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701645" y="600912"/>
            <a:ext cx="8595428" cy="360362"/>
          </a:xfrm>
        </p:spPr>
        <p:txBody>
          <a:bodyPr/>
          <a:lstStyle/>
          <a:p>
            <a:pPr algn="ctr"/>
            <a:r>
              <a:rPr lang="vi-VN" sz="1800" dirty="0">
                <a:solidFill>
                  <a:srgbClr val="4C7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Giai đoạn promotion</a:t>
            </a:r>
            <a:r>
              <a:rPr lang="ru-RU" sz="1800" dirty="0">
                <a:solidFill>
                  <a:srgbClr val="4C7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vi-VN" sz="1800" dirty="0">
                <a:solidFill>
                  <a:srgbClr val="4C7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tháng 9/</a:t>
            </a:r>
            <a:r>
              <a:rPr lang="ru-RU" sz="1800" dirty="0">
                <a:solidFill>
                  <a:srgbClr val="4C7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 – </a:t>
            </a:r>
            <a:r>
              <a:rPr lang="vi-VN" sz="1800" dirty="0">
                <a:solidFill>
                  <a:srgbClr val="4C7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tháng 5/</a:t>
            </a:r>
            <a:r>
              <a:rPr lang="ru-RU" sz="1800" dirty="0">
                <a:solidFill>
                  <a:srgbClr val="4C7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2022 </a:t>
            </a:r>
            <a:endParaRPr lang="en-US" sz="1800" dirty="0">
              <a:solidFill>
                <a:srgbClr val="4C7F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DE67C64-CC26-4008-9EDE-45C35368D726}"/>
              </a:ext>
            </a:extLst>
          </p:cNvPr>
          <p:cNvSpPr/>
          <p:nvPr/>
        </p:nvSpPr>
        <p:spPr>
          <a:xfrm>
            <a:off x="1" y="964644"/>
            <a:ext cx="12191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srgbClr val="64296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ĐIỀU KIỆN </a:t>
            </a:r>
            <a:r>
              <a:rPr lang="vi-VN" b="1" dirty="0">
                <a:solidFill>
                  <a:srgbClr val="64296A"/>
                </a:solidFill>
                <a:latin typeface="Arial"/>
              </a:rPr>
              <a:t>ĐẶC BIỆT CHO NHỮNG NGƯỜI MỚI KÝ HỢP ĐỒNG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64296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Заголовок 3">
            <a:extLst>
              <a:ext uri="{FF2B5EF4-FFF2-40B4-BE49-F238E27FC236}">
                <a16:creationId xmlns:a16="http://schemas.microsoft.com/office/drawing/2014/main" id="{04A46307-1B47-4B05-8477-96A39DB588BE}"/>
              </a:ext>
            </a:extLst>
          </p:cNvPr>
          <p:cNvSpPr txBox="1">
            <a:spLocks/>
          </p:cNvSpPr>
          <p:nvPr/>
        </p:nvSpPr>
        <p:spPr>
          <a:xfrm>
            <a:off x="0" y="172723"/>
            <a:ext cx="12191999" cy="33709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600" b="1" i="0" u="none" strike="noStrike" kern="1200" cap="none" spc="0" normalizeH="0" baseline="0" noProof="0" dirty="0">
                <a:ln>
                  <a:noFill/>
                </a:ln>
                <a:solidFill>
                  <a:srgbClr val="64296A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VOYAGE</a:t>
            </a: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64296A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2022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64296A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2AEF5D-47B6-4A93-9966-594C451908DD}"/>
              </a:ext>
            </a:extLst>
          </p:cNvPr>
          <p:cNvSpPr/>
          <p:nvPr/>
        </p:nvSpPr>
        <p:spPr>
          <a:xfrm rot="10800000">
            <a:off x="1355231" y="2404626"/>
            <a:ext cx="2341418" cy="3428898"/>
          </a:xfrm>
          <a:prstGeom prst="rect">
            <a:avLst/>
          </a:prstGeom>
          <a:solidFill>
            <a:srgbClr val="6429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1E553A-B7FF-4F3A-BD11-C567D74169EC}"/>
              </a:ext>
            </a:extLst>
          </p:cNvPr>
          <p:cNvSpPr/>
          <p:nvPr/>
        </p:nvSpPr>
        <p:spPr>
          <a:xfrm rot="10800000">
            <a:off x="4881308" y="2404625"/>
            <a:ext cx="2341418" cy="3458419"/>
          </a:xfrm>
          <a:prstGeom prst="rect">
            <a:avLst/>
          </a:prstGeom>
          <a:solidFill>
            <a:srgbClr val="7AC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6DE707-30F0-46A0-8A1C-F9A7F2A5EB3C}"/>
              </a:ext>
            </a:extLst>
          </p:cNvPr>
          <p:cNvSpPr/>
          <p:nvPr/>
        </p:nvSpPr>
        <p:spPr>
          <a:xfrm rot="10800000">
            <a:off x="8305985" y="2404624"/>
            <a:ext cx="2341418" cy="3487941"/>
          </a:xfrm>
          <a:prstGeom prst="rect">
            <a:avLst/>
          </a:prstGeom>
          <a:solidFill>
            <a:srgbClr val="4C7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eardrop 20">
            <a:extLst>
              <a:ext uri="{FF2B5EF4-FFF2-40B4-BE49-F238E27FC236}">
                <a16:creationId xmlns:a16="http://schemas.microsoft.com/office/drawing/2014/main" id="{989DC53D-AB6D-4D01-AD50-E756DDA2BE5A}"/>
              </a:ext>
            </a:extLst>
          </p:cNvPr>
          <p:cNvSpPr/>
          <p:nvPr/>
        </p:nvSpPr>
        <p:spPr>
          <a:xfrm rot="8170032">
            <a:off x="1819638" y="1319453"/>
            <a:ext cx="1412600" cy="1434293"/>
          </a:xfrm>
          <a:prstGeom prst="teardrop">
            <a:avLst>
              <a:gd name="adj" fmla="val 1094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id="{D7A999F8-050B-478D-B2CB-39A4C27870B3}"/>
              </a:ext>
            </a:extLst>
          </p:cNvPr>
          <p:cNvSpPr/>
          <p:nvPr/>
        </p:nvSpPr>
        <p:spPr>
          <a:xfrm rot="8170032">
            <a:off x="5377290" y="1416011"/>
            <a:ext cx="1412600" cy="1434293"/>
          </a:xfrm>
          <a:prstGeom prst="teardrop">
            <a:avLst>
              <a:gd name="adj" fmla="val 1094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Teardrop 25">
            <a:extLst>
              <a:ext uri="{FF2B5EF4-FFF2-40B4-BE49-F238E27FC236}">
                <a16:creationId xmlns:a16="http://schemas.microsoft.com/office/drawing/2014/main" id="{A806E1B5-A100-43F1-96C0-0167AAE0D356}"/>
              </a:ext>
            </a:extLst>
          </p:cNvPr>
          <p:cNvSpPr/>
          <p:nvPr/>
        </p:nvSpPr>
        <p:spPr>
          <a:xfrm rot="8170032">
            <a:off x="8770396" y="1429318"/>
            <a:ext cx="1412600" cy="1434293"/>
          </a:xfrm>
          <a:prstGeom prst="teardrop">
            <a:avLst>
              <a:gd name="adj" fmla="val 1094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8" name="Picture 27" descr="Logo&#10;&#10;Description automatically generated with medium confidence">
            <a:extLst>
              <a:ext uri="{FF2B5EF4-FFF2-40B4-BE49-F238E27FC236}">
                <a16:creationId xmlns:a16="http://schemas.microsoft.com/office/drawing/2014/main" id="{BFF9EC59-E259-4896-A343-9D905BAD5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939" y="1548565"/>
            <a:ext cx="1070169" cy="107016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E688C0E-9D16-4598-8F03-A23101AFF97C}"/>
              </a:ext>
            </a:extLst>
          </p:cNvPr>
          <p:cNvSpPr txBox="1"/>
          <p:nvPr/>
        </p:nvSpPr>
        <p:spPr>
          <a:xfrm>
            <a:off x="8886950" y="1473748"/>
            <a:ext cx="1172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4C7FBF"/>
                </a:solidFill>
                <a:latin typeface="Arial"/>
              </a:rPr>
              <a:t>SV+ NGV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4C7FBF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1" name="Graphic 30" descr="Users outline">
            <a:extLst>
              <a:ext uri="{FF2B5EF4-FFF2-40B4-BE49-F238E27FC236}">
                <a16:creationId xmlns:a16="http://schemas.microsoft.com/office/drawing/2014/main" id="{8146A8BC-5176-4DEB-AF4D-5D4C87A13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16082" y="2093075"/>
            <a:ext cx="914400" cy="914400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71EC81A-05BC-4D92-B570-3B070386FE62}"/>
              </a:ext>
            </a:extLst>
          </p:cNvPr>
          <p:cNvSpPr/>
          <p:nvPr/>
        </p:nvSpPr>
        <p:spPr>
          <a:xfrm>
            <a:off x="8302573" y="3608119"/>
            <a:ext cx="234141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8 000 SV </a:t>
            </a:r>
          </a:p>
          <a:p>
            <a:pPr lvl="0" algn="ctr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14 000 NGV 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vi-VN" sz="1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 2 đối tác tham dự không dưới 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19 000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NGV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9D4427-2695-4A41-BFA9-36AD0E9CFA3F}"/>
              </a:ext>
            </a:extLst>
          </p:cNvPr>
          <p:cNvSpPr txBox="1"/>
          <p:nvPr/>
        </p:nvSpPr>
        <p:spPr>
          <a:xfrm>
            <a:off x="5413028" y="1541405"/>
            <a:ext cx="1172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7AC3E8"/>
                </a:solidFill>
                <a:latin typeface="Arial"/>
              </a:rPr>
              <a:t>GV6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rgbClr val="7AC3E8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3" name="Graphic 32" descr="Users outline">
            <a:extLst>
              <a:ext uri="{FF2B5EF4-FFF2-40B4-BE49-F238E27FC236}">
                <a16:creationId xmlns:a16="http://schemas.microsoft.com/office/drawing/2014/main" id="{E32C8261-D3E8-47BD-85B1-5886FEB5A5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94816" y="2078167"/>
            <a:ext cx="914400" cy="914400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CD821A4-C28F-4F83-8202-E38492490254}"/>
              </a:ext>
            </a:extLst>
          </p:cNvPr>
          <p:cNvSpPr/>
          <p:nvPr/>
        </p:nvSpPr>
        <p:spPr>
          <a:xfrm>
            <a:off x="4881307" y="3220759"/>
            <a:ext cx="2341419" cy="250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50 000 CV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endParaRPr lang="ru-RU" sz="1050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ctr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vi-VN" sz="1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 tổng 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GV6 </a:t>
            </a:r>
            <a:r>
              <a:rPr lang="vi-VN" sz="1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từ tháng ký hợp đồng đến tháng 5/2022 không dưới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50 000 CV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D473562-6CCA-4475-85D0-DA0C3D0FBC28}"/>
              </a:ext>
            </a:extLst>
          </p:cNvPr>
          <p:cNvSpPr/>
          <p:nvPr/>
        </p:nvSpPr>
        <p:spPr>
          <a:xfrm>
            <a:off x="1219554" y="2992567"/>
            <a:ext cx="2595051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Danh hiệu</a:t>
            </a:r>
            <a:r>
              <a:rPr kumimoji="0" lang="vi-VN" sz="20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TVC</a:t>
            </a:r>
            <a:r>
              <a:rPr kumimoji="0" lang="ru-RU" sz="20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VIP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defRPr/>
            </a:pPr>
            <a:r>
              <a:rPr lang="vi-VN" sz="12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Không dưới TVC từ tháng ký hợp đồng đến tháng 5/2022, tí nhất từ tháng thứ 3 sau khi ký hợp đồng đạt danh hiệu không dưới VIP, ít 2 tháng đạt danh hiệu không dưới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VIP 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DD9B324-218D-EA46-BDC0-483D75A93F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0593" y="6063946"/>
            <a:ext cx="1717533" cy="75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6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4" grpId="0" animBg="1"/>
      <p:bldP spid="21" grpId="0" animBg="1"/>
      <p:bldP spid="25" grpId="0" animBg="1"/>
      <p:bldP spid="26" grpId="0" animBg="1"/>
      <p:bldP spid="29" grpId="0"/>
      <p:bldP spid="18" grpId="0"/>
      <p:bldP spid="32" grpId="0"/>
      <p:bldP spid="22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Сингапур 🇸🇬 2021 – обзор страны, отдых в Сингапуре, где находится, какие  места посетить, фото">
            <a:extLst>
              <a:ext uri="{FF2B5EF4-FFF2-40B4-BE49-F238E27FC236}">
                <a16:creationId xmlns:a16="http://schemas.microsoft.com/office/drawing/2014/main" id="{9658CDBC-9677-A84F-87B4-440CEC5CD6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334" r="6363" b="14664"/>
          <a:stretch/>
        </p:blipFill>
        <p:spPr bwMode="auto">
          <a:xfrm>
            <a:off x="-61784" y="-86498"/>
            <a:ext cx="12315568" cy="694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A71DCB-21EB-8144-854A-2186BFC72348}"/>
              </a:ext>
            </a:extLst>
          </p:cNvPr>
          <p:cNvSpPr txBox="1"/>
          <p:nvPr/>
        </p:nvSpPr>
        <p:spPr>
          <a:xfrm>
            <a:off x="-123568" y="2600921"/>
            <a:ext cx="12377352" cy="1569660"/>
          </a:xfrm>
          <a:prstGeom prst="rect">
            <a:avLst/>
          </a:prstGeom>
          <a:solidFill>
            <a:schemeClr val="tx1">
              <a:lumMod val="85000"/>
              <a:lumOff val="15000"/>
              <a:alpha val="55789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VOYAGE</a:t>
            </a:r>
            <a:r>
              <a:rPr lang="ru-RU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endParaRPr lang="ru-RU" sz="9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9848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</TotalTime>
  <Words>465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Ly Huong</cp:lastModifiedBy>
  <cp:revision>141</cp:revision>
  <dcterms:created xsi:type="dcterms:W3CDTF">2021-06-17T07:55:09Z</dcterms:created>
  <dcterms:modified xsi:type="dcterms:W3CDTF">2021-09-07T09:37:54Z</dcterms:modified>
</cp:coreProperties>
</file>