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49"/>
    <a:srgbClr val="00A3B2"/>
    <a:srgbClr val="855199"/>
    <a:srgbClr val="92CB9C"/>
    <a:srgbClr val="6499D8"/>
    <a:srgbClr val="D22938"/>
    <a:srgbClr val="E87700"/>
    <a:srgbClr val="B1D8CF"/>
    <a:srgbClr val="2A2A28"/>
    <a:srgbClr val="075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85159-F750-4B8D-A800-BDE2EAFB0EF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E79-15AE-4951-893B-865F8D58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BB2F-26D5-4DB8-B055-8D602DFA19C8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D616-BD1D-486C-B507-7A6E71FC1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5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25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9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4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0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42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2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1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7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5609-1156-4F3C-8D48-AA76FA0D3182}" type="datetimeFigureOut">
              <a:rPr lang="en-GB" smtClean="0"/>
              <a:t>16/06/2017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authorservices.wiley.com/ethics-guidelines/index.html" TargetMode="External"/><Relationship Id="rId18" Type="http://schemas.openxmlformats.org/officeDocument/2006/relationships/hyperlink" Target="https://authorservices.wiley.com/Reviewers/journal-reviewers/what-is-peer-review/types-of-peer-review.html" TargetMode="External"/><Relationship Id="rId26" Type="http://schemas.openxmlformats.org/officeDocument/2006/relationships/hyperlink" Target="https://authorservices.wiley.com/author-resources/Journal-Authors/licensing-open-access/open-access/author-compliance-tool.html" TargetMode="External"/><Relationship Id="rId39" Type="http://schemas.openxmlformats.org/officeDocument/2006/relationships/hyperlink" Target="http://www.research4life.org/" TargetMode="External"/><Relationship Id="rId3" Type="http://schemas.openxmlformats.org/officeDocument/2006/relationships/hyperlink" Target="http://www.chemplanner.com/" TargetMode="External"/><Relationship Id="rId21" Type="http://schemas.openxmlformats.org/officeDocument/2006/relationships/hyperlink" Target="https://authorservices.wiley.com/author-resources/Journal-Authors/Prepare/index.html" TargetMode="External"/><Relationship Id="rId34" Type="http://schemas.openxmlformats.org/officeDocument/2006/relationships/hyperlink" Target="https://authorservices.wiley.com/author-resources/Journal-Authors/Promotion/video-abstracts.html" TargetMode="External"/><Relationship Id="rId7" Type="http://schemas.openxmlformats.org/officeDocument/2006/relationships/image" Target="../media/image3.jpg"/><Relationship Id="rId12" Type="http://schemas.openxmlformats.org/officeDocument/2006/relationships/hyperlink" Target="http://www.wileyauthors.com/overleaf" TargetMode="External"/><Relationship Id="rId17" Type="http://schemas.openxmlformats.org/officeDocument/2006/relationships/hyperlink" Target="https://authorservices.wiley.com/author-resources/Journal-Authors/Prepare/webinars.html" TargetMode="External"/><Relationship Id="rId25" Type="http://schemas.openxmlformats.org/officeDocument/2006/relationships/hyperlink" Target="https://authorservices.wiley.com/author-resources/Journal-Authors/Submission/orcid.html" TargetMode="External"/><Relationship Id="rId33" Type="http://schemas.openxmlformats.org/officeDocument/2006/relationships/hyperlink" Target="https://authorservices.wiley.com/author-resources/Journal-Authors/Promotion/measure-impact.html" TargetMode="External"/><Relationship Id="rId38" Type="http://schemas.openxmlformats.org/officeDocument/2006/relationships/hyperlink" Target="http://olabout.wiley.com/WileyCDA/Section/id-814664.html" TargetMode="External"/><Relationship Id="rId2" Type="http://schemas.openxmlformats.org/officeDocument/2006/relationships/hyperlink" Target="http://wileyauthors.com/" TargetMode="External"/><Relationship Id="rId16" Type="http://schemas.openxmlformats.org/officeDocument/2006/relationships/hyperlink" Target="https://hub.wiley.com/community/exchanges/discover" TargetMode="External"/><Relationship Id="rId20" Type="http://schemas.openxmlformats.org/officeDocument/2006/relationships/hyperlink" Target="https://authorservices.wiley.com/author-resources/Journal-Authors/submission-peer-review/index.html" TargetMode="External"/><Relationship Id="rId29" Type="http://schemas.openxmlformats.org/officeDocument/2006/relationships/hyperlink" Target="https://authorservices.wiley.com/author-resources/Journal-Authors/Promotion/journal-cover-imag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jpg"/><Relationship Id="rId24" Type="http://schemas.openxmlformats.org/officeDocument/2006/relationships/hyperlink" Target="https://authorservices.wiley.com/author-resources/Journal-Authors/licensing-open-access/licensing/index.html" TargetMode="External"/><Relationship Id="rId32" Type="http://schemas.openxmlformats.org/officeDocument/2006/relationships/hyperlink" Target="https://authorservices.wiley.com/author-resources/Journal-Authors/Publication/index.html" TargetMode="External"/><Relationship Id="rId37" Type="http://schemas.openxmlformats.org/officeDocument/2006/relationships/hyperlink" Target="http://olabout.wiley.com/WileyCDA/Section/id-812239.html" TargetMode="External"/><Relationship Id="rId5" Type="http://schemas.openxmlformats.org/officeDocument/2006/relationships/hyperlink" Target="http://wileyspectralab.com/" TargetMode="External"/><Relationship Id="rId15" Type="http://schemas.openxmlformats.org/officeDocument/2006/relationships/hyperlink" Target="http://wileyeditingservices.com/en/" TargetMode="External"/><Relationship Id="rId23" Type="http://schemas.openxmlformats.org/officeDocument/2006/relationships/hyperlink" Target="http://www.wileyopenaccess.com/view/index.html" TargetMode="External"/><Relationship Id="rId28" Type="http://schemas.openxmlformats.org/officeDocument/2006/relationships/hyperlink" Target="https://authorservices.wiley.com/Reviewers/journal-reviewers/index.html" TargetMode="External"/><Relationship Id="rId36" Type="http://schemas.openxmlformats.org/officeDocument/2006/relationships/hyperlink" Target="http://olabout.wiley.com/WileyCDA/Section/id-819787.html" TargetMode="External"/><Relationship Id="rId10" Type="http://schemas.openxmlformats.org/officeDocument/2006/relationships/image" Target="../media/image6.jpg"/><Relationship Id="rId19" Type="http://schemas.openxmlformats.org/officeDocument/2006/relationships/hyperlink" Target="https://authorservices.wiley.com/editors/index.html" TargetMode="External"/><Relationship Id="rId31" Type="http://schemas.openxmlformats.org/officeDocument/2006/relationships/hyperlink" Target="https://www.ncbi.nlm.nih.gov/pmc/pub/addjournal/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5.jpg"/><Relationship Id="rId14" Type="http://schemas.openxmlformats.org/officeDocument/2006/relationships/hyperlink" Target="https://authorservices.wiley.com/author-resources/Journal-Authors/find-a-journal/index.html" TargetMode="External"/><Relationship Id="rId22" Type="http://schemas.openxmlformats.org/officeDocument/2006/relationships/hyperlink" Target="https://authorservices.wiley.com/author-resources/Journal-Authors/licensing-and-open-access/open-access/institutional-funder-payments.html" TargetMode="External"/><Relationship Id="rId27" Type="http://schemas.openxmlformats.org/officeDocument/2006/relationships/hyperlink" Target="https://authorservices.wiley.com/Reviewers/journal-reviewers/tools-and-resources/publons.html" TargetMode="External"/><Relationship Id="rId30" Type="http://schemas.openxmlformats.org/officeDocument/2006/relationships/hyperlink" Target="https://authorservices.wiley.com/author-resources/Journal-Authors/licensing-open-access/open-access/self-archiving.html" TargetMode="External"/><Relationship Id="rId35" Type="http://schemas.openxmlformats.org/officeDocument/2006/relationships/hyperlink" Target="https://authorservices.wiley.com/author-resources/Journal-Authors/Promotion/promotional-toolki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olabout.wiley.com/WileyCDA/Section/id-819787.html" TargetMode="External"/><Relationship Id="rId3" Type="http://schemas.openxmlformats.org/officeDocument/2006/relationships/hyperlink" Target="http://wileyspectralab.com/" TargetMode="External"/><Relationship Id="rId7" Type="http://schemas.openxmlformats.org/officeDocument/2006/relationships/image" Target="../media/image1.jpg"/><Relationship Id="rId12" Type="http://schemas.openxmlformats.org/officeDocument/2006/relationships/hyperlink" Target="http://www.research4lif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hyperlink" Target="https://authorservices.wiley.com/author-resources/Journal-Authors/find-a-journal/index.html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://olabout.wiley.com/WileyCDA/Section/id-814664.html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hyperlink" Target="http://olabout.wiley.com/WileyCDA/Section/id-812239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leyauthors.com/overleaf" TargetMode="External"/><Relationship Id="rId3" Type="http://schemas.openxmlformats.org/officeDocument/2006/relationships/hyperlink" Target="https://authorservices.wiley.com/author-resources/Journal-Authors/find-a-journal/index.html" TargetMode="External"/><Relationship Id="rId7" Type="http://schemas.openxmlformats.org/officeDocument/2006/relationships/hyperlink" Target="http://wileyeditingservices.com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ethics-guidelines/index.html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authorservices.wiley.com/author-resources/Journal-Authors/Prepare/webinars.html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hub.wiley.com/community/exchanges/discover" TargetMode="External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uthorservices.wiley.com/author-resources/Journal-Authors/licensing-and-open-access/open-access/institutional-funder-payments.html" TargetMode="External"/><Relationship Id="rId13" Type="http://schemas.openxmlformats.org/officeDocument/2006/relationships/hyperlink" Target="https://authorservices.wiley.com/author-resources/Journal-Authors/Prepare/webinars.html" TargetMode="External"/><Relationship Id="rId18" Type="http://schemas.openxmlformats.org/officeDocument/2006/relationships/hyperlink" Target="https://authorservices.wiley.com/Reviewers/journal-reviewers/index.html" TargetMode="External"/><Relationship Id="rId3" Type="http://schemas.openxmlformats.org/officeDocument/2006/relationships/hyperlink" Target="https://authorservices.wiley.com/Reviewers/journal-reviewers/what-is-peer-review/types-of-peer-review.html" TargetMode="External"/><Relationship Id="rId21" Type="http://schemas.openxmlformats.org/officeDocument/2006/relationships/image" Target="../media/image6.jpg"/><Relationship Id="rId7" Type="http://schemas.openxmlformats.org/officeDocument/2006/relationships/hyperlink" Target="https://authorservices.wiley.com/author-resources/Journal-Authors/Prepare/index.html" TargetMode="External"/><Relationship Id="rId12" Type="http://schemas.openxmlformats.org/officeDocument/2006/relationships/hyperlink" Target="https://hub.wiley.com/community/exchanges/discover" TargetMode="External"/><Relationship Id="rId17" Type="http://schemas.openxmlformats.org/officeDocument/2006/relationships/hyperlink" Target="https://authorservices.wiley.com/Reviewers/journal-reviewers/tools-and-resources/publons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authorservices.wiley.com/author-resources/Journal-Authors/licensing-open-access/open-access/author-compliance-tool.html" TargetMode="External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submission-peer-review/index.html" TargetMode="External"/><Relationship Id="rId11" Type="http://schemas.openxmlformats.org/officeDocument/2006/relationships/hyperlink" Target="https://authorservices.wiley.com/author-resources/Journal-Authors/Submission/orcid.html" TargetMode="External"/><Relationship Id="rId5" Type="http://schemas.openxmlformats.org/officeDocument/2006/relationships/hyperlink" Target="https://authorservices.wiley.com/editors/index.html" TargetMode="External"/><Relationship Id="rId15" Type="http://schemas.openxmlformats.org/officeDocument/2006/relationships/hyperlink" Target="http://wileyeditingservices.com/en/" TargetMode="External"/><Relationship Id="rId10" Type="http://schemas.openxmlformats.org/officeDocument/2006/relationships/hyperlink" Target="https://authorservices.wiley.com/author-resources/Journal-Authors/licensing-open-access/licensing/index.html" TargetMode="External"/><Relationship Id="rId19" Type="http://schemas.openxmlformats.org/officeDocument/2006/relationships/image" Target="../media/image3.jpg"/><Relationship Id="rId4" Type="http://schemas.openxmlformats.org/officeDocument/2006/relationships/hyperlink" Target="https://authorservices.wiley.com/author-resources/Journal-Authors/find-a-journal/index.html" TargetMode="External"/><Relationship Id="rId9" Type="http://schemas.openxmlformats.org/officeDocument/2006/relationships/hyperlink" Target="http://www.wileyopenaccess.com/view/index.html" TargetMode="External"/><Relationship Id="rId14" Type="http://schemas.openxmlformats.org/officeDocument/2006/relationships/hyperlink" Target="https://authorservices.wiley.com/ethics-guidelines/index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pub/addjournal/" TargetMode="External"/><Relationship Id="rId13" Type="http://schemas.openxmlformats.org/officeDocument/2006/relationships/hyperlink" Target="https://authorservices.wiley.com/author-resources/Journal-Authors/licensing-open-access/open-access/self-archiving.html" TargetMode="External"/><Relationship Id="rId3" Type="http://schemas.openxmlformats.org/officeDocument/2006/relationships/hyperlink" Target="https://authorservices.wiley.com/author-resources/Journal-Authors/Publication/index.html" TargetMode="External"/><Relationship Id="rId7" Type="http://schemas.openxmlformats.org/officeDocument/2006/relationships/hyperlink" Target="https://hub.wiley.com/community/exchanges/discover" TargetMode="Externa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licensing-open-access/licensing/index.html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://www.wileyopenaccess.com/view/index.html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authorservices.wiley.com/author-resources/Journal-Authors/Promotion/journal-cover-image.html" TargetMode="External"/><Relationship Id="rId9" Type="http://schemas.openxmlformats.org/officeDocument/2006/relationships/hyperlink" Target="https://authorservices.wiley.com/author-resources/Journal-Authors/licensing-and-open-access/open-access/institutional-funder-payments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uthorservices.wiley.com/author-resources/Journal-Authors/Promotion/promotional-toolkit.html" TargetMode="External"/><Relationship Id="rId13" Type="http://schemas.openxmlformats.org/officeDocument/2006/relationships/image" Target="../media/image4.jpg"/><Relationship Id="rId18" Type="http://schemas.openxmlformats.org/officeDocument/2006/relationships/hyperlink" Target="http://www.research4life.org/" TargetMode="External"/><Relationship Id="rId3" Type="http://schemas.openxmlformats.org/officeDocument/2006/relationships/hyperlink" Target="https://authorservices.wiley.com/author-resources/Journal-Authors/Promotion/measure-impact.html" TargetMode="External"/><Relationship Id="rId7" Type="http://schemas.openxmlformats.org/officeDocument/2006/relationships/hyperlink" Target="https://authorservices.wiley.com/author-resources/Journal-Authors/Prepare/webinars.html" TargetMode="External"/><Relationship Id="rId12" Type="http://schemas.openxmlformats.org/officeDocument/2006/relationships/image" Target="../media/image7.jpg"/><Relationship Id="rId17" Type="http://schemas.openxmlformats.org/officeDocument/2006/relationships/hyperlink" Target="https://authorservices.wiley.com/author-resources/Journal-Authors/find-a-journal/index.html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olabout.wiley.com/WileyCDA/Section/id-81466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wiley.com/community/exchanges/discover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s://authorservices.wiley.com/author-resources/Journal-Authors/Submission/orcid.html" TargetMode="External"/><Relationship Id="rId15" Type="http://schemas.openxmlformats.org/officeDocument/2006/relationships/hyperlink" Target="http://olabout.wiley.com/WileyCDA/Section/id-812239.html" TargetMode="External"/><Relationship Id="rId10" Type="http://schemas.openxmlformats.org/officeDocument/2006/relationships/hyperlink" Target="https://authorservices.wiley.com/author-resources/Journal-Authors/Promotion/journal-cover-image.html" TargetMode="External"/><Relationship Id="rId4" Type="http://schemas.openxmlformats.org/officeDocument/2006/relationships/hyperlink" Target="https://authorservices.wiley.com/author-resources/Journal-Authors/Promotion/video-abstracts.html" TargetMode="External"/><Relationship Id="rId9" Type="http://schemas.openxmlformats.org/officeDocument/2006/relationships/hyperlink" Target="https://authorservices.wiley.com/Reviewers/journal-reviewers/tools-and-resources/publons.html" TargetMode="External"/><Relationship Id="rId14" Type="http://schemas.openxmlformats.org/officeDocument/2006/relationships/hyperlink" Target="http://olabout.wiley.com/WileyCDA/Section/id-819787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authorservices.wiley.com/author-resources/Journal-Authors/Submission/orcid.html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hub.wiley.com/community/exchanges/discover" TargetMode="External"/><Relationship Id="rId4" Type="http://schemas.openxmlformats.org/officeDocument/2006/relationships/hyperlink" Target="https://authorservices.wiley.com/author-resources/Journal-Authors/Promotion/measure-impa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2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WILEY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50800" cap="rnd" cmpd="sng">
            <a:solidFill>
              <a:srgbClr val="075B81">
                <a:alpha val="1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3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5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2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3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4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5"/>
          </p:cNvPr>
          <p:cNvSpPr/>
          <p:nvPr/>
        </p:nvSpPr>
        <p:spPr>
          <a:xfrm>
            <a:off x="8124296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16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17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8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4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19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0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1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2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61" name="Oval 60">
            <a:hlinkClick r:id="rId23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4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5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16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5" name="Oval 64">
            <a:hlinkClick r:id="rId13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17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8" name="Oval 67">
            <a:hlinkClick r:id="rId15"/>
          </p:cNvPr>
          <p:cNvSpPr/>
          <p:nvPr/>
        </p:nvSpPr>
        <p:spPr>
          <a:xfrm>
            <a:off x="5609161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6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7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8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2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75" name="Oval 74">
            <a:hlinkClick r:id="rId24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16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79" name="Oval 78">
            <a:hlinkClick r:id="rId23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9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30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1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2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5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7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3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16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9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17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/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</a:p>
        </p:txBody>
      </p:sp>
      <p:sp>
        <p:nvSpPr>
          <p:cNvPr id="98" name="Oval 97">
            <a:hlinkClick r:id="rId33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4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5"/>
          </p:cNvPr>
          <p:cNvSpPr/>
          <p:nvPr/>
        </p:nvSpPr>
        <p:spPr>
          <a:xfrm>
            <a:off x="936723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101" name="Oval 100">
            <a:hlinkClick r:id="rId33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3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5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16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</a:t>
            </a: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05" name="Oval 104">
            <a:hlinkClick r:id="rId33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5794265" y="255884"/>
            <a:ext cx="87131" cy="710075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654371" y="309047"/>
            <a:ext cx="753034" cy="754333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794265" y="836897"/>
            <a:ext cx="688901" cy="164302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6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10" name="Oval 109">
            <a:hlinkClick r:id="rId37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38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39"/>
          </p:cNvPr>
          <p:cNvSpPr/>
          <p:nvPr/>
        </p:nvSpPr>
        <p:spPr>
          <a:xfrm>
            <a:off x="6623769" y="952349"/>
            <a:ext cx="502920" cy="50292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14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16025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50"/>
                            </p:stCondLst>
                            <p:childTnLst>
                              <p:par>
                                <p:cTn id="2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9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9" grpId="0" animBg="1"/>
      <p:bldP spid="110" grpId="0" animBg="1"/>
      <p:bldP spid="111" grpId="0" animBg="1"/>
      <p:bldP spid="113" grpId="0" animBg="1"/>
      <p:bldP spid="10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88272" y="3566083"/>
            <a:ext cx="1340563" cy="90735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109924" y="3656819"/>
            <a:ext cx="1039714" cy="680613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729984" y="3656819"/>
            <a:ext cx="398851" cy="1121908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28835" y="3656819"/>
            <a:ext cx="458636" cy="1121909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128835" y="3656819"/>
            <a:ext cx="1165264" cy="680613"/>
          </a:xfrm>
          <a:prstGeom prst="line">
            <a:avLst/>
          </a:prstGeom>
          <a:ln w="38100" cap="rnd">
            <a:solidFill>
              <a:srgbClr val="00A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hlinkClick r:id="rId3"/>
          </p:cNvPr>
          <p:cNvSpPr/>
          <p:nvPr/>
        </p:nvSpPr>
        <p:spPr>
          <a:xfrm>
            <a:off x="4538890" y="2505159"/>
            <a:ext cx="973308" cy="973308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sp>
        <p:nvSpPr>
          <p:cNvPr id="20" name="Oval 19"/>
          <p:cNvSpPr/>
          <p:nvPr/>
        </p:nvSpPr>
        <p:spPr>
          <a:xfrm>
            <a:off x="3601997" y="3096887"/>
            <a:ext cx="1053676" cy="105367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21" name="Oval 20">
            <a:hlinkClick r:id="rId4"/>
          </p:cNvPr>
          <p:cNvSpPr/>
          <p:nvPr/>
        </p:nvSpPr>
        <p:spPr>
          <a:xfrm>
            <a:off x="3703642" y="2194059"/>
            <a:ext cx="850386" cy="85038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69437" y="-3267744"/>
            <a:ext cx="5420217" cy="5420217"/>
          </a:xfrm>
          <a:prstGeom prst="ellipse">
            <a:avLst/>
          </a:prstGeom>
          <a:noFill/>
          <a:ln w="762000">
            <a:solidFill>
              <a:srgbClr val="B1D8CF"/>
            </a:solidFill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7" name="Oval 26"/>
          <p:cNvSpPr/>
          <p:nvPr/>
        </p:nvSpPr>
        <p:spPr>
          <a:xfrm>
            <a:off x="7096549" y="-2629062"/>
            <a:ext cx="4142851" cy="4142851"/>
          </a:xfrm>
          <a:prstGeom prst="ellipse">
            <a:avLst/>
          </a:prstGeom>
          <a:noFill/>
          <a:ln w="50800" cap="rnd">
            <a:solidFill>
              <a:srgbClr val="B1D8C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07579" y="1897550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sp>
        <p:nvSpPr>
          <p:cNvPr id="31" name="Oval 30"/>
          <p:cNvSpPr/>
          <p:nvPr/>
        </p:nvSpPr>
        <p:spPr>
          <a:xfrm>
            <a:off x="-351718" y="-1893652"/>
            <a:ext cx="3204456" cy="3204456"/>
          </a:xfrm>
          <a:prstGeom prst="ellipse">
            <a:avLst/>
          </a:prstGeom>
          <a:noFill/>
          <a:ln w="50800" cap="rnd" cmpd="sng">
            <a:solidFill>
              <a:srgbClr val="075B81">
                <a:alpha val="1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38100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09987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2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38100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21973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98964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41" name="Oval 40">
            <a:hlinkClick r:id="rId8"/>
          </p:cNvPr>
          <p:cNvSpPr/>
          <p:nvPr/>
        </p:nvSpPr>
        <p:spPr>
          <a:xfrm>
            <a:off x="2416664" y="3194475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42" name="Oval 41">
            <a:hlinkClick r:id="rId9"/>
          </p:cNvPr>
          <p:cNvSpPr/>
          <p:nvPr/>
        </p:nvSpPr>
        <p:spPr>
          <a:xfrm>
            <a:off x="2738316" y="3965824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43" name="Oval 42">
            <a:hlinkClick r:id="rId10"/>
          </p:cNvPr>
          <p:cNvSpPr/>
          <p:nvPr/>
        </p:nvSpPr>
        <p:spPr>
          <a:xfrm>
            <a:off x="3411732" y="4460475"/>
            <a:ext cx="636504" cy="63650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44" name="Oval 43">
            <a:hlinkClick r:id="rId11"/>
          </p:cNvPr>
          <p:cNvSpPr/>
          <p:nvPr/>
        </p:nvSpPr>
        <p:spPr>
          <a:xfrm>
            <a:off x="4970062" y="401339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45" name="Oval 44">
            <a:hlinkClick r:id="rId12"/>
          </p:cNvPr>
          <p:cNvSpPr/>
          <p:nvPr/>
        </p:nvSpPr>
        <p:spPr>
          <a:xfrm>
            <a:off x="4149638" y="4337432"/>
            <a:ext cx="875664" cy="87566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</a:p>
        </p:txBody>
      </p:sp>
    </p:spTree>
    <p:extLst>
      <p:ext uri="{BB962C8B-B14F-4D97-AF65-F5344CB8AC3E}">
        <p14:creationId xmlns:p14="http://schemas.microsoft.com/office/powerpoint/2010/main" val="113208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6" grpId="0" animBg="1"/>
      <p:bldP spid="27" grpId="0" animBg="1"/>
      <p:bldP spid="30" grpId="0"/>
      <p:bldP spid="31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hlinkClick r:id="rId3"/>
          </p:cNvPr>
          <p:cNvSpPr/>
          <p:nvPr/>
        </p:nvSpPr>
        <p:spPr>
          <a:xfrm>
            <a:off x="5563596" y="2114100"/>
            <a:ext cx="1026868" cy="102686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7" name="Oval 6"/>
          <p:cNvSpPr/>
          <p:nvPr/>
        </p:nvSpPr>
        <p:spPr>
          <a:xfrm>
            <a:off x="3235998" y="3861048"/>
            <a:ext cx="726915" cy="726915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7380312" y="3248264"/>
            <a:ext cx="1099602" cy="1099602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0" name="Oval 9"/>
          <p:cNvSpPr/>
          <p:nvPr/>
        </p:nvSpPr>
        <p:spPr>
          <a:xfrm>
            <a:off x="2421860" y="3742422"/>
            <a:ext cx="745718" cy="74571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17" name="Oval 16">
            <a:hlinkClick r:id="rId4"/>
          </p:cNvPr>
          <p:cNvSpPr/>
          <p:nvPr/>
        </p:nvSpPr>
        <p:spPr>
          <a:xfrm>
            <a:off x="1845198" y="4357218"/>
            <a:ext cx="814818" cy="81481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5"/>
          </p:cNvPr>
          <p:cNvSpPr/>
          <p:nvPr/>
        </p:nvSpPr>
        <p:spPr>
          <a:xfrm>
            <a:off x="759563" y="4224505"/>
            <a:ext cx="1014541" cy="1014541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9" name="Oval 18">
            <a:hlinkClick r:id="rId6"/>
          </p:cNvPr>
          <p:cNvSpPr/>
          <p:nvPr/>
        </p:nvSpPr>
        <p:spPr>
          <a:xfrm>
            <a:off x="1382885" y="3339265"/>
            <a:ext cx="1017953" cy="1017953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20" name="Oval 19">
            <a:hlinkClick r:id="rId7"/>
          </p:cNvPr>
          <p:cNvSpPr/>
          <p:nvPr/>
        </p:nvSpPr>
        <p:spPr>
          <a:xfrm>
            <a:off x="3769346" y="2087292"/>
            <a:ext cx="1053676" cy="105367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23" name="Oval 22">
            <a:hlinkClick r:id="rId8"/>
          </p:cNvPr>
          <p:cNvSpPr/>
          <p:nvPr/>
        </p:nvSpPr>
        <p:spPr>
          <a:xfrm>
            <a:off x="4823022" y="1935616"/>
            <a:ext cx="740574" cy="74057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26" name="Oval 25"/>
          <p:cNvSpPr/>
          <p:nvPr/>
        </p:nvSpPr>
        <p:spPr>
          <a:xfrm>
            <a:off x="6469437" y="-3267744"/>
            <a:ext cx="5420217" cy="5420217"/>
          </a:xfrm>
          <a:prstGeom prst="ellipse">
            <a:avLst/>
          </a:prstGeom>
          <a:noFill/>
          <a:ln w="762000">
            <a:solidFill>
              <a:srgbClr val="B1D8CF"/>
            </a:solidFill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7" name="Oval 26"/>
          <p:cNvSpPr/>
          <p:nvPr/>
        </p:nvSpPr>
        <p:spPr>
          <a:xfrm>
            <a:off x="7096549" y="-2629062"/>
            <a:ext cx="4142851" cy="4142851"/>
          </a:xfrm>
          <a:prstGeom prst="ellipse">
            <a:avLst/>
          </a:prstGeom>
          <a:noFill/>
          <a:ln w="50800" cap="rnd">
            <a:solidFill>
              <a:srgbClr val="B1D8C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2936" y="4721812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75354" y="3760300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03041" y="1351166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sp>
        <p:nvSpPr>
          <p:cNvPr id="31" name="Oval 30"/>
          <p:cNvSpPr/>
          <p:nvPr/>
        </p:nvSpPr>
        <p:spPr>
          <a:xfrm>
            <a:off x="-351718" y="-1893652"/>
            <a:ext cx="3204456" cy="3204456"/>
          </a:xfrm>
          <a:prstGeom prst="ellipse">
            <a:avLst/>
          </a:prstGeom>
          <a:noFill/>
          <a:ln w="50800" cap="rnd" cmpd="sng">
            <a:solidFill>
              <a:srgbClr val="075B81">
                <a:alpha val="1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38100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2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38100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728977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  <p:bldP spid="27" grpId="0" animBg="1"/>
      <p:bldP spid="4" grpId="0"/>
      <p:bldP spid="29" grpId="0"/>
      <p:bldP spid="30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6038160" y="3685521"/>
            <a:ext cx="772153" cy="772153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6" name="Oval 5">
            <a:hlinkClick r:id="rId4"/>
          </p:cNvPr>
          <p:cNvSpPr/>
          <p:nvPr/>
        </p:nvSpPr>
        <p:spPr>
          <a:xfrm>
            <a:off x="6683236" y="2982454"/>
            <a:ext cx="1026868" cy="102686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7" name="Oval 6"/>
          <p:cNvSpPr/>
          <p:nvPr/>
        </p:nvSpPr>
        <p:spPr>
          <a:xfrm>
            <a:off x="4096107" y="4909265"/>
            <a:ext cx="726915" cy="726915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8" name="Oval 7">
            <a:hlinkClick r:id="rId5"/>
          </p:cNvPr>
          <p:cNvSpPr/>
          <p:nvPr/>
        </p:nvSpPr>
        <p:spPr>
          <a:xfrm>
            <a:off x="3610646" y="5551213"/>
            <a:ext cx="691987" cy="69198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9" name="Oval 8"/>
          <p:cNvSpPr/>
          <p:nvPr/>
        </p:nvSpPr>
        <p:spPr>
          <a:xfrm>
            <a:off x="7480254" y="4921686"/>
            <a:ext cx="1099602" cy="109960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0" name="Oval 9"/>
          <p:cNvSpPr/>
          <p:nvPr/>
        </p:nvSpPr>
        <p:spPr>
          <a:xfrm>
            <a:off x="3281969" y="4790639"/>
            <a:ext cx="745718" cy="74571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11" name="Oval 10">
            <a:hlinkClick r:id="rId6"/>
          </p:cNvPr>
          <p:cNvSpPr/>
          <p:nvPr/>
        </p:nvSpPr>
        <p:spPr>
          <a:xfrm>
            <a:off x="6596971" y="2233714"/>
            <a:ext cx="723200" cy="72320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12" name="Oval 11">
            <a:hlinkClick r:id="rId7"/>
          </p:cNvPr>
          <p:cNvSpPr/>
          <p:nvPr/>
        </p:nvSpPr>
        <p:spPr>
          <a:xfrm>
            <a:off x="2424473" y="4503849"/>
            <a:ext cx="835674" cy="8356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13" name="Oval 12">
            <a:hlinkClick r:id="rId8"/>
          </p:cNvPr>
          <p:cNvSpPr/>
          <p:nvPr/>
        </p:nvSpPr>
        <p:spPr>
          <a:xfrm>
            <a:off x="4605914" y="2916727"/>
            <a:ext cx="1016330" cy="101633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14" name="Oval 13">
            <a:hlinkClick r:id="rId9"/>
          </p:cNvPr>
          <p:cNvSpPr/>
          <p:nvPr/>
        </p:nvSpPr>
        <p:spPr>
          <a:xfrm>
            <a:off x="5634868" y="2599869"/>
            <a:ext cx="1049792" cy="104979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15" name="Oval 14">
            <a:hlinkClick r:id="rId10"/>
          </p:cNvPr>
          <p:cNvSpPr/>
          <p:nvPr/>
        </p:nvSpPr>
        <p:spPr>
          <a:xfrm>
            <a:off x="4862935" y="1901168"/>
            <a:ext cx="973308" cy="97330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16" name="Oval 15">
            <a:hlinkClick r:id="rId11"/>
          </p:cNvPr>
          <p:cNvSpPr/>
          <p:nvPr/>
        </p:nvSpPr>
        <p:spPr>
          <a:xfrm>
            <a:off x="3398056" y="2034242"/>
            <a:ext cx="597880" cy="59788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7" name="Oval 16">
            <a:hlinkClick r:id="rId12"/>
          </p:cNvPr>
          <p:cNvSpPr/>
          <p:nvPr/>
        </p:nvSpPr>
        <p:spPr>
          <a:xfrm>
            <a:off x="2705307" y="5405435"/>
            <a:ext cx="814818" cy="81481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13"/>
          </p:cNvPr>
          <p:cNvSpPr/>
          <p:nvPr/>
        </p:nvSpPr>
        <p:spPr>
          <a:xfrm>
            <a:off x="395536" y="3701952"/>
            <a:ext cx="1014541" cy="101454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9" name="Oval 18">
            <a:hlinkClick r:id="rId14"/>
          </p:cNvPr>
          <p:cNvSpPr/>
          <p:nvPr/>
        </p:nvSpPr>
        <p:spPr>
          <a:xfrm>
            <a:off x="1455805" y="3915235"/>
            <a:ext cx="1017953" cy="1017953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20" name="Oval 19">
            <a:hlinkClick r:id="rId15"/>
          </p:cNvPr>
          <p:cNvSpPr/>
          <p:nvPr/>
        </p:nvSpPr>
        <p:spPr>
          <a:xfrm>
            <a:off x="2937470" y="2676190"/>
            <a:ext cx="1053676" cy="105367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21" name="Oval 20">
            <a:hlinkClick r:id="rId16"/>
          </p:cNvPr>
          <p:cNvSpPr/>
          <p:nvPr/>
        </p:nvSpPr>
        <p:spPr>
          <a:xfrm>
            <a:off x="4027687" y="1590068"/>
            <a:ext cx="850386" cy="85038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22" name="Oval 21"/>
          <p:cNvSpPr/>
          <p:nvPr/>
        </p:nvSpPr>
        <p:spPr>
          <a:xfrm>
            <a:off x="773503" y="4797151"/>
            <a:ext cx="1055887" cy="105588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23" name="Oval 22">
            <a:hlinkClick r:id="rId17"/>
          </p:cNvPr>
          <p:cNvSpPr/>
          <p:nvPr/>
        </p:nvSpPr>
        <p:spPr>
          <a:xfrm>
            <a:off x="3991147" y="2498438"/>
            <a:ext cx="740574" cy="740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24" name="Oval 23"/>
          <p:cNvSpPr/>
          <p:nvPr/>
        </p:nvSpPr>
        <p:spPr>
          <a:xfrm>
            <a:off x="5859307" y="1725369"/>
            <a:ext cx="812428" cy="81242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25" name="Oval 24">
            <a:hlinkClick r:id="rId18"/>
          </p:cNvPr>
          <p:cNvSpPr/>
          <p:nvPr/>
        </p:nvSpPr>
        <p:spPr>
          <a:xfrm>
            <a:off x="1871615" y="5186778"/>
            <a:ext cx="762502" cy="76250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26" name="Oval 25"/>
          <p:cNvSpPr/>
          <p:nvPr/>
        </p:nvSpPr>
        <p:spPr>
          <a:xfrm>
            <a:off x="6469437" y="-3267744"/>
            <a:ext cx="5420217" cy="5420217"/>
          </a:xfrm>
          <a:prstGeom prst="ellipse">
            <a:avLst/>
          </a:prstGeom>
          <a:noFill/>
          <a:ln w="762000">
            <a:solidFill>
              <a:srgbClr val="B1D8CF"/>
            </a:solidFill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7" name="Oval 26"/>
          <p:cNvSpPr/>
          <p:nvPr/>
        </p:nvSpPr>
        <p:spPr>
          <a:xfrm>
            <a:off x="7096549" y="-2629062"/>
            <a:ext cx="4142851" cy="4142851"/>
          </a:xfrm>
          <a:prstGeom prst="ellipse">
            <a:avLst/>
          </a:prstGeom>
          <a:noFill/>
          <a:ln w="50800" cap="rnd">
            <a:solidFill>
              <a:srgbClr val="B1D8C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38" y="6061171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75296" y="5433722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1624" y="1293559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sp>
        <p:nvSpPr>
          <p:cNvPr id="31" name="Oval 30"/>
          <p:cNvSpPr/>
          <p:nvPr/>
        </p:nvSpPr>
        <p:spPr>
          <a:xfrm>
            <a:off x="-351718" y="-1893652"/>
            <a:ext cx="3204456" cy="3204456"/>
          </a:xfrm>
          <a:prstGeom prst="ellipse">
            <a:avLst/>
          </a:prstGeom>
          <a:noFill/>
          <a:ln w="50800" cap="rnd" cmpd="sng">
            <a:solidFill>
              <a:srgbClr val="075B81">
                <a:alpha val="1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9"/>
              <a:srcRect/>
              <a:stretch>
                <a:fillRect/>
              </a:stretch>
            </a:blipFill>
            <a:ln w="38100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2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20"/>
              <a:srcRect/>
              <a:stretch>
                <a:fillRect/>
              </a:stretch>
            </a:blipFill>
            <a:ln w="38100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2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4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" grpId="0"/>
      <p:bldP spid="29" grpId="0"/>
      <p:bldP spid="30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3833761" y="3424892"/>
            <a:ext cx="772153" cy="77215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7" name="Oval 6"/>
          <p:cNvSpPr/>
          <p:nvPr/>
        </p:nvSpPr>
        <p:spPr>
          <a:xfrm>
            <a:off x="1586815" y="4304554"/>
            <a:ext cx="726915" cy="726915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5804063" y="4832859"/>
            <a:ext cx="1099602" cy="1099602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1" name="Oval 10">
            <a:hlinkClick r:id="rId4"/>
          </p:cNvPr>
          <p:cNvSpPr/>
          <p:nvPr/>
        </p:nvSpPr>
        <p:spPr>
          <a:xfrm>
            <a:off x="6596971" y="2233714"/>
            <a:ext cx="723200" cy="72320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3" name="Oval 12"/>
          <p:cNvSpPr/>
          <p:nvPr/>
        </p:nvSpPr>
        <p:spPr>
          <a:xfrm>
            <a:off x="4605914" y="2916727"/>
            <a:ext cx="1016330" cy="101633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14" name="Oval 13">
            <a:hlinkClick r:id="rId5"/>
          </p:cNvPr>
          <p:cNvSpPr/>
          <p:nvPr/>
        </p:nvSpPr>
        <p:spPr>
          <a:xfrm>
            <a:off x="5634868" y="2599869"/>
            <a:ext cx="1049792" cy="104979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15" name="Oval 14">
            <a:hlinkClick r:id="rId6"/>
          </p:cNvPr>
          <p:cNvSpPr/>
          <p:nvPr/>
        </p:nvSpPr>
        <p:spPr>
          <a:xfrm>
            <a:off x="4862935" y="1901168"/>
            <a:ext cx="973308" cy="973308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17" name="Oval 16">
            <a:hlinkClick r:id="rId7"/>
          </p:cNvPr>
          <p:cNvSpPr/>
          <p:nvPr/>
        </p:nvSpPr>
        <p:spPr>
          <a:xfrm>
            <a:off x="2397199" y="4381114"/>
            <a:ext cx="814818" cy="814818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0" name="Oval 19">
            <a:hlinkClick r:id="rId8"/>
          </p:cNvPr>
          <p:cNvSpPr/>
          <p:nvPr/>
        </p:nvSpPr>
        <p:spPr>
          <a:xfrm>
            <a:off x="2937470" y="2676190"/>
            <a:ext cx="1053676" cy="105367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21" name="Oval 20"/>
          <p:cNvSpPr/>
          <p:nvPr/>
        </p:nvSpPr>
        <p:spPr>
          <a:xfrm>
            <a:off x="4027687" y="1590068"/>
            <a:ext cx="850386" cy="85038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23" name="Oval 22">
            <a:hlinkClick r:id="rId9"/>
          </p:cNvPr>
          <p:cNvSpPr/>
          <p:nvPr/>
        </p:nvSpPr>
        <p:spPr>
          <a:xfrm>
            <a:off x="3991147" y="2498438"/>
            <a:ext cx="740574" cy="740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24" name="Oval 23"/>
          <p:cNvSpPr/>
          <p:nvPr/>
        </p:nvSpPr>
        <p:spPr>
          <a:xfrm>
            <a:off x="5859307" y="1725369"/>
            <a:ext cx="812428" cy="81242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26" name="Oval 25"/>
          <p:cNvSpPr/>
          <p:nvPr/>
        </p:nvSpPr>
        <p:spPr>
          <a:xfrm>
            <a:off x="6469437" y="-3267744"/>
            <a:ext cx="5420217" cy="5420217"/>
          </a:xfrm>
          <a:prstGeom prst="ellipse">
            <a:avLst/>
          </a:prstGeom>
          <a:noFill/>
          <a:ln w="762000">
            <a:solidFill>
              <a:srgbClr val="B1D8CF"/>
            </a:solidFill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7" name="Oval 26"/>
          <p:cNvSpPr/>
          <p:nvPr/>
        </p:nvSpPr>
        <p:spPr>
          <a:xfrm>
            <a:off x="7096549" y="-2629062"/>
            <a:ext cx="4142851" cy="4142851"/>
          </a:xfrm>
          <a:prstGeom prst="ellipse">
            <a:avLst/>
          </a:prstGeom>
          <a:noFill/>
          <a:ln w="50800" cap="rnd">
            <a:solidFill>
              <a:srgbClr val="B1D8C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2263" y="5235845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12035" y="4293096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1624" y="1293559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sp>
        <p:nvSpPr>
          <p:cNvPr id="31" name="Oval 30"/>
          <p:cNvSpPr/>
          <p:nvPr/>
        </p:nvSpPr>
        <p:spPr>
          <a:xfrm>
            <a:off x="-351718" y="-1893652"/>
            <a:ext cx="3204456" cy="3204456"/>
          </a:xfrm>
          <a:prstGeom prst="ellipse">
            <a:avLst/>
          </a:prstGeom>
          <a:noFill/>
          <a:ln w="50800" cap="rnd" cmpd="sng">
            <a:solidFill>
              <a:srgbClr val="075B81">
                <a:alpha val="1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38100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3648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2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38100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7355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sp>
        <p:nvSpPr>
          <p:cNvPr id="41" name="Oval 40">
            <a:hlinkClick r:id="rId13"/>
          </p:cNvPr>
          <p:cNvSpPr/>
          <p:nvPr/>
        </p:nvSpPr>
        <p:spPr>
          <a:xfrm>
            <a:off x="6970838" y="4677481"/>
            <a:ext cx="1099602" cy="1099602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1323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4" grpId="0"/>
      <p:bldP spid="29" grpId="0"/>
      <p:bldP spid="30" grpId="0"/>
      <p:bldP spid="31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hlinkClick r:id="rId3"/>
          </p:cNvPr>
          <p:cNvSpPr/>
          <p:nvPr/>
        </p:nvSpPr>
        <p:spPr>
          <a:xfrm>
            <a:off x="6529605" y="2791155"/>
            <a:ext cx="741007" cy="74100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7" name="Oval 6"/>
          <p:cNvSpPr/>
          <p:nvPr/>
        </p:nvSpPr>
        <p:spPr>
          <a:xfrm>
            <a:off x="1462535" y="4116483"/>
            <a:ext cx="726915" cy="726915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7480254" y="4921686"/>
            <a:ext cx="1099602" cy="109960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1" name="Oval 10">
            <a:hlinkClick r:id="rId4"/>
          </p:cNvPr>
          <p:cNvSpPr/>
          <p:nvPr/>
        </p:nvSpPr>
        <p:spPr>
          <a:xfrm>
            <a:off x="5774435" y="2681442"/>
            <a:ext cx="723200" cy="72320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5" name="Oval 14"/>
          <p:cNvSpPr/>
          <p:nvPr/>
        </p:nvSpPr>
        <p:spPr>
          <a:xfrm>
            <a:off x="4729092" y="2168377"/>
            <a:ext cx="730954" cy="73095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</a:p>
        </p:txBody>
      </p:sp>
      <p:sp>
        <p:nvSpPr>
          <p:cNvPr id="16" name="Oval 15">
            <a:hlinkClick r:id="rId5"/>
          </p:cNvPr>
          <p:cNvSpPr/>
          <p:nvPr/>
        </p:nvSpPr>
        <p:spPr>
          <a:xfrm>
            <a:off x="3398056" y="2034242"/>
            <a:ext cx="597880" cy="59788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7" name="Oval 16">
            <a:hlinkClick r:id="rId6"/>
          </p:cNvPr>
          <p:cNvSpPr/>
          <p:nvPr/>
        </p:nvSpPr>
        <p:spPr>
          <a:xfrm>
            <a:off x="1883027" y="4760558"/>
            <a:ext cx="814818" cy="81481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7"/>
          </p:cNvPr>
          <p:cNvSpPr/>
          <p:nvPr/>
        </p:nvSpPr>
        <p:spPr>
          <a:xfrm>
            <a:off x="419920" y="3775104"/>
            <a:ext cx="1014541" cy="101454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1" name="Oval 20">
            <a:hlinkClick r:id="rId3"/>
          </p:cNvPr>
          <p:cNvSpPr/>
          <p:nvPr/>
        </p:nvSpPr>
        <p:spPr>
          <a:xfrm>
            <a:off x="4027687" y="1590068"/>
            <a:ext cx="850386" cy="85038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22" name="Oval 21">
            <a:hlinkClick r:id="rId8"/>
          </p:cNvPr>
          <p:cNvSpPr/>
          <p:nvPr/>
        </p:nvSpPr>
        <p:spPr>
          <a:xfrm>
            <a:off x="773503" y="4797151"/>
            <a:ext cx="1055887" cy="105588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23" name="Oval 22">
            <a:hlinkClick r:id="rId9"/>
          </p:cNvPr>
          <p:cNvSpPr/>
          <p:nvPr/>
        </p:nvSpPr>
        <p:spPr>
          <a:xfrm>
            <a:off x="6235736" y="2050581"/>
            <a:ext cx="740574" cy="740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24" name="Oval 23">
            <a:hlinkClick r:id="rId10"/>
          </p:cNvPr>
          <p:cNvSpPr/>
          <p:nvPr/>
        </p:nvSpPr>
        <p:spPr>
          <a:xfrm>
            <a:off x="5484369" y="1955221"/>
            <a:ext cx="728695" cy="72869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26" name="Oval 25"/>
          <p:cNvSpPr/>
          <p:nvPr/>
        </p:nvSpPr>
        <p:spPr>
          <a:xfrm>
            <a:off x="6469437" y="-3267744"/>
            <a:ext cx="5420217" cy="5420217"/>
          </a:xfrm>
          <a:prstGeom prst="ellipse">
            <a:avLst/>
          </a:prstGeom>
          <a:noFill/>
          <a:ln w="762000">
            <a:solidFill>
              <a:srgbClr val="B1D8CF"/>
            </a:solidFill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7" name="Oval 26"/>
          <p:cNvSpPr/>
          <p:nvPr/>
        </p:nvSpPr>
        <p:spPr>
          <a:xfrm>
            <a:off x="7096549" y="-2629062"/>
            <a:ext cx="4142851" cy="4142851"/>
          </a:xfrm>
          <a:prstGeom prst="ellipse">
            <a:avLst/>
          </a:prstGeom>
          <a:noFill/>
          <a:ln w="50800" cap="rnd">
            <a:solidFill>
              <a:srgbClr val="B1D8C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38" y="6061171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75296" y="5433722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1624" y="1293559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sp>
        <p:nvSpPr>
          <p:cNvPr id="31" name="Oval 30"/>
          <p:cNvSpPr/>
          <p:nvPr/>
        </p:nvSpPr>
        <p:spPr>
          <a:xfrm>
            <a:off x="-351718" y="-1893652"/>
            <a:ext cx="3204456" cy="3204456"/>
          </a:xfrm>
          <a:prstGeom prst="ellipse">
            <a:avLst/>
          </a:prstGeom>
          <a:noFill/>
          <a:ln w="50800" cap="rnd" cmpd="sng">
            <a:solidFill>
              <a:srgbClr val="075B81">
                <a:alpha val="1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38100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58969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2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38100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3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03906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2946540" y="2954859"/>
            <a:ext cx="1340563" cy="90735"/>
          </a:xfrm>
          <a:prstGeom prst="line">
            <a:avLst/>
          </a:prstGeom>
          <a:ln w="38100" cap="rnd">
            <a:solidFill>
              <a:srgbClr val="8551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268192" y="3045595"/>
            <a:ext cx="1039714" cy="680613"/>
          </a:xfrm>
          <a:prstGeom prst="line">
            <a:avLst/>
          </a:prstGeom>
          <a:ln w="38100" cap="rnd">
            <a:solidFill>
              <a:srgbClr val="8551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88252" y="3045595"/>
            <a:ext cx="398851" cy="1121908"/>
          </a:xfrm>
          <a:prstGeom prst="line">
            <a:avLst/>
          </a:prstGeom>
          <a:ln w="38100" cap="rnd">
            <a:solidFill>
              <a:srgbClr val="8551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287103" y="3045595"/>
            <a:ext cx="458636" cy="1121909"/>
          </a:xfrm>
          <a:prstGeom prst="line">
            <a:avLst/>
          </a:prstGeom>
          <a:ln w="38100" cap="rnd">
            <a:solidFill>
              <a:srgbClr val="8551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287103" y="3045595"/>
            <a:ext cx="1165264" cy="680613"/>
          </a:xfrm>
          <a:prstGeom prst="line">
            <a:avLst/>
          </a:prstGeom>
          <a:ln w="38100" cap="rnd">
            <a:solidFill>
              <a:srgbClr val="8551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60265" y="2485663"/>
            <a:ext cx="1053676" cy="105367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47" name="Oval 46">
            <a:hlinkClick r:id="rId14"/>
          </p:cNvPr>
          <p:cNvSpPr/>
          <p:nvPr/>
        </p:nvSpPr>
        <p:spPr>
          <a:xfrm>
            <a:off x="2574932" y="2583251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48" name="Oval 47">
            <a:hlinkClick r:id="rId15"/>
          </p:cNvPr>
          <p:cNvSpPr/>
          <p:nvPr/>
        </p:nvSpPr>
        <p:spPr>
          <a:xfrm>
            <a:off x="2896584" y="3354600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49" name="Oval 48">
            <a:hlinkClick r:id="rId16"/>
          </p:cNvPr>
          <p:cNvSpPr/>
          <p:nvPr/>
        </p:nvSpPr>
        <p:spPr>
          <a:xfrm>
            <a:off x="3570000" y="3849251"/>
            <a:ext cx="636504" cy="636504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50" name="Oval 49">
            <a:hlinkClick r:id="rId17"/>
          </p:cNvPr>
          <p:cNvSpPr/>
          <p:nvPr/>
        </p:nvSpPr>
        <p:spPr>
          <a:xfrm>
            <a:off x="5128330" y="3402172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51" name="Oval 50">
            <a:hlinkClick r:id="rId18"/>
          </p:cNvPr>
          <p:cNvSpPr/>
          <p:nvPr/>
        </p:nvSpPr>
        <p:spPr>
          <a:xfrm>
            <a:off x="4307906" y="3726208"/>
            <a:ext cx="875664" cy="875664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</a:p>
        </p:txBody>
      </p:sp>
    </p:spTree>
    <p:extLst>
      <p:ext uri="{BB962C8B-B14F-4D97-AF65-F5344CB8AC3E}">
        <p14:creationId xmlns:p14="http://schemas.microsoft.com/office/powerpoint/2010/main" val="39728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4" grpId="0"/>
      <p:bldP spid="29" grpId="0"/>
      <p:bldP spid="30" grpId="0"/>
      <p:bldP spid="3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hlinkClick r:id="rId3"/>
          </p:cNvPr>
          <p:cNvSpPr/>
          <p:nvPr/>
        </p:nvSpPr>
        <p:spPr>
          <a:xfrm>
            <a:off x="5437317" y="2233714"/>
            <a:ext cx="723200" cy="723200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5" name="Oval 14">
            <a:hlinkClick r:id="rId4"/>
          </p:cNvPr>
          <p:cNvSpPr/>
          <p:nvPr/>
        </p:nvSpPr>
        <p:spPr>
          <a:xfrm>
            <a:off x="4454660" y="2470260"/>
            <a:ext cx="973308" cy="973308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17" name="Oval 16">
            <a:hlinkClick r:id="rId5"/>
          </p:cNvPr>
          <p:cNvSpPr/>
          <p:nvPr/>
        </p:nvSpPr>
        <p:spPr>
          <a:xfrm>
            <a:off x="2674312" y="3872594"/>
            <a:ext cx="814818" cy="814818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1" name="Oval 20">
            <a:hlinkClick r:id="rId4"/>
          </p:cNvPr>
          <p:cNvSpPr/>
          <p:nvPr/>
        </p:nvSpPr>
        <p:spPr>
          <a:xfrm>
            <a:off x="3963394" y="1725369"/>
            <a:ext cx="850386" cy="85038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24" name="Oval 23">
            <a:hlinkClick r:id="rId4"/>
          </p:cNvPr>
          <p:cNvSpPr/>
          <p:nvPr/>
        </p:nvSpPr>
        <p:spPr>
          <a:xfrm>
            <a:off x="4874018" y="1823959"/>
            <a:ext cx="610130" cy="610127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26" name="Oval 25"/>
          <p:cNvSpPr/>
          <p:nvPr/>
        </p:nvSpPr>
        <p:spPr>
          <a:xfrm>
            <a:off x="6469437" y="-3267744"/>
            <a:ext cx="5420217" cy="5420217"/>
          </a:xfrm>
          <a:prstGeom prst="ellipse">
            <a:avLst/>
          </a:prstGeom>
          <a:noFill/>
          <a:ln w="762000">
            <a:solidFill>
              <a:srgbClr val="B1D8CF"/>
            </a:solidFill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7" name="Oval 26"/>
          <p:cNvSpPr/>
          <p:nvPr/>
        </p:nvSpPr>
        <p:spPr>
          <a:xfrm>
            <a:off x="7096549" y="-2629062"/>
            <a:ext cx="4142851" cy="4142851"/>
          </a:xfrm>
          <a:prstGeom prst="ellipse">
            <a:avLst/>
          </a:prstGeom>
          <a:noFill/>
          <a:ln w="50800" cap="rnd">
            <a:solidFill>
              <a:srgbClr val="B1D8C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6785" y="4802935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</a:t>
            </a:r>
            <a:r>
              <a:rPr lang="en-GB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  <a:endParaRPr lang="en-GB" dirty="0">
              <a:solidFill>
                <a:srgbClr val="2A2A28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64775" y="2604594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sp>
        <p:nvSpPr>
          <p:cNvPr id="31" name="Oval 30"/>
          <p:cNvSpPr/>
          <p:nvPr/>
        </p:nvSpPr>
        <p:spPr>
          <a:xfrm>
            <a:off x="-351718" y="-1893652"/>
            <a:ext cx="3204456" cy="3204456"/>
          </a:xfrm>
          <a:prstGeom prst="ellipse">
            <a:avLst/>
          </a:prstGeom>
          <a:noFill/>
          <a:ln w="50800" cap="rnd" cmpd="sng">
            <a:solidFill>
              <a:srgbClr val="075B81">
                <a:alpha val="1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3648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2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7355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74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21" grpId="0" animBg="1"/>
      <p:bldP spid="24" grpId="0" animBg="1"/>
      <p:bldP spid="26" grpId="0" animBg="1"/>
      <p:bldP spid="27" grpId="0" animBg="1"/>
      <p:bldP spid="4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239</Words>
  <Application>Microsoft Office PowerPoint</Application>
  <PresentationFormat>On-screen Show (4:3)</PresentationFormat>
  <Paragraphs>227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Stuart - Oxford</dc:creator>
  <cp:lastModifiedBy>Matson, Elizabeth - Boston</cp:lastModifiedBy>
  <cp:revision>46</cp:revision>
  <cp:lastPrinted>2017-06-06T12:10:38Z</cp:lastPrinted>
  <dcterms:created xsi:type="dcterms:W3CDTF">2017-04-19T13:56:39Z</dcterms:created>
  <dcterms:modified xsi:type="dcterms:W3CDTF">2017-06-16T20:38:33Z</dcterms:modified>
</cp:coreProperties>
</file>