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6" r:id="rId3"/>
    <p:sldId id="265" r:id="rId4"/>
    <p:sldId id="258" r:id="rId5"/>
    <p:sldId id="260" r:id="rId6"/>
    <p:sldId id="257" r:id="rId7"/>
    <p:sldId id="261" r:id="rId8"/>
    <p:sldId id="262" r:id="rId9"/>
    <p:sldId id="263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700"/>
    <a:srgbClr val="D22938"/>
    <a:srgbClr val="6499D8"/>
    <a:srgbClr val="92CB9C"/>
    <a:srgbClr val="855199"/>
    <a:srgbClr val="800049"/>
    <a:srgbClr val="00A3B2"/>
    <a:srgbClr val="B1D8CF"/>
    <a:srgbClr val="2A2A28"/>
    <a:srgbClr val="075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85159-F750-4B8D-A800-BDE2EAFB0E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E79-15AE-4951-893B-865F8D58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BB2F-26D5-4DB8-B055-8D602DFA19C8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D616-BD1D-486C-B507-7A6E71FC1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5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8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25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9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47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Media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79770" y="6400800"/>
            <a:ext cx="78446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120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9D81C1D-71AE-404E-8BFC-9F552A8A6EE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" y="482600"/>
            <a:ext cx="0" cy="27432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1" y="1193801"/>
            <a:ext cx="2743200" cy="1473200"/>
          </a:xfrm>
          <a:prstGeom prst="rect">
            <a:avLst/>
          </a:prstGeom>
        </p:spPr>
        <p:txBody>
          <a:bodyPr wrap="square" lIns="182880" rIns="18288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4800" b="0" i="0" spc="-150" baseline="0">
                <a:solidFill>
                  <a:schemeClr val="accent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Large media with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58" y="457200"/>
            <a:ext cx="2955417" cy="338328"/>
          </a:xfrm>
          <a:prstGeom prst="rect">
            <a:avLst/>
          </a:prstGeom>
        </p:spPr>
        <p:txBody>
          <a:bodyPr lIns="182880" rIns="182880" anchor="ctr" anchorCtr="0"/>
          <a:lstStyle>
            <a:lvl1pPr marL="0" indent="0">
              <a:buNone/>
              <a:defRPr sz="1600" b="0" i="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Section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882900"/>
            <a:ext cx="2743201" cy="2933700"/>
          </a:xfrm>
          <a:prstGeom prst="rect">
            <a:avLst/>
          </a:prstGeom>
        </p:spPr>
        <p:txBody>
          <a:bodyPr lIns="182880" rIns="182880">
            <a:normAutofit/>
          </a:bodyPr>
          <a:lstStyle>
            <a:lvl1pPr marL="0" indent="0">
              <a:lnSpc>
                <a:spcPct val="140000"/>
              </a:lnSpc>
              <a:buNone/>
              <a:defRPr sz="1800" b="0" i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829050" y="256033"/>
            <a:ext cx="5314950" cy="55778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Click an icon below to add media</a:t>
            </a:r>
          </a:p>
        </p:txBody>
      </p:sp>
    </p:spTree>
    <p:extLst>
      <p:ext uri="{BB962C8B-B14F-4D97-AF65-F5344CB8AC3E}">
        <p14:creationId xmlns:p14="http://schemas.microsoft.com/office/powerpoint/2010/main" val="149269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0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42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2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1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7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5609-1156-4F3C-8D48-AA76FA0D3182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llen-wiley.github.io/author-service-map/interactive-map/" TargetMode="External"/><Relationship Id="rId2" Type="http://schemas.openxmlformats.org/officeDocument/2006/relationships/hyperlink" Target="https://sallen-wiley.github.io/author-service-map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matson@wiley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hyperlink" Target="https://authorservices.wiley.com/author-resources/Journal-Authors/find-a-journal/index.html" TargetMode="External"/><Relationship Id="rId18" Type="http://schemas.openxmlformats.org/officeDocument/2006/relationships/hyperlink" Target="https://authorservices.wiley.com/editors/index.html" TargetMode="External"/><Relationship Id="rId26" Type="http://schemas.openxmlformats.org/officeDocument/2006/relationships/hyperlink" Target="https://authorservices.wiley.com/Reviewers/journal-reviewers/tools-and-resources/publons.html" TargetMode="External"/><Relationship Id="rId39" Type="http://schemas.openxmlformats.org/officeDocument/2006/relationships/hyperlink" Target="http://www.research4life.org/" TargetMode="External"/><Relationship Id="rId3" Type="http://schemas.openxmlformats.org/officeDocument/2006/relationships/image" Target="../media/image1.jpg"/><Relationship Id="rId21" Type="http://schemas.openxmlformats.org/officeDocument/2006/relationships/hyperlink" Target="https://authorservices.wiley.com/author-resources/Journal-Authors/licensing-and-open-access/open-access/institutional-funder-payments.html" TargetMode="External"/><Relationship Id="rId34" Type="http://schemas.openxmlformats.org/officeDocument/2006/relationships/hyperlink" Target="https://authorservices.wiley.com/author-resources/Journal-Authors/Promotion/video-abstracts.html" TargetMode="External"/><Relationship Id="rId7" Type="http://schemas.openxmlformats.org/officeDocument/2006/relationships/image" Target="../media/image4.jpg"/><Relationship Id="rId12" Type="http://schemas.openxmlformats.org/officeDocument/2006/relationships/hyperlink" Target="https://authorservices.wiley.com/ethics-guidelines/index.html" TargetMode="External"/><Relationship Id="rId17" Type="http://schemas.openxmlformats.org/officeDocument/2006/relationships/hyperlink" Target="https://authorservices.wiley.com/Reviewers/journal-reviewers/what-is-peer-review/types-of-peer-review.html" TargetMode="External"/><Relationship Id="rId25" Type="http://schemas.openxmlformats.org/officeDocument/2006/relationships/hyperlink" Target="https://authorservices.wiley.com/author-resources/Journal-Authors/licensing-open-access/open-access/author-compliance-tool.html" TargetMode="External"/><Relationship Id="rId33" Type="http://schemas.openxmlformats.org/officeDocument/2006/relationships/hyperlink" Target="https://authorservices.wiley.com/author-resources/Journal-Authors/Promotion/index.html#2" TargetMode="External"/><Relationship Id="rId38" Type="http://schemas.openxmlformats.org/officeDocument/2006/relationships/hyperlink" Target="http://olabout.wiley.com/WileyCDA/Section/id-814664.html" TargetMode="External"/><Relationship Id="rId2" Type="http://schemas.openxmlformats.org/officeDocument/2006/relationships/hyperlink" Target="http://wileyauthors.com/" TargetMode="External"/><Relationship Id="rId16" Type="http://schemas.openxmlformats.org/officeDocument/2006/relationships/hyperlink" Target="https://authorservices.wiley.com/author-resources/Journal-Authors/Prepare/webinars.html" TargetMode="External"/><Relationship Id="rId20" Type="http://schemas.openxmlformats.org/officeDocument/2006/relationships/hyperlink" Target="https://authorservices.wiley.com/author-resources/Journal-Authors/Prepare/index.html" TargetMode="External"/><Relationship Id="rId29" Type="http://schemas.openxmlformats.org/officeDocument/2006/relationships/hyperlink" Target="https://authorservices.wiley.com/author-resources/Journal-Authors/licensing-open-access/open-access/self-archiving.html" TargetMode="External"/><Relationship Id="rId41" Type="http://schemas.openxmlformats.org/officeDocument/2006/relationships/hyperlink" Target="https://authorservices.wiley.com/author-resources/Journal-Authors/Prepare/supporting-informati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://www.wileyauthors.com/overleaf" TargetMode="External"/><Relationship Id="rId24" Type="http://schemas.openxmlformats.org/officeDocument/2006/relationships/hyperlink" Target="https://authorservices.wiley.com/author-resources/Journal-Authors/Submission/orcid.html" TargetMode="External"/><Relationship Id="rId32" Type="http://schemas.openxmlformats.org/officeDocument/2006/relationships/hyperlink" Target="https://authorservices.wiley.com/author-resources/Journal-Authors/Promotion/measure-impact.html" TargetMode="External"/><Relationship Id="rId37" Type="http://schemas.openxmlformats.org/officeDocument/2006/relationships/hyperlink" Target="http://olabout.wiley.com/WileyCDA/Section/id-812239.html" TargetMode="External"/><Relationship Id="rId40" Type="http://schemas.openxmlformats.org/officeDocument/2006/relationships/hyperlink" Target="http://www.wiley.com/go/databases" TargetMode="External"/><Relationship Id="rId5" Type="http://schemas.openxmlformats.org/officeDocument/2006/relationships/image" Target="../media/image2.jpg"/><Relationship Id="rId15" Type="http://schemas.openxmlformats.org/officeDocument/2006/relationships/hyperlink" Target="https://hub.wiley.com/community/exchanges/discover" TargetMode="External"/><Relationship Id="rId23" Type="http://schemas.openxmlformats.org/officeDocument/2006/relationships/hyperlink" Target="https://authorservices.wiley.com/author-resources/Journal-Authors/licensing-open-access/licensing/index.html" TargetMode="External"/><Relationship Id="rId28" Type="http://schemas.openxmlformats.org/officeDocument/2006/relationships/hyperlink" Target="https://authorservices.wiley.com/author-resources/Journal-Authors/Promotion/journal-cover-image.html" TargetMode="External"/><Relationship Id="rId36" Type="http://schemas.openxmlformats.org/officeDocument/2006/relationships/hyperlink" Target="http://olabout.wiley.com/WileyCDA/Section/id-819787.html" TargetMode="External"/><Relationship Id="rId10" Type="http://schemas.openxmlformats.org/officeDocument/2006/relationships/image" Target="../media/image7.jpg"/><Relationship Id="rId19" Type="http://schemas.openxmlformats.org/officeDocument/2006/relationships/hyperlink" Target="https://authorservices.wiley.com/author-resources/Journal-Authors/submission-peer-review/index.html" TargetMode="External"/><Relationship Id="rId31" Type="http://schemas.openxmlformats.org/officeDocument/2006/relationships/hyperlink" Target="https://authorservices.wiley.com/author-resources/Journal-Authors/Publication/index.html" TargetMode="External"/><Relationship Id="rId4" Type="http://schemas.openxmlformats.org/officeDocument/2006/relationships/hyperlink" Target="http://wileyspectralab.com/" TargetMode="External"/><Relationship Id="rId9" Type="http://schemas.openxmlformats.org/officeDocument/2006/relationships/image" Target="../media/image6.jpg"/><Relationship Id="rId14" Type="http://schemas.openxmlformats.org/officeDocument/2006/relationships/hyperlink" Target="http://wileyeditingservices.com/en/" TargetMode="External"/><Relationship Id="rId22" Type="http://schemas.openxmlformats.org/officeDocument/2006/relationships/hyperlink" Target="http://www.wileyopenaccess.com/view/index.html" TargetMode="External"/><Relationship Id="rId27" Type="http://schemas.openxmlformats.org/officeDocument/2006/relationships/hyperlink" Target="https://authorservices.wiley.com/Reviewers/journal-reviewers/index.html" TargetMode="External"/><Relationship Id="rId30" Type="http://schemas.openxmlformats.org/officeDocument/2006/relationships/hyperlink" Target="https://www.ncbi.nlm.nih.gov/pmc/pub/addjournal/" TargetMode="External"/><Relationship Id="rId35" Type="http://schemas.openxmlformats.org/officeDocument/2006/relationships/hyperlink" Target="https://authorservices.wiley.com/author-resources/Journal-Authors/Promotion/promotional-toolkit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labout.wiley.com/WileyCDA/Section/id-819787.html" TargetMode="External"/><Relationship Id="rId13" Type="http://schemas.openxmlformats.org/officeDocument/2006/relationships/hyperlink" Target="https://authorservices.wiley.com/author-resources/Journal-Authors/Promotion/index.html#2" TargetMode="External"/><Relationship Id="rId3" Type="http://schemas.openxmlformats.org/officeDocument/2006/relationships/hyperlink" Target="http://wileyspectralab.com/" TargetMode="External"/><Relationship Id="rId7" Type="http://schemas.openxmlformats.org/officeDocument/2006/relationships/image" Target="../media/image1.jpg"/><Relationship Id="rId12" Type="http://schemas.openxmlformats.org/officeDocument/2006/relationships/hyperlink" Target="http://www.research4lif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hyperlink" Target="https://authorservices.wiley.com/author-resources/Journal-Authors/find-a-journal/index.html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://olabout.wiley.com/WileyCDA/Section/id-814664.html" TargetMode="External"/><Relationship Id="rId4" Type="http://schemas.openxmlformats.org/officeDocument/2006/relationships/hyperlink" Target="http://www.wiley.com/go/databases" TargetMode="External"/><Relationship Id="rId9" Type="http://schemas.openxmlformats.org/officeDocument/2006/relationships/hyperlink" Target="http://olabout.wiley.com/WileyCDA/Section/id-812239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leyspectralab.com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.jpg"/><Relationship Id="rId4" Type="http://schemas.openxmlformats.org/officeDocument/2006/relationships/hyperlink" Target="http://www.wiley.com/go/database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leyauthors.com/overleaf" TargetMode="External"/><Relationship Id="rId3" Type="http://schemas.openxmlformats.org/officeDocument/2006/relationships/hyperlink" Target="https://authorservices.wiley.com/author-resources/Journal-Authors/find-a-journal/index.html" TargetMode="External"/><Relationship Id="rId7" Type="http://schemas.openxmlformats.org/officeDocument/2006/relationships/hyperlink" Target="http://wileyeditingservices.com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ethics-guidelines/index.html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authorservices.wiley.com/author-resources/Journal-Authors/Prepare/webinars.html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hub.wiley.com/community/exchanges/discover" TargetMode="External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uthorservices.wiley.com/author-resources/Journal-Authors/licensing-and-open-access/open-access/institutional-funder-payments.html" TargetMode="External"/><Relationship Id="rId13" Type="http://schemas.openxmlformats.org/officeDocument/2006/relationships/hyperlink" Target="https://authorservices.wiley.com/author-resources/Journal-Authors/Prepare/webinars.html" TargetMode="External"/><Relationship Id="rId18" Type="http://schemas.openxmlformats.org/officeDocument/2006/relationships/hyperlink" Target="https://authorservices.wiley.com/Reviewers/journal-reviewers/index.html" TargetMode="External"/><Relationship Id="rId3" Type="http://schemas.openxmlformats.org/officeDocument/2006/relationships/hyperlink" Target="https://authorservices.wiley.com/Reviewers/journal-reviewers/what-is-peer-review/types-of-peer-review.html" TargetMode="External"/><Relationship Id="rId21" Type="http://schemas.openxmlformats.org/officeDocument/2006/relationships/image" Target="../media/image6.jpg"/><Relationship Id="rId7" Type="http://schemas.openxmlformats.org/officeDocument/2006/relationships/hyperlink" Target="https://authorservices.wiley.com/author-resources/Journal-Authors/Prepare/index.html" TargetMode="External"/><Relationship Id="rId12" Type="http://schemas.openxmlformats.org/officeDocument/2006/relationships/hyperlink" Target="https://hub.wiley.com/community/exchanges/discover" TargetMode="External"/><Relationship Id="rId17" Type="http://schemas.openxmlformats.org/officeDocument/2006/relationships/hyperlink" Target="https://authorservices.wiley.com/Reviewers/journal-reviewers/tools-and-resources/publons.html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uthorservices.wiley.com/author-resources/Journal-Authors/licensing-open-access/open-access/author-compliance-tool.html" TargetMode="External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submission-peer-review/index.html" TargetMode="External"/><Relationship Id="rId11" Type="http://schemas.openxmlformats.org/officeDocument/2006/relationships/hyperlink" Target="https://authorservices.wiley.com/author-resources/Journal-Authors/Submission/orcid.html" TargetMode="External"/><Relationship Id="rId5" Type="http://schemas.openxmlformats.org/officeDocument/2006/relationships/hyperlink" Target="https://authorservices.wiley.com/editors/index.html" TargetMode="External"/><Relationship Id="rId15" Type="http://schemas.openxmlformats.org/officeDocument/2006/relationships/hyperlink" Target="http://wileyeditingservices.com/en/" TargetMode="External"/><Relationship Id="rId10" Type="http://schemas.openxmlformats.org/officeDocument/2006/relationships/hyperlink" Target="https://authorservices.wiley.com/author-resources/Journal-Authors/licensing-open-access/licensing/index.html" TargetMode="External"/><Relationship Id="rId19" Type="http://schemas.openxmlformats.org/officeDocument/2006/relationships/image" Target="../media/image3.jpg"/><Relationship Id="rId4" Type="http://schemas.openxmlformats.org/officeDocument/2006/relationships/hyperlink" Target="https://authorservices.wiley.com/author-resources/Journal-Authors/find-a-journal/index.html" TargetMode="External"/><Relationship Id="rId9" Type="http://schemas.openxmlformats.org/officeDocument/2006/relationships/hyperlink" Target="http://www.wileyopenaccess.com/view/index.html" TargetMode="External"/><Relationship Id="rId14" Type="http://schemas.openxmlformats.org/officeDocument/2006/relationships/hyperlink" Target="https://authorservices.wiley.com/ethics-guidelines/index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pub/addjournal/" TargetMode="External"/><Relationship Id="rId13" Type="http://schemas.openxmlformats.org/officeDocument/2006/relationships/hyperlink" Target="https://authorservices.wiley.com/author-resources/Journal-Authors/licensing-open-access/open-access/self-archiving.html" TargetMode="External"/><Relationship Id="rId3" Type="http://schemas.openxmlformats.org/officeDocument/2006/relationships/hyperlink" Target="https://authorservices.wiley.com/author-resources/Journal-Authors/Publication/index.html" TargetMode="External"/><Relationship Id="rId7" Type="http://schemas.openxmlformats.org/officeDocument/2006/relationships/hyperlink" Target="https://hub.wiley.com/community/exchanges/discover" TargetMode="Externa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licensing-open-access/licensing/index.html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://www.wileyopenaccess.com/view/index.html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authorservices.wiley.com/author-resources/Journal-Authors/Promotion/journal-cover-image.html" TargetMode="External"/><Relationship Id="rId9" Type="http://schemas.openxmlformats.org/officeDocument/2006/relationships/hyperlink" Target="https://authorservices.wiley.com/author-resources/Journal-Authors/licensing-and-open-access/open-access/institutional-funder-payments.html" TargetMode="External"/><Relationship Id="rId14" Type="http://schemas.openxmlformats.org/officeDocument/2006/relationships/hyperlink" Target="https://authorservices.wiley.com/author-resources/Journal-Authors/Prepare/supporting-information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uthorservices.wiley.com/author-resources/Journal-Authors/Prepare/webinars.html" TargetMode="External"/><Relationship Id="rId13" Type="http://schemas.openxmlformats.org/officeDocument/2006/relationships/image" Target="../media/image7.jpg"/><Relationship Id="rId18" Type="http://schemas.openxmlformats.org/officeDocument/2006/relationships/hyperlink" Target="https://authorservices.wiley.com/author-resources/Journal-Authors/find-a-journal/index.html" TargetMode="External"/><Relationship Id="rId3" Type="http://schemas.openxmlformats.org/officeDocument/2006/relationships/hyperlink" Target="https://authorservices.wiley.com/author-resources/Journal-Authors/Promotion/measure-impact.html" TargetMode="External"/><Relationship Id="rId7" Type="http://schemas.openxmlformats.org/officeDocument/2006/relationships/hyperlink" Target="https://hub.wiley.com/community/exchanges/discover" TargetMode="External"/><Relationship Id="rId12" Type="http://schemas.openxmlformats.org/officeDocument/2006/relationships/image" Target="../media/image5.jpg"/><Relationship Id="rId17" Type="http://schemas.openxmlformats.org/officeDocument/2006/relationships/hyperlink" Target="http://olabout.wiley.com/WileyCDA/Section/id-814664.html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olabout.wiley.com/WileyCDA/Section/id-812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Submission/orcid.html" TargetMode="External"/><Relationship Id="rId11" Type="http://schemas.openxmlformats.org/officeDocument/2006/relationships/hyperlink" Target="https://authorservices.wiley.com/author-resources/Journal-Authors/Promotion/journal-cover-image.html" TargetMode="External"/><Relationship Id="rId5" Type="http://schemas.openxmlformats.org/officeDocument/2006/relationships/hyperlink" Target="https://authorservices.wiley.com/author-resources/Journal-Authors/Promotion/index.html#2" TargetMode="External"/><Relationship Id="rId15" Type="http://schemas.openxmlformats.org/officeDocument/2006/relationships/hyperlink" Target="http://olabout.wiley.com/WileyCDA/Section/id-819787.html" TargetMode="External"/><Relationship Id="rId10" Type="http://schemas.openxmlformats.org/officeDocument/2006/relationships/hyperlink" Target="https://authorservices.wiley.com/Reviewers/journal-reviewers/tools-and-resources/publons.html" TargetMode="External"/><Relationship Id="rId19" Type="http://schemas.openxmlformats.org/officeDocument/2006/relationships/hyperlink" Target="http://www.research4life.org/" TargetMode="External"/><Relationship Id="rId4" Type="http://schemas.openxmlformats.org/officeDocument/2006/relationships/hyperlink" Target="https://authorservices.wiley.com/author-resources/Journal-Authors/Promotion/video-abstracts.html" TargetMode="External"/><Relationship Id="rId9" Type="http://schemas.openxmlformats.org/officeDocument/2006/relationships/hyperlink" Target="https://authorservices.wiley.com/author-resources/Journal-Authors/Promotion/promotional-toolkit.html" TargetMode="External"/><Relationship Id="rId1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authorservices.wiley.com/author-resources/Journal-Authors/Submission/orcid.html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hub.wiley.com/community/exchanges/discover" TargetMode="External"/><Relationship Id="rId4" Type="http://schemas.openxmlformats.org/officeDocument/2006/relationships/hyperlink" Target="https://authorservices.wiley.com/author-resources/Journal-Authors/Promotion/measure-impa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-459432"/>
            <a:ext cx="5470375" cy="1473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Researcher Tools 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1412776"/>
            <a:ext cx="7056784" cy="396044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 Marketing has created </a:t>
            </a:r>
            <a:r>
              <a:rPr lang="en-US" sz="1400" u="sng" dirty="0">
                <a:hlinkClick r:id="rId2"/>
              </a:rPr>
              <a:t>a set of maps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(username: </a:t>
            </a:r>
            <a:r>
              <a:rPr lang="en-GB" sz="1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authorservices</a:t>
            </a: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password: wiley1)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showing the various tools and services that Wiley offers researchers across the research journey—from discovery through to publication and beyond.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resource is an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only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400" u="sng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Interactive Map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which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you to click through each stage of the author journey and see the associated Wiley products, services, or policies, including a brief description and a link to the accompanying external site for that product.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We’ve created this static PowerPoint Summary that you are welcome to download and use for external presentations or to save as a PDF and send to your clients as appropriate (delete this slide before sharing). 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icons for each tool or service include a link to an external facing site, where available.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729D2A0-7B79-48C4-AE8D-DF017CBF2472}"/>
              </a:ext>
            </a:extLst>
          </p:cNvPr>
          <p:cNvSpPr txBox="1">
            <a:spLocks/>
          </p:cNvSpPr>
          <p:nvPr/>
        </p:nvSpPr>
        <p:spPr>
          <a:xfrm>
            <a:off x="5292080" y="6453336"/>
            <a:ext cx="5904656" cy="54610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Questions or feedback? Contact </a:t>
            </a:r>
            <a:r>
              <a:rPr lang="en-US" sz="1200" dirty="0">
                <a:hlinkClick r:id="rId4"/>
              </a:rPr>
              <a:t>Elizabeth Matson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95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116" idx="0"/>
          </p:cNvCxnSpPr>
          <p:nvPr/>
        </p:nvCxnSpPr>
        <p:spPr>
          <a:xfrm flipH="1" flipV="1">
            <a:off x="5763828" y="1029132"/>
            <a:ext cx="61199" cy="418539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hlinkClick r:id="rId2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WILEY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83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4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7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10" y="3292397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7" y="2744782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7" y="3931447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3" y="1495124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1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2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3"/>
          </p:cNvPr>
          <p:cNvSpPr/>
          <p:nvPr/>
        </p:nvSpPr>
        <p:spPr>
          <a:xfrm>
            <a:off x="7502229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4"/>
          </p:cNvPr>
          <p:cNvSpPr/>
          <p:nvPr/>
        </p:nvSpPr>
        <p:spPr>
          <a:xfrm>
            <a:off x="8124297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15"/>
          </p:cNvPr>
          <p:cNvSpPr/>
          <p:nvPr/>
        </p:nvSpPr>
        <p:spPr>
          <a:xfrm>
            <a:off x="8035842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16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7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3"/>
          </p:cNvPr>
          <p:cNvSpPr/>
          <p:nvPr/>
        </p:nvSpPr>
        <p:spPr>
          <a:xfrm>
            <a:off x="7871872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1" y="5353712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18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19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0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1"/>
          </p:cNvPr>
          <p:cNvSpPr/>
          <p:nvPr/>
        </p:nvSpPr>
        <p:spPr>
          <a:xfrm>
            <a:off x="6860658" y="5354101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61" name="Oval 60">
            <a:hlinkClick r:id="rId22"/>
          </p:cNvPr>
          <p:cNvSpPr/>
          <p:nvPr/>
        </p:nvSpPr>
        <p:spPr>
          <a:xfrm>
            <a:off x="6972628" y="5956520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3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4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15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5" name="Oval 64">
            <a:hlinkClick r:id="rId12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16"/>
          </p:cNvPr>
          <p:cNvSpPr/>
          <p:nvPr/>
        </p:nvSpPr>
        <p:spPr>
          <a:xfrm>
            <a:off x="5117718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8" name="Oval 67">
            <a:hlinkClick r:id="rId14"/>
          </p:cNvPr>
          <p:cNvSpPr/>
          <p:nvPr/>
        </p:nvSpPr>
        <p:spPr>
          <a:xfrm>
            <a:off x="5609162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5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6"/>
          </p:cNvPr>
          <p:cNvSpPr/>
          <p:nvPr/>
        </p:nvSpPr>
        <p:spPr>
          <a:xfrm>
            <a:off x="5397680" y="6221321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9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7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1"/>
          </p:cNvPr>
          <p:cNvSpPr/>
          <p:nvPr/>
        </p:nvSpPr>
        <p:spPr>
          <a:xfrm>
            <a:off x="3098570" y="5184930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75" name="Oval 74">
            <a:hlinkClick r:id="rId23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597712" y="5770912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15"/>
          </p:cNvPr>
          <p:cNvSpPr/>
          <p:nvPr/>
        </p:nvSpPr>
        <p:spPr>
          <a:xfrm>
            <a:off x="2140876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79" name="Oval 78">
            <a:hlinkClick r:id="rId22"/>
          </p:cNvPr>
          <p:cNvSpPr/>
          <p:nvPr/>
        </p:nvSpPr>
        <p:spPr>
          <a:xfrm>
            <a:off x="2590058" y="5231826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8" y="4456553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8" y="570048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8"/>
          </p:cNvPr>
          <p:cNvSpPr/>
          <p:nvPr/>
        </p:nvSpPr>
        <p:spPr>
          <a:xfrm>
            <a:off x="3498349" y="5663703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29"/>
          </p:cNvPr>
          <p:cNvSpPr/>
          <p:nvPr/>
        </p:nvSpPr>
        <p:spPr>
          <a:xfrm>
            <a:off x="1695875" y="4987609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5" name="Oval 84">
            <a:hlinkClick r:id="rId30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1"/>
          </p:cNvPr>
          <p:cNvSpPr/>
          <p:nvPr/>
        </p:nvSpPr>
        <p:spPr>
          <a:xfrm>
            <a:off x="2302570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4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6"/>
          </p:cNvPr>
          <p:cNvSpPr/>
          <p:nvPr/>
        </p:nvSpPr>
        <p:spPr>
          <a:xfrm>
            <a:off x="955603" y="3555245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2"/>
          </p:cNvPr>
          <p:cNvSpPr/>
          <p:nvPr/>
        </p:nvSpPr>
        <p:spPr>
          <a:xfrm>
            <a:off x="1492631" y="3591515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15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8"/>
          </p:cNvPr>
          <p:cNvSpPr/>
          <p:nvPr/>
        </p:nvSpPr>
        <p:spPr>
          <a:xfrm>
            <a:off x="1862358" y="2633703"/>
            <a:ext cx="473729" cy="473729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16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3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 </a:t>
            </a:r>
          </a:p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</a:p>
        </p:txBody>
      </p:sp>
      <p:sp>
        <p:nvSpPr>
          <p:cNvPr id="98" name="Oval 97">
            <a:hlinkClick r:id="rId32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4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5"/>
          </p:cNvPr>
          <p:cNvSpPr/>
          <p:nvPr/>
        </p:nvSpPr>
        <p:spPr>
          <a:xfrm>
            <a:off x="936724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101" name="Oval 100">
            <a:hlinkClick r:id="rId32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2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4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15"/>
          </p:cNvPr>
          <p:cNvSpPr/>
          <p:nvPr/>
        </p:nvSpPr>
        <p:spPr>
          <a:xfrm>
            <a:off x="2466169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05" name="Oval 104">
            <a:hlinkClick r:id="rId32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5794267" y="255890"/>
            <a:ext cx="87131" cy="7100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654371" y="309053"/>
            <a:ext cx="753034" cy="75433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794268" y="836897"/>
            <a:ext cx="688901" cy="16430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6" y="949012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6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10" name="Oval 109">
            <a:hlinkClick r:id="rId37"/>
          </p:cNvPr>
          <p:cNvSpPr/>
          <p:nvPr/>
        </p:nvSpPr>
        <p:spPr>
          <a:xfrm>
            <a:off x="6208515" y="31531"/>
            <a:ext cx="512064" cy="51206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38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39"/>
          </p:cNvPr>
          <p:cNvSpPr/>
          <p:nvPr/>
        </p:nvSpPr>
        <p:spPr>
          <a:xfrm>
            <a:off x="6623768" y="952348"/>
            <a:ext cx="585724" cy="585452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65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13"/>
          </p:cNvPr>
          <p:cNvSpPr/>
          <p:nvPr/>
        </p:nvSpPr>
        <p:spPr>
          <a:xfrm>
            <a:off x="6133138" y="1275760"/>
            <a:ext cx="411480" cy="41148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6" name="Oval 115">
            <a:hlinkClick r:id="rId33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noFill/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 </a:t>
            </a:r>
          </a:p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</a:t>
            </a:r>
          </a:p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</a:p>
        </p:txBody>
      </p:sp>
      <p:sp>
        <p:nvSpPr>
          <p:cNvPr id="117" name="Oval 116">
            <a:hlinkClick r:id="rId4"/>
            <a:extLst>
              <a:ext uri="{FF2B5EF4-FFF2-40B4-BE49-F238E27FC236}">
                <a16:creationId xmlns:a16="http://schemas.microsoft.com/office/drawing/2014/main" id="{504DCEE9-9886-4D17-B42E-D1FEB4AF6660}"/>
              </a:ext>
            </a:extLst>
          </p:cNvPr>
          <p:cNvSpPr/>
          <p:nvPr/>
        </p:nvSpPr>
        <p:spPr>
          <a:xfrm>
            <a:off x="6605815" y="1959574"/>
            <a:ext cx="504056" cy="504056"/>
          </a:xfrm>
          <a:prstGeom prst="ellipse">
            <a:avLst/>
          </a:prstGeom>
          <a:solidFill>
            <a:srgbClr val="E8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sp>
        <p:nvSpPr>
          <p:cNvPr id="118" name="Oval 117">
            <a:hlinkClick r:id="rId40"/>
            <a:extLst>
              <a:ext uri="{FF2B5EF4-FFF2-40B4-BE49-F238E27FC236}">
                <a16:creationId xmlns:a16="http://schemas.microsoft.com/office/drawing/2014/main" id="{68B63577-4AE3-429D-887E-FF8E8F1F43CD}"/>
              </a:ext>
            </a:extLst>
          </p:cNvPr>
          <p:cNvSpPr/>
          <p:nvPr/>
        </p:nvSpPr>
        <p:spPr>
          <a:xfrm>
            <a:off x="7156598" y="1579806"/>
            <a:ext cx="595746" cy="595746"/>
          </a:xfrm>
          <a:prstGeom prst="ellipse">
            <a:avLst/>
          </a:prstGeom>
          <a:solidFill>
            <a:srgbClr val="E8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 </a:t>
            </a:r>
          </a:p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 </a:t>
            </a:r>
          </a:p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119" name="Oval 118">
            <a:hlinkClick r:id="rId40"/>
            <a:extLst>
              <a:ext uri="{FF2B5EF4-FFF2-40B4-BE49-F238E27FC236}">
                <a16:creationId xmlns:a16="http://schemas.microsoft.com/office/drawing/2014/main" id="{99D35480-AD87-402B-8AB2-56E5076E7377}"/>
              </a:ext>
            </a:extLst>
          </p:cNvPr>
          <p:cNvSpPr/>
          <p:nvPr/>
        </p:nvSpPr>
        <p:spPr>
          <a:xfrm>
            <a:off x="4275402" y="250168"/>
            <a:ext cx="595746" cy="59574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 </a:t>
            </a:r>
          </a:p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 </a:t>
            </a:r>
          </a:p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120" name="Oval 119">
            <a:hlinkClick r:id="rId41"/>
            <a:extLst>
              <a:ext uri="{FF2B5EF4-FFF2-40B4-BE49-F238E27FC236}">
                <a16:creationId xmlns:a16="http://schemas.microsoft.com/office/drawing/2014/main" id="{B69B5DE8-19EB-49B1-8F02-FBDF1EF273DA}"/>
              </a:ext>
            </a:extLst>
          </p:cNvPr>
          <p:cNvSpPr/>
          <p:nvPr/>
        </p:nvSpPr>
        <p:spPr>
          <a:xfrm>
            <a:off x="876799" y="5191839"/>
            <a:ext cx="777240" cy="7772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Supplementary</a:t>
            </a:r>
          </a:p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</a:t>
            </a:r>
            <a:endParaRPr lang="en-GB" sz="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788272" y="3566088"/>
            <a:ext cx="1340563" cy="9073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109924" y="3656825"/>
            <a:ext cx="1039714" cy="68061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729987" y="3656819"/>
            <a:ext cx="398851" cy="1121908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28835" y="3656825"/>
            <a:ext cx="458636" cy="1121909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128836" y="3656825"/>
            <a:ext cx="1165264" cy="68061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hlinkClick r:id="rId3"/>
          </p:cNvPr>
          <p:cNvSpPr/>
          <p:nvPr/>
        </p:nvSpPr>
        <p:spPr>
          <a:xfrm>
            <a:off x="4538890" y="2505159"/>
            <a:ext cx="973308" cy="973308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sp>
        <p:nvSpPr>
          <p:cNvPr id="20" name="Oval 19"/>
          <p:cNvSpPr/>
          <p:nvPr/>
        </p:nvSpPr>
        <p:spPr>
          <a:xfrm>
            <a:off x="3601997" y="3096887"/>
            <a:ext cx="1053676" cy="105367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21" name="Oval 20">
            <a:hlinkClick r:id="rId4"/>
          </p:cNvPr>
          <p:cNvSpPr/>
          <p:nvPr/>
        </p:nvSpPr>
        <p:spPr>
          <a:xfrm>
            <a:off x="3703642" y="2194059"/>
            <a:ext cx="850386" cy="85038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</a:p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</a:p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07579" y="1897556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38100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09987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38100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21973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98964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41" name="Oval 40">
            <a:hlinkClick r:id="rId8"/>
          </p:cNvPr>
          <p:cNvSpPr/>
          <p:nvPr/>
        </p:nvSpPr>
        <p:spPr>
          <a:xfrm>
            <a:off x="2416664" y="3194477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42" name="Oval 41">
            <a:hlinkClick r:id="rId9"/>
          </p:cNvPr>
          <p:cNvSpPr/>
          <p:nvPr/>
        </p:nvSpPr>
        <p:spPr>
          <a:xfrm>
            <a:off x="2738317" y="3965830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43" name="Oval 42">
            <a:hlinkClick r:id="rId10"/>
          </p:cNvPr>
          <p:cNvSpPr/>
          <p:nvPr/>
        </p:nvSpPr>
        <p:spPr>
          <a:xfrm>
            <a:off x="3411732" y="4460475"/>
            <a:ext cx="636504" cy="63650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44" name="Oval 43">
            <a:hlinkClick r:id="rId11"/>
          </p:cNvPr>
          <p:cNvSpPr/>
          <p:nvPr/>
        </p:nvSpPr>
        <p:spPr>
          <a:xfrm>
            <a:off x="4970063" y="401339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45" name="Oval 44">
            <a:hlinkClick r:id="rId12"/>
          </p:cNvPr>
          <p:cNvSpPr/>
          <p:nvPr/>
        </p:nvSpPr>
        <p:spPr>
          <a:xfrm>
            <a:off x="4149638" y="4337432"/>
            <a:ext cx="875664" cy="87566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</a:p>
        </p:txBody>
      </p:sp>
      <p:cxnSp>
        <p:nvCxnSpPr>
          <p:cNvPr id="28" name="Straight Connector 27"/>
          <p:cNvCxnSpPr>
            <a:stCxn id="29" idx="2"/>
          </p:cNvCxnSpPr>
          <p:nvPr/>
        </p:nvCxnSpPr>
        <p:spPr>
          <a:xfrm flipH="1">
            <a:off x="4587471" y="3719286"/>
            <a:ext cx="776608" cy="0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hlinkClick r:id="rId13"/>
          </p:cNvPr>
          <p:cNvSpPr/>
          <p:nvPr/>
        </p:nvSpPr>
        <p:spPr>
          <a:xfrm>
            <a:off x="5364080" y="339525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</a:p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</a:p>
        </p:txBody>
      </p:sp>
      <p:sp>
        <p:nvSpPr>
          <p:cNvPr id="55" name="Freeform 54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009CA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009C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15" name="Oval 14">
            <a:hlinkClick r:id="rId3"/>
          </p:cNvPr>
          <p:cNvSpPr/>
          <p:nvPr/>
        </p:nvSpPr>
        <p:spPr>
          <a:xfrm>
            <a:off x="4511193" y="3501008"/>
            <a:ext cx="973308" cy="973308"/>
          </a:xfrm>
          <a:prstGeom prst="ellipse">
            <a:avLst/>
          </a:prstGeom>
          <a:solidFill>
            <a:srgbClr val="E8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sp>
        <p:nvSpPr>
          <p:cNvPr id="21" name="Oval 20">
            <a:hlinkClick r:id="rId4"/>
          </p:cNvPr>
          <p:cNvSpPr/>
          <p:nvPr/>
        </p:nvSpPr>
        <p:spPr>
          <a:xfrm>
            <a:off x="3574281" y="2865266"/>
            <a:ext cx="850386" cy="850386"/>
          </a:xfrm>
          <a:prstGeom prst="ellipse">
            <a:avLst/>
          </a:prstGeom>
          <a:solidFill>
            <a:srgbClr val="E8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</a:p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</a:p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0398" y="2750696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64284" y="370352"/>
            <a:ext cx="1618488" cy="1618488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1999" y="1339152"/>
              <a:ext cx="769162" cy="769162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21973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sp>
        <p:nvSpPr>
          <p:cNvPr id="55" name="Freeform 54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E877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E877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1242CC-F11C-4006-A017-AE348D49B2CA}"/>
              </a:ext>
            </a:extLst>
          </p:cNvPr>
          <p:cNvGrpSpPr/>
          <p:nvPr/>
        </p:nvGrpSpPr>
        <p:grpSpPr>
          <a:xfrm>
            <a:off x="2296535" y="-99392"/>
            <a:ext cx="865307" cy="865307"/>
            <a:chOff x="4355168" y="1122321"/>
            <a:chExt cx="1153743" cy="115374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CB45F8C-D6AE-4E17-9746-37FFD2CDE118}"/>
                </a:ext>
              </a:extLst>
            </p:cNvPr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0FF7C54-EAE6-406F-8C25-0C86BCDCB271}"/>
                </a:ext>
              </a:extLst>
            </p:cNvPr>
            <p:cNvSpPr/>
            <p:nvPr/>
          </p:nvSpPr>
          <p:spPr>
            <a:xfrm rot="1988353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719CA4-760C-4AB7-A865-474845AA8441}"/>
              </a:ext>
            </a:extLst>
          </p:cNvPr>
          <p:cNvGrpSpPr/>
          <p:nvPr/>
        </p:nvGrpSpPr>
        <p:grpSpPr>
          <a:xfrm>
            <a:off x="-78264" y="692696"/>
            <a:ext cx="833840" cy="833840"/>
            <a:chOff x="4382122" y="1143299"/>
            <a:chExt cx="1111787" cy="111178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BBEB2D-2C82-4C64-90B0-DBACE2F44718}"/>
                </a:ext>
              </a:extLst>
            </p:cNvPr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38100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7605DD-6BFD-4BE3-80DB-F68DFE37454F}"/>
                </a:ext>
              </a:extLst>
            </p:cNvPr>
            <p:cNvSpPr/>
            <p:nvPr/>
          </p:nvSpPr>
          <p:spPr>
            <a:xfrm rot="20967821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08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6" name="Oval 5">
            <a:hlinkClick r:id="rId3"/>
          </p:cNvPr>
          <p:cNvSpPr/>
          <p:nvPr/>
        </p:nvSpPr>
        <p:spPr>
          <a:xfrm>
            <a:off x="5563596" y="2806018"/>
            <a:ext cx="1026868" cy="102686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7" name="Oval 6"/>
          <p:cNvSpPr/>
          <p:nvPr/>
        </p:nvSpPr>
        <p:spPr>
          <a:xfrm>
            <a:off x="3228130" y="4219212"/>
            <a:ext cx="726915" cy="726915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7376855" y="3802531"/>
            <a:ext cx="1099602" cy="1099602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0" name="Oval 9"/>
          <p:cNvSpPr/>
          <p:nvPr/>
        </p:nvSpPr>
        <p:spPr>
          <a:xfrm>
            <a:off x="2413991" y="4100580"/>
            <a:ext cx="745718" cy="74571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17" name="Oval 16">
            <a:hlinkClick r:id="rId4"/>
          </p:cNvPr>
          <p:cNvSpPr/>
          <p:nvPr/>
        </p:nvSpPr>
        <p:spPr>
          <a:xfrm>
            <a:off x="1837329" y="4715376"/>
            <a:ext cx="814818" cy="81481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5"/>
          </p:cNvPr>
          <p:cNvSpPr/>
          <p:nvPr/>
        </p:nvSpPr>
        <p:spPr>
          <a:xfrm>
            <a:off x="751697" y="4582669"/>
            <a:ext cx="1014541" cy="1014541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9" name="Oval 18">
            <a:hlinkClick r:id="rId6"/>
          </p:cNvPr>
          <p:cNvSpPr/>
          <p:nvPr/>
        </p:nvSpPr>
        <p:spPr>
          <a:xfrm>
            <a:off x="1375019" y="3697423"/>
            <a:ext cx="1017953" cy="1017953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20" name="Oval 19">
            <a:hlinkClick r:id="rId7"/>
          </p:cNvPr>
          <p:cNvSpPr/>
          <p:nvPr/>
        </p:nvSpPr>
        <p:spPr>
          <a:xfrm>
            <a:off x="3769346" y="2779210"/>
            <a:ext cx="1053676" cy="105367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23" name="Oval 22">
            <a:hlinkClick r:id="rId8"/>
          </p:cNvPr>
          <p:cNvSpPr/>
          <p:nvPr/>
        </p:nvSpPr>
        <p:spPr>
          <a:xfrm>
            <a:off x="4823022" y="2627534"/>
            <a:ext cx="740574" cy="74057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5067" y="5079970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71897" y="4314567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03041" y="2043090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38100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38100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728977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sp>
        <p:nvSpPr>
          <p:cNvPr id="43" name="Freeform 42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D22938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D2293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" name="Oval 4">
            <a:hlinkClick r:id="rId3"/>
          </p:cNvPr>
          <p:cNvSpPr/>
          <p:nvPr/>
        </p:nvSpPr>
        <p:spPr>
          <a:xfrm>
            <a:off x="6008832" y="4007806"/>
            <a:ext cx="772153" cy="772153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6" name="Oval 5">
            <a:hlinkClick r:id="rId4"/>
          </p:cNvPr>
          <p:cNvSpPr/>
          <p:nvPr/>
        </p:nvSpPr>
        <p:spPr>
          <a:xfrm>
            <a:off x="6653906" y="3304739"/>
            <a:ext cx="1026868" cy="102686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7" name="Oval 6"/>
          <p:cNvSpPr/>
          <p:nvPr/>
        </p:nvSpPr>
        <p:spPr>
          <a:xfrm>
            <a:off x="4096107" y="5071865"/>
            <a:ext cx="726915" cy="726915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8" name="Oval 7">
            <a:hlinkClick r:id="rId5"/>
          </p:cNvPr>
          <p:cNvSpPr/>
          <p:nvPr/>
        </p:nvSpPr>
        <p:spPr>
          <a:xfrm>
            <a:off x="3610649" y="5713813"/>
            <a:ext cx="691987" cy="69198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9" name="Oval 8"/>
          <p:cNvSpPr/>
          <p:nvPr/>
        </p:nvSpPr>
        <p:spPr>
          <a:xfrm>
            <a:off x="7518834" y="5086385"/>
            <a:ext cx="1099602" cy="109960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0" name="Oval 9"/>
          <p:cNvSpPr/>
          <p:nvPr/>
        </p:nvSpPr>
        <p:spPr>
          <a:xfrm>
            <a:off x="3281969" y="4953233"/>
            <a:ext cx="745718" cy="74571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11" name="Oval 10">
            <a:hlinkClick r:id="rId6"/>
          </p:cNvPr>
          <p:cNvSpPr/>
          <p:nvPr/>
        </p:nvSpPr>
        <p:spPr>
          <a:xfrm>
            <a:off x="6567640" y="2555999"/>
            <a:ext cx="723200" cy="72320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12" name="Oval 11">
            <a:hlinkClick r:id="rId7"/>
          </p:cNvPr>
          <p:cNvSpPr/>
          <p:nvPr/>
        </p:nvSpPr>
        <p:spPr>
          <a:xfrm>
            <a:off x="2424473" y="4666443"/>
            <a:ext cx="835674" cy="8356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13" name="Oval 12">
            <a:hlinkClick r:id="rId8"/>
          </p:cNvPr>
          <p:cNvSpPr/>
          <p:nvPr/>
        </p:nvSpPr>
        <p:spPr>
          <a:xfrm>
            <a:off x="4576583" y="3239012"/>
            <a:ext cx="1016330" cy="101633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14" name="Oval 13">
            <a:hlinkClick r:id="rId9"/>
          </p:cNvPr>
          <p:cNvSpPr/>
          <p:nvPr/>
        </p:nvSpPr>
        <p:spPr>
          <a:xfrm>
            <a:off x="5605537" y="2913758"/>
            <a:ext cx="1049792" cy="104979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15" name="Oval 14">
            <a:hlinkClick r:id="rId10"/>
          </p:cNvPr>
          <p:cNvSpPr/>
          <p:nvPr/>
        </p:nvSpPr>
        <p:spPr>
          <a:xfrm>
            <a:off x="4833604" y="2215057"/>
            <a:ext cx="973308" cy="97330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16" name="Oval 15">
            <a:hlinkClick r:id="rId11"/>
          </p:cNvPr>
          <p:cNvSpPr/>
          <p:nvPr/>
        </p:nvSpPr>
        <p:spPr>
          <a:xfrm>
            <a:off x="3368725" y="2356527"/>
            <a:ext cx="597880" cy="59788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7" name="Oval 16">
            <a:hlinkClick r:id="rId12"/>
          </p:cNvPr>
          <p:cNvSpPr/>
          <p:nvPr/>
        </p:nvSpPr>
        <p:spPr>
          <a:xfrm>
            <a:off x="2705308" y="5568029"/>
            <a:ext cx="814818" cy="81481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13"/>
          </p:cNvPr>
          <p:cNvSpPr/>
          <p:nvPr/>
        </p:nvSpPr>
        <p:spPr>
          <a:xfrm>
            <a:off x="395539" y="3864552"/>
            <a:ext cx="1014541" cy="101454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9" name="Oval 18">
            <a:hlinkClick r:id="rId14"/>
          </p:cNvPr>
          <p:cNvSpPr/>
          <p:nvPr/>
        </p:nvSpPr>
        <p:spPr>
          <a:xfrm>
            <a:off x="1455808" y="4077835"/>
            <a:ext cx="1017953" cy="1017953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20" name="Oval 19">
            <a:hlinkClick r:id="rId15"/>
          </p:cNvPr>
          <p:cNvSpPr/>
          <p:nvPr/>
        </p:nvSpPr>
        <p:spPr>
          <a:xfrm>
            <a:off x="2908139" y="2998475"/>
            <a:ext cx="1053676" cy="105367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21" name="Oval 20">
            <a:hlinkClick r:id="rId16"/>
          </p:cNvPr>
          <p:cNvSpPr/>
          <p:nvPr/>
        </p:nvSpPr>
        <p:spPr>
          <a:xfrm>
            <a:off x="3998357" y="1903957"/>
            <a:ext cx="850386" cy="85038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22" name="Oval 21"/>
          <p:cNvSpPr/>
          <p:nvPr/>
        </p:nvSpPr>
        <p:spPr>
          <a:xfrm>
            <a:off x="773506" y="4959751"/>
            <a:ext cx="1055887" cy="105588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23" name="Oval 22">
            <a:hlinkClick r:id="rId17"/>
          </p:cNvPr>
          <p:cNvSpPr/>
          <p:nvPr/>
        </p:nvSpPr>
        <p:spPr>
          <a:xfrm>
            <a:off x="3961816" y="2820723"/>
            <a:ext cx="740574" cy="740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24" name="Oval 23"/>
          <p:cNvSpPr/>
          <p:nvPr/>
        </p:nvSpPr>
        <p:spPr>
          <a:xfrm>
            <a:off x="5829976" y="2039258"/>
            <a:ext cx="812428" cy="81242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25" name="Oval 24">
            <a:hlinkClick r:id="rId18"/>
          </p:cNvPr>
          <p:cNvSpPr/>
          <p:nvPr/>
        </p:nvSpPr>
        <p:spPr>
          <a:xfrm>
            <a:off x="1871616" y="5349372"/>
            <a:ext cx="762502" cy="76250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38" y="6223765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13876" y="5598427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2294" y="1607454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9"/>
              <a:srcRect/>
              <a:stretch>
                <a:fillRect/>
              </a:stretch>
            </a:blipFill>
            <a:ln w="38100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20"/>
              <a:srcRect/>
              <a:stretch>
                <a:fillRect/>
              </a:stretch>
            </a:blipFill>
            <a:ln w="38100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2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sp>
        <p:nvSpPr>
          <p:cNvPr id="45" name="Freeform 44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6499D8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6499D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4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" name="Oval 4">
            <a:hlinkClick r:id="rId3"/>
          </p:cNvPr>
          <p:cNvSpPr/>
          <p:nvPr/>
        </p:nvSpPr>
        <p:spPr>
          <a:xfrm>
            <a:off x="3833287" y="3858382"/>
            <a:ext cx="772153" cy="77215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7" name="Oval 6"/>
          <p:cNvSpPr/>
          <p:nvPr/>
        </p:nvSpPr>
        <p:spPr>
          <a:xfrm>
            <a:off x="1298844" y="4686716"/>
            <a:ext cx="726915" cy="726915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5795151" y="5326057"/>
            <a:ext cx="1099602" cy="1099602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1" name="Oval 10">
            <a:hlinkClick r:id="rId4"/>
          </p:cNvPr>
          <p:cNvSpPr/>
          <p:nvPr/>
        </p:nvSpPr>
        <p:spPr>
          <a:xfrm>
            <a:off x="6596494" y="2667203"/>
            <a:ext cx="723200" cy="72320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3" name="Oval 12"/>
          <p:cNvSpPr/>
          <p:nvPr/>
        </p:nvSpPr>
        <p:spPr>
          <a:xfrm>
            <a:off x="4605437" y="3350216"/>
            <a:ext cx="1016330" cy="101633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14" name="Oval 13">
            <a:hlinkClick r:id="rId5"/>
          </p:cNvPr>
          <p:cNvSpPr/>
          <p:nvPr/>
        </p:nvSpPr>
        <p:spPr>
          <a:xfrm>
            <a:off x="5634391" y="3033358"/>
            <a:ext cx="1049792" cy="104979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15" name="Oval 14">
            <a:hlinkClick r:id="rId6"/>
          </p:cNvPr>
          <p:cNvSpPr/>
          <p:nvPr/>
        </p:nvSpPr>
        <p:spPr>
          <a:xfrm>
            <a:off x="4862458" y="2334657"/>
            <a:ext cx="973308" cy="973308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17" name="Oval 16">
            <a:hlinkClick r:id="rId7"/>
          </p:cNvPr>
          <p:cNvSpPr/>
          <p:nvPr/>
        </p:nvSpPr>
        <p:spPr>
          <a:xfrm>
            <a:off x="2109227" y="4763270"/>
            <a:ext cx="814818" cy="814818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0" name="Oval 19">
            <a:hlinkClick r:id="rId8"/>
          </p:cNvPr>
          <p:cNvSpPr/>
          <p:nvPr/>
        </p:nvSpPr>
        <p:spPr>
          <a:xfrm>
            <a:off x="3270412" y="2790719"/>
            <a:ext cx="1053676" cy="105367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23" name="Oval 22">
            <a:hlinkClick r:id="rId9"/>
          </p:cNvPr>
          <p:cNvSpPr/>
          <p:nvPr/>
        </p:nvSpPr>
        <p:spPr>
          <a:xfrm>
            <a:off x="3954475" y="2082376"/>
            <a:ext cx="740574" cy="740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24" name="Oval 23"/>
          <p:cNvSpPr/>
          <p:nvPr/>
        </p:nvSpPr>
        <p:spPr>
          <a:xfrm>
            <a:off x="5858830" y="2158858"/>
            <a:ext cx="812428" cy="81242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291" y="5618001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03123" y="4786300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1148" y="1727054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38100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3648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38100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7355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sp>
        <p:nvSpPr>
          <p:cNvPr id="41" name="Oval 40">
            <a:hlinkClick r:id="rId13"/>
          </p:cNvPr>
          <p:cNvSpPr/>
          <p:nvPr/>
        </p:nvSpPr>
        <p:spPr>
          <a:xfrm>
            <a:off x="6961926" y="5170679"/>
            <a:ext cx="1099602" cy="1099602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92CB9C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92CB9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1" name="Oval 30">
            <a:hlinkClick r:id="rId14"/>
            <a:extLst>
              <a:ext uri="{FF2B5EF4-FFF2-40B4-BE49-F238E27FC236}">
                <a16:creationId xmlns:a16="http://schemas.microsoft.com/office/drawing/2014/main" id="{C18335C0-3AA7-4A43-A0A9-293C7CDAF017}"/>
              </a:ext>
            </a:extLst>
          </p:cNvPr>
          <p:cNvSpPr/>
          <p:nvPr/>
        </p:nvSpPr>
        <p:spPr>
          <a:xfrm>
            <a:off x="6804248" y="3541540"/>
            <a:ext cx="777240" cy="7772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Supplementary</a:t>
            </a:r>
          </a:p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</a:t>
            </a:r>
            <a:endParaRPr lang="en-GB" sz="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6" name="Oval 5">
            <a:hlinkClick r:id="rId3"/>
          </p:cNvPr>
          <p:cNvSpPr/>
          <p:nvPr/>
        </p:nvSpPr>
        <p:spPr>
          <a:xfrm>
            <a:off x="6508805" y="3243913"/>
            <a:ext cx="741007" cy="74100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7" name="Oval 6"/>
          <p:cNvSpPr/>
          <p:nvPr/>
        </p:nvSpPr>
        <p:spPr>
          <a:xfrm>
            <a:off x="1462535" y="4314359"/>
            <a:ext cx="726915" cy="726915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7480254" y="4921686"/>
            <a:ext cx="1099602" cy="109960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1" name="Oval 10">
            <a:hlinkClick r:id="rId4"/>
          </p:cNvPr>
          <p:cNvSpPr/>
          <p:nvPr/>
        </p:nvSpPr>
        <p:spPr>
          <a:xfrm>
            <a:off x="5753635" y="3134194"/>
            <a:ext cx="723200" cy="72320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5" name="Oval 14">
            <a:hlinkClick r:id="rId5"/>
          </p:cNvPr>
          <p:cNvSpPr/>
          <p:nvPr/>
        </p:nvSpPr>
        <p:spPr>
          <a:xfrm>
            <a:off x="4935615" y="3042134"/>
            <a:ext cx="730954" cy="730954"/>
          </a:xfrm>
          <a:prstGeom prst="ellipse">
            <a:avLst/>
          </a:prstGeom>
          <a:noFill/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1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</a:p>
          <a:p>
            <a:pPr algn="ctr"/>
            <a:r>
              <a:rPr lang="en-GB" sz="11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11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hlinkClick r:id="rId6"/>
          </p:cNvPr>
          <p:cNvSpPr/>
          <p:nvPr/>
        </p:nvSpPr>
        <p:spPr>
          <a:xfrm>
            <a:off x="3377256" y="2486994"/>
            <a:ext cx="597880" cy="59788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7" name="Oval 16">
            <a:hlinkClick r:id="rId7"/>
          </p:cNvPr>
          <p:cNvSpPr/>
          <p:nvPr/>
        </p:nvSpPr>
        <p:spPr>
          <a:xfrm>
            <a:off x="1883027" y="4958428"/>
            <a:ext cx="814818" cy="81481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8"/>
          </p:cNvPr>
          <p:cNvSpPr/>
          <p:nvPr/>
        </p:nvSpPr>
        <p:spPr>
          <a:xfrm>
            <a:off x="419923" y="3972980"/>
            <a:ext cx="1014541" cy="101454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1" name="Oval 20">
            <a:hlinkClick r:id="rId3"/>
          </p:cNvPr>
          <p:cNvSpPr/>
          <p:nvPr/>
        </p:nvSpPr>
        <p:spPr>
          <a:xfrm>
            <a:off x="4006888" y="2042820"/>
            <a:ext cx="850386" cy="85038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22" name="Oval 21">
            <a:hlinkClick r:id="rId9"/>
          </p:cNvPr>
          <p:cNvSpPr/>
          <p:nvPr/>
        </p:nvSpPr>
        <p:spPr>
          <a:xfrm>
            <a:off x="773506" y="4995027"/>
            <a:ext cx="1055887" cy="105588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23" name="Oval 22">
            <a:hlinkClick r:id="rId10"/>
          </p:cNvPr>
          <p:cNvSpPr/>
          <p:nvPr/>
        </p:nvSpPr>
        <p:spPr>
          <a:xfrm>
            <a:off x="6214936" y="2503333"/>
            <a:ext cx="740574" cy="740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24" name="Oval 23">
            <a:hlinkClick r:id="rId11"/>
          </p:cNvPr>
          <p:cNvSpPr/>
          <p:nvPr/>
        </p:nvSpPr>
        <p:spPr>
          <a:xfrm>
            <a:off x="5463571" y="2407979"/>
            <a:ext cx="728695" cy="72869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38" y="6259041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75296" y="5433728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10825" y="1746317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38100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58969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3"/>
              <a:srcRect/>
              <a:stretch>
                <a:fillRect/>
              </a:stretch>
            </a:blipFill>
            <a:ln w="38100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4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03906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2925740" y="3407617"/>
            <a:ext cx="1340563" cy="90735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247392" y="3498353"/>
            <a:ext cx="1039714" cy="680613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67455" y="3498347"/>
            <a:ext cx="398851" cy="1121908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266303" y="3498353"/>
            <a:ext cx="458636" cy="1121909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266304" y="3498353"/>
            <a:ext cx="1165264" cy="680613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39465" y="2938415"/>
            <a:ext cx="1053676" cy="105367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47" name="Oval 46">
            <a:hlinkClick r:id="rId15"/>
          </p:cNvPr>
          <p:cNvSpPr/>
          <p:nvPr/>
        </p:nvSpPr>
        <p:spPr>
          <a:xfrm>
            <a:off x="2554132" y="3036009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48" name="Oval 47">
            <a:hlinkClick r:id="rId16"/>
          </p:cNvPr>
          <p:cNvSpPr/>
          <p:nvPr/>
        </p:nvSpPr>
        <p:spPr>
          <a:xfrm>
            <a:off x="2875785" y="3807356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49" name="Oval 48">
            <a:hlinkClick r:id="rId17"/>
          </p:cNvPr>
          <p:cNvSpPr/>
          <p:nvPr/>
        </p:nvSpPr>
        <p:spPr>
          <a:xfrm>
            <a:off x="3549200" y="4302003"/>
            <a:ext cx="636504" cy="636504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50" name="Oval 49">
            <a:hlinkClick r:id="rId18"/>
          </p:cNvPr>
          <p:cNvSpPr/>
          <p:nvPr/>
        </p:nvSpPr>
        <p:spPr>
          <a:xfrm>
            <a:off x="5107531" y="385492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51" name="Oval 50">
            <a:hlinkClick r:id="rId19"/>
          </p:cNvPr>
          <p:cNvSpPr/>
          <p:nvPr/>
        </p:nvSpPr>
        <p:spPr>
          <a:xfrm>
            <a:off x="4287106" y="4178960"/>
            <a:ext cx="875664" cy="875664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</a:p>
        </p:txBody>
      </p:sp>
      <p:cxnSp>
        <p:nvCxnSpPr>
          <p:cNvPr id="52" name="Straight Connector 51"/>
          <p:cNvCxnSpPr>
            <a:stCxn id="15" idx="2"/>
          </p:cNvCxnSpPr>
          <p:nvPr/>
        </p:nvCxnSpPr>
        <p:spPr>
          <a:xfrm flipH="1">
            <a:off x="4724938" y="3407617"/>
            <a:ext cx="210677" cy="45367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8551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85519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6" name="Oval 55">
            <a:hlinkClick r:id="rId5"/>
          </p:cNvPr>
          <p:cNvSpPr/>
          <p:nvPr/>
        </p:nvSpPr>
        <p:spPr>
          <a:xfrm>
            <a:off x="5943921" y="3932747"/>
            <a:ext cx="723200" cy="72320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397281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11" name="Oval 10">
            <a:hlinkClick r:id="rId3"/>
          </p:cNvPr>
          <p:cNvSpPr/>
          <p:nvPr/>
        </p:nvSpPr>
        <p:spPr>
          <a:xfrm>
            <a:off x="5406739" y="2662740"/>
            <a:ext cx="723200" cy="723200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5" name="Oval 14">
            <a:hlinkClick r:id="rId4"/>
          </p:cNvPr>
          <p:cNvSpPr/>
          <p:nvPr/>
        </p:nvSpPr>
        <p:spPr>
          <a:xfrm>
            <a:off x="4424082" y="2899286"/>
            <a:ext cx="973308" cy="973308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17" name="Oval 16">
            <a:hlinkClick r:id="rId5"/>
          </p:cNvPr>
          <p:cNvSpPr/>
          <p:nvPr/>
        </p:nvSpPr>
        <p:spPr>
          <a:xfrm>
            <a:off x="2591076" y="4276652"/>
            <a:ext cx="814818" cy="814818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1" name="Oval 20">
            <a:hlinkClick r:id="rId4"/>
          </p:cNvPr>
          <p:cNvSpPr/>
          <p:nvPr/>
        </p:nvSpPr>
        <p:spPr>
          <a:xfrm>
            <a:off x="3932816" y="2154395"/>
            <a:ext cx="850386" cy="85038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24" name="Oval 23">
            <a:hlinkClick r:id="rId4"/>
          </p:cNvPr>
          <p:cNvSpPr/>
          <p:nvPr/>
        </p:nvSpPr>
        <p:spPr>
          <a:xfrm>
            <a:off x="4843440" y="2252991"/>
            <a:ext cx="610130" cy="610127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3548" y="5206993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34198" y="3033626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3648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7355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23" name="Freeform 22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80004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800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4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278</Words>
  <Application>Microsoft Office PowerPoint</Application>
  <PresentationFormat>On-screen Show (4:3)</PresentationFormat>
  <Paragraphs>255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Open Sans</vt:lpstr>
      <vt:lpstr>Open Sans Semibold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Stuart - Oxford</dc:creator>
  <cp:lastModifiedBy>Matson, Elizabeth - Boston</cp:lastModifiedBy>
  <cp:revision>61</cp:revision>
  <cp:lastPrinted>2017-06-06T12:10:38Z</cp:lastPrinted>
  <dcterms:created xsi:type="dcterms:W3CDTF">2017-04-19T13:56:39Z</dcterms:created>
  <dcterms:modified xsi:type="dcterms:W3CDTF">2018-03-01T20:48:44Z</dcterms:modified>
</cp:coreProperties>
</file>