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2" r:id="rId3"/>
    <p:sldId id="256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son, Elizabeth - Boston" initials="EM" lastIdx="15" clrIdx="0"/>
  <p:cmAuthor id="1" name="Wright, Phil - Oxford" initials="P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5199"/>
    <a:srgbClr val="92CB9C"/>
    <a:srgbClr val="6499D8"/>
    <a:srgbClr val="00A3B2"/>
    <a:srgbClr val="E87700"/>
    <a:srgbClr val="800049"/>
    <a:srgbClr val="B1D8CF"/>
    <a:srgbClr val="D22938"/>
    <a:srgbClr val="2A2A28"/>
    <a:srgbClr val="075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76" autoAdjust="0"/>
  </p:normalViewPr>
  <p:slideViewPr>
    <p:cSldViewPr>
      <p:cViewPr>
        <p:scale>
          <a:sx n="100" d="100"/>
          <a:sy n="100" d="100"/>
        </p:scale>
        <p:origin x="-5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8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85159-F750-4B8D-A800-BDE2EAFB0EF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E79-15AE-4951-893B-865F8D58C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4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BB2F-26D5-4DB8-B055-8D602DFA19C8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D616-BD1D-486C-B507-7A6E71FC1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5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46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3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5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44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77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340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11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25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09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47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Media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79770" y="6400800"/>
            <a:ext cx="78446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120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9D81C1D-71AE-404E-8BFC-9F552A8A6EE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5800" y="482600"/>
            <a:ext cx="0" cy="27432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1" y="1193801"/>
            <a:ext cx="2743200" cy="1473200"/>
          </a:xfrm>
          <a:prstGeom prst="rect">
            <a:avLst/>
          </a:prstGeom>
        </p:spPr>
        <p:txBody>
          <a:bodyPr wrap="square" lIns="182880" rIns="18288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4800" b="0" i="0" spc="-150" baseline="0">
                <a:solidFill>
                  <a:schemeClr val="accent1"/>
                </a:solidFill>
                <a:latin typeface="Source Serif Pro" charset="0"/>
                <a:ea typeface="Source Serif Pro" charset="0"/>
                <a:cs typeface="Source Serif Pr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Large media with text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58" y="457200"/>
            <a:ext cx="2955417" cy="338328"/>
          </a:xfrm>
          <a:prstGeom prst="rect">
            <a:avLst/>
          </a:prstGeom>
        </p:spPr>
        <p:txBody>
          <a:bodyPr lIns="182880" rIns="182880" anchor="ctr" anchorCtr="0"/>
          <a:lstStyle>
            <a:lvl1pPr marL="0" indent="0">
              <a:buNone/>
              <a:defRPr sz="1600" b="0" i="0" baseline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882900"/>
            <a:ext cx="2743201" cy="2933700"/>
          </a:xfrm>
          <a:prstGeom prst="rect">
            <a:avLst/>
          </a:prstGeom>
        </p:spPr>
        <p:txBody>
          <a:bodyPr lIns="182880" rIns="182880">
            <a:normAutofit/>
          </a:bodyPr>
          <a:lstStyle>
            <a:lvl1pPr marL="0" indent="0">
              <a:lnSpc>
                <a:spcPct val="140000"/>
              </a:lnSpc>
              <a:buNone/>
              <a:defRPr sz="1800" b="0" i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quam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pharetra.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 per </a:t>
            </a:r>
            <a:r>
              <a:rPr lang="en-US" dirty="0" err="1" smtClean="0"/>
              <a:t>conubia</a:t>
            </a:r>
            <a:r>
              <a:rPr lang="en-US" dirty="0" smtClean="0"/>
              <a:t> nostra, per </a:t>
            </a:r>
            <a:r>
              <a:rPr lang="en-US" dirty="0" err="1" smtClean="0"/>
              <a:t>inceptos</a:t>
            </a:r>
            <a:r>
              <a:rPr lang="en-US" dirty="0" smtClean="0"/>
              <a:t> </a:t>
            </a:r>
            <a:r>
              <a:rPr lang="en-US" dirty="0" err="1" smtClean="0"/>
              <a:t>himenaeos</a:t>
            </a:r>
            <a:r>
              <a:rPr lang="en-US" dirty="0" smtClean="0"/>
              <a:t>. </a:t>
            </a:r>
            <a:endParaRPr lang="en-US" b="0" i="0" dirty="0" smtClean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829050" y="256033"/>
            <a:ext cx="5314950" cy="55778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 smtClean="0"/>
              <a:t>Click an icon below to add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0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42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82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7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19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7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4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hyperlink" Target="http://www.wileyauthors.com/overleaf" TargetMode="External"/><Relationship Id="rId18" Type="http://schemas.openxmlformats.org/officeDocument/2006/relationships/hyperlink" Target="https://authorservices.wiley.com/author-resources/Journal-Authors/Prepare/webinars.html" TargetMode="External"/><Relationship Id="rId26" Type="http://schemas.openxmlformats.org/officeDocument/2006/relationships/hyperlink" Target="https://authorservices.wiley.com/author-resources/Journal-Authors/Submission/orcid.html" TargetMode="External"/><Relationship Id="rId39" Type="http://schemas.openxmlformats.org/officeDocument/2006/relationships/hyperlink" Target="https://authorservices.wiley.com/author-resources/Journal-Authors/Prepare/supporting-information.html" TargetMode="External"/><Relationship Id="rId3" Type="http://schemas.openxmlformats.org/officeDocument/2006/relationships/hyperlink" Target="http://wileyauthors.com/" TargetMode="External"/><Relationship Id="rId21" Type="http://schemas.openxmlformats.org/officeDocument/2006/relationships/hyperlink" Target="https://authorservices.wiley.com/author-resources/Journal-Authors/submission-peer-review/index.html" TargetMode="External"/><Relationship Id="rId34" Type="http://schemas.openxmlformats.org/officeDocument/2006/relationships/hyperlink" Target="https://authorservices.wiley.com/author-resources/Journal-Authors/Promotion/measure-impact.html" TargetMode="External"/><Relationship Id="rId42" Type="http://schemas.openxmlformats.org/officeDocument/2006/relationships/hyperlink" Target="http://olabout.wiley.com/WileyCDA/Section/id-814664.html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17" Type="http://schemas.openxmlformats.org/officeDocument/2006/relationships/hyperlink" Target="https://hub.wiley.com/community/exchanges/discover" TargetMode="External"/><Relationship Id="rId25" Type="http://schemas.openxmlformats.org/officeDocument/2006/relationships/hyperlink" Target="https://authorservices.wiley.com/author-resources/Journal-Authors/licensing-open-access/licensing/index.html" TargetMode="External"/><Relationship Id="rId33" Type="http://schemas.openxmlformats.org/officeDocument/2006/relationships/hyperlink" Target="https://authorservices.wiley.com/author-resources/Journal-Authors/Publication/index.html" TargetMode="External"/><Relationship Id="rId38" Type="http://schemas.openxmlformats.org/officeDocument/2006/relationships/hyperlink" Target="http://newsroom.wiley.com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ileyeditingservices.com/en/" TargetMode="External"/><Relationship Id="rId20" Type="http://schemas.openxmlformats.org/officeDocument/2006/relationships/hyperlink" Target="https://authorservices.wiley.com/editors/index.html" TargetMode="External"/><Relationship Id="rId29" Type="http://schemas.openxmlformats.org/officeDocument/2006/relationships/hyperlink" Target="https://authorservices.wiley.com/Reviewers/journal-reviewers/index.html" TargetMode="External"/><Relationship Id="rId41" Type="http://schemas.openxmlformats.org/officeDocument/2006/relationships/hyperlink" Target="http://olabout.wiley.com/WileyCDA/Section/id-81223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leyspectralab.com/" TargetMode="External"/><Relationship Id="rId11" Type="http://schemas.openxmlformats.org/officeDocument/2006/relationships/image" Target="../media/image6.jpg"/><Relationship Id="rId24" Type="http://schemas.openxmlformats.org/officeDocument/2006/relationships/hyperlink" Target="http://www.wileyopenaccess.com/view/index.html" TargetMode="External"/><Relationship Id="rId32" Type="http://schemas.openxmlformats.org/officeDocument/2006/relationships/hyperlink" Target="https://www.ncbi.nlm.nih.gov/pmc/pub/addjournal/" TargetMode="External"/><Relationship Id="rId37" Type="http://schemas.openxmlformats.org/officeDocument/2006/relationships/hyperlink" Target="https://authorservices.wiley.com/author-resources/Journal-Authors/Promotion/promotional-toolkit.html" TargetMode="External"/><Relationship Id="rId40" Type="http://schemas.openxmlformats.org/officeDocument/2006/relationships/hyperlink" Target="http://olabout.wiley.com/WileyCDA/Section/id-819787.html" TargetMode="External"/><Relationship Id="rId5" Type="http://schemas.openxmlformats.org/officeDocument/2006/relationships/image" Target="../media/image1.jpg"/><Relationship Id="rId15" Type="http://schemas.openxmlformats.org/officeDocument/2006/relationships/hyperlink" Target="https://authorservices.wiley.com/author-resources/Journal-Authors/find-a-journal/index.html" TargetMode="External"/><Relationship Id="rId23" Type="http://schemas.openxmlformats.org/officeDocument/2006/relationships/hyperlink" Target="https://authorservices.wiley.com/author-resources/Journal-Authors/licensing-and-open-access/open-access/institutional-funder-payments.html" TargetMode="External"/><Relationship Id="rId28" Type="http://schemas.openxmlformats.org/officeDocument/2006/relationships/hyperlink" Target="https://authorservices.wiley.com/Reviewers/journal-reviewers/tools-and-resources/publons.html" TargetMode="External"/><Relationship Id="rId36" Type="http://schemas.openxmlformats.org/officeDocument/2006/relationships/hyperlink" Target="https://authorservices.wiley.com/author-resources/Journal-Authors/Promotion/video-abstracts.html" TargetMode="External"/><Relationship Id="rId10" Type="http://schemas.openxmlformats.org/officeDocument/2006/relationships/image" Target="../media/image5.jpg"/><Relationship Id="rId19" Type="http://schemas.openxmlformats.org/officeDocument/2006/relationships/hyperlink" Target="https://authorservices.wiley.com/Reviewers/journal-reviewers/what-is-peer-review/types-of-peer-review.html" TargetMode="External"/><Relationship Id="rId31" Type="http://schemas.openxmlformats.org/officeDocument/2006/relationships/hyperlink" Target="https://authorservices.wiley.com/author-resources/Journal-Authors/licensing-open-access/open-access/self-archiving.html" TargetMode="External"/><Relationship Id="rId44" Type="http://schemas.openxmlformats.org/officeDocument/2006/relationships/hyperlink" Target="http://olabout.wiley.com/WileyCDA/Section/id-404511.html" TargetMode="External"/><Relationship Id="rId4" Type="http://schemas.openxmlformats.org/officeDocument/2006/relationships/hyperlink" Target="http://www.chemplanner.com/" TargetMode="External"/><Relationship Id="rId9" Type="http://schemas.openxmlformats.org/officeDocument/2006/relationships/image" Target="../media/image4.jpg"/><Relationship Id="rId14" Type="http://schemas.openxmlformats.org/officeDocument/2006/relationships/hyperlink" Target="https://authorservices.wiley.com/ethics-guidelines/index.html" TargetMode="External"/><Relationship Id="rId22" Type="http://schemas.openxmlformats.org/officeDocument/2006/relationships/hyperlink" Target="https://authorservices.wiley.com/author-resources/Journal-Authors/Prepare/index.html" TargetMode="External"/><Relationship Id="rId27" Type="http://schemas.openxmlformats.org/officeDocument/2006/relationships/hyperlink" Target="https://authorservices.wiley.com/author-resources/Journal-Authors/licensing-open-access/open-access/author-compliance-tool.html" TargetMode="External"/><Relationship Id="rId30" Type="http://schemas.openxmlformats.org/officeDocument/2006/relationships/hyperlink" Target="https://authorservices.wiley.com/author-resources/Journal-Authors/Promotion/journal-cover-image.html" TargetMode="External"/><Relationship Id="rId35" Type="http://schemas.openxmlformats.org/officeDocument/2006/relationships/hyperlink" Target="https://authorservices.wiley.com/author-resources/Journal-Authors/Promotion/index.html#2" TargetMode="External"/><Relationship Id="rId43" Type="http://schemas.openxmlformats.org/officeDocument/2006/relationships/hyperlink" Target="http://www.research4lif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wiley.com/community/exchanges/discove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hyperlink" Target="https://www.overleaf.com/blog/311-new-partnership-between-overleaf-and-oxford-university-press#.WV39XoTyvRa" TargetMode="External"/><Relationship Id="rId18" Type="http://schemas.openxmlformats.org/officeDocument/2006/relationships/hyperlink" Target="https://authorservices.wiley.com/Reviewers/journal-reviewers/what-is-peer-review/types-of-peer-review.html" TargetMode="External"/><Relationship Id="rId26" Type="http://schemas.openxmlformats.org/officeDocument/2006/relationships/hyperlink" Target="https://authorservices.wiley.com/author-resources/Journal-Authors/licensing-open-access/open-access/author-compliance-tool.html" TargetMode="External"/><Relationship Id="rId39" Type="http://schemas.openxmlformats.org/officeDocument/2006/relationships/hyperlink" Target="http://olabout.wiley.com/WileyCDA/Section/id-819787.html" TargetMode="External"/><Relationship Id="rId3" Type="http://schemas.openxmlformats.org/officeDocument/2006/relationships/hyperlink" Target="https://global.oup.com/academic/authors/?lang=en&amp;cc=gb" TargetMode="External"/><Relationship Id="rId21" Type="http://schemas.openxmlformats.org/officeDocument/2006/relationships/hyperlink" Target="https://academic.oup.com/journals/pages/authors/instructions_to_authors" TargetMode="External"/><Relationship Id="rId34" Type="http://schemas.openxmlformats.org/officeDocument/2006/relationships/hyperlink" Target="https://academic.oup.com/journals/pages/authors/offprints" TargetMode="External"/><Relationship Id="rId42" Type="http://schemas.openxmlformats.org/officeDocument/2006/relationships/hyperlink" Target="http://www.research4life.org/" TargetMode="External"/><Relationship Id="rId47" Type="http://schemas.openxmlformats.org/officeDocument/2006/relationships/hyperlink" Target="https://academic.oup.com/journals/pages/help/journal_alerts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17" Type="http://schemas.openxmlformats.org/officeDocument/2006/relationships/hyperlink" Target="https://global.oup.com/academic/authors/author-guidelines/videos/?lang=en&amp;cc=gb" TargetMode="External"/><Relationship Id="rId25" Type="http://schemas.openxmlformats.org/officeDocument/2006/relationships/hyperlink" Target="https://academic.oup.com/journals/pages/authors/orcid" TargetMode="External"/><Relationship Id="rId33" Type="http://schemas.openxmlformats.org/officeDocument/2006/relationships/hyperlink" Target="https://authorservices.wiley.com/author-resources/Journal-Authors/Promotion/measure-impact.html" TargetMode="External"/><Relationship Id="rId38" Type="http://schemas.openxmlformats.org/officeDocument/2006/relationships/hyperlink" Target="https://academic.oup.com/my-account" TargetMode="External"/><Relationship Id="rId46" Type="http://schemas.openxmlformats.org/officeDocument/2006/relationships/hyperlink" Target="http://www.bodleian.ox.ac.uk/whatson/whats-on/upcoming-events/2017/jun/oup-interactive-articles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ileyeditingservices.com/en/" TargetMode="External"/><Relationship Id="rId20" Type="http://schemas.openxmlformats.org/officeDocument/2006/relationships/hyperlink" Target="https://academic.oup.com/journals/pages/authors/online_submissions" TargetMode="External"/><Relationship Id="rId29" Type="http://schemas.openxmlformats.org/officeDocument/2006/relationships/hyperlink" Target="https://authorservices.wiley.com/author-resources/Journal-Authors/Promotion/journal-cover-image.html" TargetMode="External"/><Relationship Id="rId41" Type="http://schemas.openxmlformats.org/officeDocument/2006/relationships/hyperlink" Target="https://academic.oup.com/journals/pages/help/faqs/app_faq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leyspectralab.com/" TargetMode="External"/><Relationship Id="rId11" Type="http://schemas.openxmlformats.org/officeDocument/2006/relationships/image" Target="../media/image6.jpg"/><Relationship Id="rId24" Type="http://schemas.openxmlformats.org/officeDocument/2006/relationships/hyperlink" Target="https://academic.oup.com/journals/pages/open_access/licences" TargetMode="External"/><Relationship Id="rId32" Type="http://schemas.openxmlformats.org/officeDocument/2006/relationships/hyperlink" Target="https://academic.oup.com/sign-in?returnUrl=https://secureacademic.oup.com/user.html" TargetMode="External"/><Relationship Id="rId37" Type="http://schemas.openxmlformats.org/officeDocument/2006/relationships/hyperlink" Target="https://authorservices.wiley.com/author-resources/Journal-Authors/Promotion/promotional-toolkit.html" TargetMode="External"/><Relationship Id="rId40" Type="http://schemas.openxmlformats.org/officeDocument/2006/relationships/hyperlink" Target="http://olabout.wiley.com/WileyCDA/Section/id-812239.html" TargetMode="External"/><Relationship Id="rId45" Type="http://schemas.openxmlformats.org/officeDocument/2006/relationships/hyperlink" Target="https://blog.oup.com/" TargetMode="External"/><Relationship Id="rId5" Type="http://schemas.openxmlformats.org/officeDocument/2006/relationships/image" Target="../media/image1.jpg"/><Relationship Id="rId15" Type="http://schemas.openxmlformats.org/officeDocument/2006/relationships/hyperlink" Target="https://authorservices.wiley.com/author-resources/Journal-Authors/find-a-journal/index.html" TargetMode="External"/><Relationship Id="rId23" Type="http://schemas.openxmlformats.org/officeDocument/2006/relationships/hyperlink" Target="https://academic.oup.com/journals/pages/open_access" TargetMode="External"/><Relationship Id="rId28" Type="http://schemas.openxmlformats.org/officeDocument/2006/relationships/hyperlink" Target="https://authorservices.wiley.com/Reviewers/journal-reviewers/index.html" TargetMode="External"/><Relationship Id="rId36" Type="http://schemas.openxmlformats.org/officeDocument/2006/relationships/hyperlink" Target="https://authorservices.wiley.com/author-resources/Journal-Authors/Promotion/video-abstracts.html" TargetMode="External"/><Relationship Id="rId10" Type="http://schemas.openxmlformats.org/officeDocument/2006/relationships/image" Target="../media/image5.jpg"/><Relationship Id="rId19" Type="http://schemas.openxmlformats.org/officeDocument/2006/relationships/hyperlink" Target="https://authorservices.wiley.com/editors/index.html" TargetMode="External"/><Relationship Id="rId31" Type="http://schemas.openxmlformats.org/officeDocument/2006/relationships/hyperlink" Target="https://academic.oup.com/journals/pages/open_access/oxford_open_faqs#twelve" TargetMode="External"/><Relationship Id="rId44" Type="http://schemas.openxmlformats.org/officeDocument/2006/relationships/hyperlink" Target="https://academic.oup.com/journals/pages/press" TargetMode="External"/><Relationship Id="rId4" Type="http://schemas.openxmlformats.org/officeDocument/2006/relationships/hyperlink" Target="http://www.chemplanner.com/" TargetMode="External"/><Relationship Id="rId9" Type="http://schemas.openxmlformats.org/officeDocument/2006/relationships/image" Target="../media/image4.jpg"/><Relationship Id="rId14" Type="http://schemas.openxmlformats.org/officeDocument/2006/relationships/hyperlink" Target="https://academic.oup.com/journals/pages/authors/ethics" TargetMode="External"/><Relationship Id="rId22" Type="http://schemas.openxmlformats.org/officeDocument/2006/relationships/hyperlink" Target="https://academic.oup.com/journals/pages/open_access/open_access_prepayment" TargetMode="External"/><Relationship Id="rId27" Type="http://schemas.openxmlformats.org/officeDocument/2006/relationships/hyperlink" Target="https://authorservices.wiley.com/Reviewers/journal-reviewers/tools-and-resources/publons.html" TargetMode="External"/><Relationship Id="rId30" Type="http://schemas.openxmlformats.org/officeDocument/2006/relationships/hyperlink" Target="https://academic.oup.com/journals/pages/access_purchase/rights_and_permissions/author_self_archiving_policy" TargetMode="External"/><Relationship Id="rId35" Type="http://schemas.openxmlformats.org/officeDocument/2006/relationships/hyperlink" Target="https://academic.oup.com/journals/pages/authors/article_level_metrics" TargetMode="External"/><Relationship Id="rId43" Type="http://schemas.openxmlformats.org/officeDocument/2006/relationships/hyperlink" Target="https://academic.oup.com/journals" TargetMode="External"/><Relationship Id="rId48" Type="http://schemas.openxmlformats.org/officeDocument/2006/relationships/hyperlink" Target="https://academic.oup.com/schizophreniabulletin/pages/Supplementary_Materia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hyperlink" Target="http://www.wileyauthors.com/overleaf" TargetMode="External"/><Relationship Id="rId18" Type="http://schemas.openxmlformats.org/officeDocument/2006/relationships/hyperlink" Target="http://editorresources.taylorandfrancisgroup.com/finding-the-right-home-for-all-submitted-works/" TargetMode="External"/><Relationship Id="rId26" Type="http://schemas.openxmlformats.org/officeDocument/2006/relationships/hyperlink" Target="https://authorservices.wiley.com/author-resources/Journal-Authors/licensing-open-access/open-access/author-compliance-tool.html" TargetMode="External"/><Relationship Id="rId39" Type="http://schemas.openxmlformats.org/officeDocument/2006/relationships/hyperlink" Target="http://newsroom.taylorandfrancisgroup.com/news/press-release/taylor-francis-partners-with-readcube-to-enhance-discoverability-of-article" TargetMode="External"/><Relationship Id="rId3" Type="http://schemas.openxmlformats.org/officeDocument/2006/relationships/hyperlink" Target="http://authorservices.taylorandfrancis.com/" TargetMode="External"/><Relationship Id="rId21" Type="http://schemas.openxmlformats.org/officeDocument/2006/relationships/hyperlink" Target="http://authorservices.taylorandfrancis.com/what-where-and-why-using-a-journals-aims-scope-and-instructions-for-authors-to-your-advantage/" TargetMode="External"/><Relationship Id="rId34" Type="http://schemas.openxmlformats.org/officeDocument/2006/relationships/hyperlink" Target="http://authorservices.taylorandfrancis.com/measuring-impact-with-article-metrics/" TargetMode="External"/><Relationship Id="rId42" Type="http://schemas.openxmlformats.org/officeDocument/2006/relationships/hyperlink" Target="http://authorservices.taylorandfrancis.com/making-your-article-and-you-more-discoverable/" TargetMode="External"/><Relationship Id="rId47" Type="http://schemas.openxmlformats.org/officeDocument/2006/relationships/hyperlink" Target="https://journalmap.org/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17" Type="http://schemas.openxmlformats.org/officeDocument/2006/relationships/hyperlink" Target="http://authorservices.taylorandfrancis.com/understanding-the-publishing-process-workshops-and-events/" TargetMode="External"/><Relationship Id="rId25" Type="http://schemas.openxmlformats.org/officeDocument/2006/relationships/hyperlink" Target="http://authorservices.taylorandfrancis.com/orcid-how-to-include-it-in-your-online-submission-and-why-you-should/" TargetMode="External"/><Relationship Id="rId33" Type="http://schemas.openxmlformats.org/officeDocument/2006/relationships/hyperlink" Target="http://editorresources.taylorandfrancisgroup.com/what-is-kudos/" TargetMode="External"/><Relationship Id="rId38" Type="http://schemas.openxmlformats.org/officeDocument/2006/relationships/hyperlink" Target="http://olabout.wiley.com/WileyCDA/Section/id-819787.html" TargetMode="External"/><Relationship Id="rId46" Type="http://schemas.openxmlformats.org/officeDocument/2006/relationships/hyperlink" Target="http://www.chemnetbas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tandfeditingservices.com/en/" TargetMode="External"/><Relationship Id="rId20" Type="http://schemas.openxmlformats.org/officeDocument/2006/relationships/hyperlink" Target="http://authorservices.taylorandfrancis.com/using-scholarone-manuscripts/" TargetMode="External"/><Relationship Id="rId29" Type="http://schemas.openxmlformats.org/officeDocument/2006/relationships/hyperlink" Target="https://authorservices.wiley.com/author-resources/Journal-Authors/Promotion/journal-cover-image.html" TargetMode="External"/><Relationship Id="rId41" Type="http://schemas.openxmlformats.org/officeDocument/2006/relationships/hyperlink" Target="http://www.research4lif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leyspectralab.com/" TargetMode="External"/><Relationship Id="rId11" Type="http://schemas.openxmlformats.org/officeDocument/2006/relationships/image" Target="../media/image6.jpg"/><Relationship Id="rId24" Type="http://schemas.openxmlformats.org/officeDocument/2006/relationships/hyperlink" Target="https://authorservices.wiley.com/author-resources/Journal-Authors/licensing-open-access/licensing/index.html" TargetMode="External"/><Relationship Id="rId32" Type="http://schemas.openxmlformats.org/officeDocument/2006/relationships/hyperlink" Target="http://authorservices.taylorandfrancis.com/checking-proofs/" TargetMode="External"/><Relationship Id="rId37" Type="http://schemas.openxmlformats.org/officeDocument/2006/relationships/hyperlink" Target="http://www.tandfonline.com/page/help/account-features" TargetMode="External"/><Relationship Id="rId40" Type="http://schemas.openxmlformats.org/officeDocument/2006/relationships/hyperlink" Target="http://olabout.wiley.com/WileyCDA/Section/id-814664.html" TargetMode="External"/><Relationship Id="rId45" Type="http://schemas.openxmlformats.org/officeDocument/2006/relationships/hyperlink" Target="http://authorservices.taylorandfrancis.com/enhancing-your-article-with-supplemental-material/" TargetMode="External"/><Relationship Id="rId5" Type="http://schemas.openxmlformats.org/officeDocument/2006/relationships/image" Target="../media/image1.jpg"/><Relationship Id="rId15" Type="http://schemas.openxmlformats.org/officeDocument/2006/relationships/hyperlink" Target="http://authorservices.taylorandfrancis.com/journal-list/" TargetMode="External"/><Relationship Id="rId23" Type="http://schemas.openxmlformats.org/officeDocument/2006/relationships/hyperlink" Target="http://authorservices.taylorandfrancis.com/publishing-open-access-with-taylor-francis/" TargetMode="External"/><Relationship Id="rId28" Type="http://schemas.openxmlformats.org/officeDocument/2006/relationships/hyperlink" Target="http://editorresources.taylorandfrancisgroup.com/category/peer-review/" TargetMode="External"/><Relationship Id="rId36" Type="http://schemas.openxmlformats.org/officeDocument/2006/relationships/hyperlink" Target="http://authorservices.taylorandfrancis.com/ensuring-your-research-makes-an-impact/" TargetMode="External"/><Relationship Id="rId10" Type="http://schemas.openxmlformats.org/officeDocument/2006/relationships/image" Target="../media/image5.jpg"/><Relationship Id="rId19" Type="http://schemas.openxmlformats.org/officeDocument/2006/relationships/hyperlink" Target="http://editorresources.taylorandfrancisgroup.com/" TargetMode="External"/><Relationship Id="rId31" Type="http://schemas.openxmlformats.org/officeDocument/2006/relationships/hyperlink" Target="hhttp://www.tandfonline.com/openaccess/faqs" TargetMode="External"/><Relationship Id="rId44" Type="http://schemas.openxmlformats.org/officeDocument/2006/relationships/hyperlink" Target="http://newsroom.taylorandfrancisgroup.com/" TargetMode="External"/><Relationship Id="rId4" Type="http://schemas.openxmlformats.org/officeDocument/2006/relationships/hyperlink" Target="http://www.chemplanner.com/" TargetMode="External"/><Relationship Id="rId9" Type="http://schemas.openxmlformats.org/officeDocument/2006/relationships/image" Target="../media/image4.jpg"/><Relationship Id="rId14" Type="http://schemas.openxmlformats.org/officeDocument/2006/relationships/hyperlink" Target="http://authorservices.taylorandfrancis.com/ethics-for-authors/" TargetMode="External"/><Relationship Id="rId22" Type="http://schemas.openxmlformats.org/officeDocument/2006/relationships/hyperlink" Target="http://www.tandfonline.com/openaccess/members" TargetMode="External"/><Relationship Id="rId27" Type="http://schemas.openxmlformats.org/officeDocument/2006/relationships/hyperlink" Target="https://publons.com/publisher/24/taylor-francis" TargetMode="External"/><Relationship Id="rId30" Type="http://schemas.openxmlformats.org/officeDocument/2006/relationships/hyperlink" Target="http://authorservices.taylorandfrancis.com/sharing-your-work/" TargetMode="External"/><Relationship Id="rId35" Type="http://schemas.openxmlformats.org/officeDocument/2006/relationships/hyperlink" Target="https://authorservices.wiley.com/author-resources/Journal-Authors/Promotion/video-abstracts.html" TargetMode="External"/><Relationship Id="rId43" Type="http://schemas.openxmlformats.org/officeDocument/2006/relationships/hyperlink" Target="http://newsroom.taylorandfrancisgroup.com/news/press-release/making-supplemental-data-a-two-way-street-taylor-francis-continue-developin" TargetMode="External"/><Relationship Id="rId48" Type="http://schemas.openxmlformats.org/officeDocument/2006/relationships/hyperlink" Target="http://authorservices.taylorandfrancis.com/cartoon-abstract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hyperlink" Target="https://www.overleaf.com/blog/439-partnership-between-overleaf-and-cambridge-university-press-provides-a-new-academic-authoring-experience#.WV39CoTyvRZ" TargetMode="External"/><Relationship Id="rId18" Type="http://schemas.openxmlformats.org/officeDocument/2006/relationships/hyperlink" Target="https://authorservices.wiley.com/Reviewers/journal-reviewers/what-is-peer-review/types-of-peer-review.html" TargetMode="External"/><Relationship Id="rId26" Type="http://schemas.openxmlformats.org/officeDocument/2006/relationships/hyperlink" Target="https://publons.com/in/cup/" TargetMode="External"/><Relationship Id="rId39" Type="http://schemas.openxmlformats.org/officeDocument/2006/relationships/hyperlink" Target="http://olabout.wiley.com/WileyCDA/Section/id-812239.html" TargetMode="External"/><Relationship Id="rId3" Type="http://schemas.openxmlformats.org/officeDocument/2006/relationships/hyperlink" Target="https://www.cambridge.org/core/services/authors" TargetMode="External"/><Relationship Id="rId21" Type="http://schemas.openxmlformats.org/officeDocument/2006/relationships/hyperlink" Target="https://www.cambridge.org/core/services/open-access-policies/open-access-journals/institutional-membership" TargetMode="External"/><Relationship Id="rId34" Type="http://schemas.openxmlformats.org/officeDocument/2006/relationships/hyperlink" Target="https://www.cambridge.org/core/services/authors/journals/measuring-impact" TargetMode="External"/><Relationship Id="rId42" Type="http://schemas.openxmlformats.org/officeDocument/2006/relationships/hyperlink" Target="http://www.cambridge.org/us/academic/journals-content-alerts#2qkCTKkKlpOzWrj8.97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17" Type="http://schemas.openxmlformats.org/officeDocument/2006/relationships/hyperlink" Target="http://www.cambridge.org/gb/academic/authors/author-hub#OXevc1M5Ulqi8rjy.97" TargetMode="External"/><Relationship Id="rId25" Type="http://schemas.openxmlformats.org/officeDocument/2006/relationships/hyperlink" Target="https://authorservices.wiley.com/author-resources/Journal-Authors/licensing-open-access/open-access/author-compliance-tool.html" TargetMode="External"/><Relationship Id="rId33" Type="http://schemas.openxmlformats.org/officeDocument/2006/relationships/hyperlink" Target="https://authorservices.wiley.com/author-resources/Journal-Authors/Promotion/index.html#2" TargetMode="External"/><Relationship Id="rId38" Type="http://schemas.openxmlformats.org/officeDocument/2006/relationships/hyperlink" Target="https://www.cambridge.org/core/services/aop-file-manager/file/57f641b7000ca2530629e0aa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cambridge.org/academic/author-services/" TargetMode="External"/><Relationship Id="rId20" Type="http://schemas.openxmlformats.org/officeDocument/2006/relationships/hyperlink" Target="https://www.cambridge.org/core/services/authors/journals/preparing-and-submitting-your-paper" TargetMode="External"/><Relationship Id="rId29" Type="http://schemas.openxmlformats.org/officeDocument/2006/relationships/hyperlink" Target="https://www.cambridge.org/core/services/open-access-policies/open-access-journals/green-open-access-policy-for-journals" TargetMode="External"/><Relationship Id="rId41" Type="http://schemas.openxmlformats.org/officeDocument/2006/relationships/hyperlink" Target="http://www.research4lif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leyspectralab.com/" TargetMode="External"/><Relationship Id="rId11" Type="http://schemas.openxmlformats.org/officeDocument/2006/relationships/image" Target="../media/image6.jpg"/><Relationship Id="rId24" Type="http://schemas.openxmlformats.org/officeDocument/2006/relationships/hyperlink" Target="http://www.cambridge.org/gb/academic/orcid#3Z7T1wLsqofUJJ35.97" TargetMode="External"/><Relationship Id="rId32" Type="http://schemas.openxmlformats.org/officeDocument/2006/relationships/hyperlink" Target="http://admin.cambridge.org/files/3914/3394/9112/A_Guide_to_Kudos_digital_final.pdf" TargetMode="External"/><Relationship Id="rId37" Type="http://schemas.openxmlformats.org/officeDocument/2006/relationships/hyperlink" Target="https://authorservices.wiley.com/author-resources/Journal-Authors/Promotion/measure-impact.html" TargetMode="External"/><Relationship Id="rId40" Type="http://schemas.openxmlformats.org/officeDocument/2006/relationships/hyperlink" Target="http://olabout.wiley.com/WileyCDA/Section/id-814664.html" TargetMode="External"/><Relationship Id="rId45" Type="http://schemas.openxmlformats.org/officeDocument/2006/relationships/hyperlink" Target="http://www.cambridgeblog.org/" TargetMode="External"/><Relationship Id="rId5" Type="http://schemas.openxmlformats.org/officeDocument/2006/relationships/image" Target="../media/image1.jpg"/><Relationship Id="rId15" Type="http://schemas.openxmlformats.org/officeDocument/2006/relationships/hyperlink" Target="https://www.cambridge.org/core/what-we-publish/journals" TargetMode="External"/><Relationship Id="rId23" Type="http://schemas.openxmlformats.org/officeDocument/2006/relationships/hyperlink" Target="https://authorservices.wiley.com/author-resources/Journal-Authors/licensing-open-access/licensing/index.html" TargetMode="External"/><Relationship Id="rId28" Type="http://schemas.openxmlformats.org/officeDocument/2006/relationships/hyperlink" Target="https://authorservices.wiley.com/author-resources/Journal-Authors/Promotion/journal-cover-image.html" TargetMode="External"/><Relationship Id="rId36" Type="http://schemas.openxmlformats.org/officeDocument/2006/relationships/hyperlink" Target="http://www.cambridge.org/files/5814/8094/3687/Top_10_ways_to_promote_your_articles_V2.pdf" TargetMode="External"/><Relationship Id="rId10" Type="http://schemas.openxmlformats.org/officeDocument/2006/relationships/image" Target="../media/image5.jpg"/><Relationship Id="rId19" Type="http://schemas.openxmlformats.org/officeDocument/2006/relationships/hyperlink" Target="https://www.cambridge.org/core/services/publishing-partners/journal-publishing-partnerships/editor-resource-centre" TargetMode="External"/><Relationship Id="rId31" Type="http://schemas.openxmlformats.org/officeDocument/2006/relationships/hyperlink" Target="https://www.cambridge.org/core/services/publishing-partners/journal-publishing-partnerships/author-support" TargetMode="External"/><Relationship Id="rId44" Type="http://schemas.openxmlformats.org/officeDocument/2006/relationships/hyperlink" Target="http://www.cambridge.org/about-us/media" TargetMode="External"/><Relationship Id="rId4" Type="http://schemas.openxmlformats.org/officeDocument/2006/relationships/hyperlink" Target="http://www.chemplanner.com/" TargetMode="External"/><Relationship Id="rId9" Type="http://schemas.openxmlformats.org/officeDocument/2006/relationships/image" Target="../media/image4.jpg"/><Relationship Id="rId14" Type="http://schemas.openxmlformats.org/officeDocument/2006/relationships/hyperlink" Target="https://www.cambridge.org/core/services/authors/publication-ethics" TargetMode="External"/><Relationship Id="rId22" Type="http://schemas.openxmlformats.org/officeDocument/2006/relationships/hyperlink" Target="https://www.cambridge.org/core/services/open-access-policies/introduction-to-open-access" TargetMode="External"/><Relationship Id="rId27" Type="http://schemas.openxmlformats.org/officeDocument/2006/relationships/hyperlink" Target="http://www.cambridge.org/files/1614/7403/1873/A_Guide_to_Peer_Reviewing_Journal_Articles.pdf" TargetMode="External"/><Relationship Id="rId30" Type="http://schemas.openxmlformats.org/officeDocument/2006/relationships/hyperlink" Target="https://www.cambridge.org/core/services/open-access-policies" TargetMode="External"/><Relationship Id="rId35" Type="http://schemas.openxmlformats.org/officeDocument/2006/relationships/hyperlink" Target="https://authorservices.wiley.com/author-resources/Journal-Authors/Promotion/video-abstracts.html" TargetMode="External"/><Relationship Id="rId43" Type="http://schemas.openxmlformats.org/officeDocument/2006/relationships/hyperlink" Target="http://datadryad.org/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wileyauthors.com/overleaf" TargetMode="External"/><Relationship Id="rId18" Type="http://schemas.openxmlformats.org/officeDocument/2006/relationships/hyperlink" Target="https://uk.sagepub.com/en-gb/eur/page/journal-editor-gateway" TargetMode="External"/><Relationship Id="rId26" Type="http://schemas.openxmlformats.org/officeDocument/2006/relationships/hyperlink" Target="https://uk.sagepub.com/en-gb/eur/page/journal-reviewer-gateway" TargetMode="External"/><Relationship Id="rId39" Type="http://schemas.openxmlformats.org/officeDocument/2006/relationships/hyperlink" Target="http://olabout.wiley.com/WileyCDA/Section/id-814664.html" TargetMode="External"/><Relationship Id="rId3" Type="http://schemas.openxmlformats.org/officeDocument/2006/relationships/hyperlink" Target="https://uk.sagepub.com/en-gb/eur/page/journal-author-gateway" TargetMode="External"/><Relationship Id="rId21" Type="http://schemas.openxmlformats.org/officeDocument/2006/relationships/hyperlink" Target="https://uk.sagepub.com/en-gb/eur/Open-access-at-sage" TargetMode="External"/><Relationship Id="rId34" Type="http://schemas.openxmlformats.org/officeDocument/2006/relationships/hyperlink" Target="https://authorservices.wiley.com/author-resources/Journal-Authors/Promotion/video-abstracts.html" TargetMode="External"/><Relationship Id="rId42" Type="http://schemas.openxmlformats.org/officeDocument/2006/relationships/hyperlink" Target="https://uk.sagepub.com/en-gb/eur/researchers-emai-alerts" TargetMode="External"/><Relationship Id="rId47" Type="http://schemas.openxmlformats.org/officeDocument/2006/relationships/hyperlink" Target="http://www.methodspace.com/" TargetMode="External"/><Relationship Id="rId50" Type="http://schemas.openxmlformats.org/officeDocument/2006/relationships/hyperlink" Target="http://sk.sagepub.com/recommendations_help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17" Type="http://schemas.openxmlformats.org/officeDocument/2006/relationships/hyperlink" Target="https://authorservices.wiley.com/Reviewers/journal-reviewers/what-is-peer-review/types-of-peer-review.html" TargetMode="External"/><Relationship Id="rId25" Type="http://schemas.openxmlformats.org/officeDocument/2006/relationships/hyperlink" Target="https://publons.com/in/sage/" TargetMode="External"/><Relationship Id="rId33" Type="http://schemas.openxmlformats.org/officeDocument/2006/relationships/hyperlink" Target="http://journals.sagepub.com/page/rap/help/faqs/article-metrics-usage-statistics" TargetMode="External"/><Relationship Id="rId38" Type="http://schemas.openxmlformats.org/officeDocument/2006/relationships/hyperlink" Target="http://olabout.wiley.com/WileyCDA/Section/id-812239.html" TargetMode="External"/><Relationship Id="rId46" Type="http://schemas.openxmlformats.org/officeDocument/2006/relationships/hyperlink" Target="http://methods.sagepub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://languageservices.sagepub.com/en/" TargetMode="External"/><Relationship Id="rId20" Type="http://schemas.openxmlformats.org/officeDocument/2006/relationships/hyperlink" Target="https://authorservices.wiley.com/author-resources/Journal-Authors/licensing-and-open-access/open-access/institutional-funder-payments.html" TargetMode="External"/><Relationship Id="rId29" Type="http://schemas.openxmlformats.org/officeDocument/2006/relationships/hyperlink" Target="https://uk.sagepub.com/en-gb/eur/faqs-0" TargetMode="External"/><Relationship Id="rId41" Type="http://schemas.openxmlformats.org/officeDocument/2006/relationships/hyperlink" Target="https://uk.sagepub.com/en-gb/eur/indexing-discoverabilit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leyspectralab.com/" TargetMode="External"/><Relationship Id="rId11" Type="http://schemas.openxmlformats.org/officeDocument/2006/relationships/image" Target="../media/image6.jpg"/><Relationship Id="rId24" Type="http://schemas.openxmlformats.org/officeDocument/2006/relationships/hyperlink" Target="https://authorservices.wiley.com/author-resources/Journal-Authors/licensing-open-access/open-access/author-compliance-tool.html" TargetMode="External"/><Relationship Id="rId32" Type="http://schemas.openxmlformats.org/officeDocument/2006/relationships/hyperlink" Target="https://authorservices.wiley.com/author-resources/Journal-Authors/Promotion/index.html#2" TargetMode="External"/><Relationship Id="rId37" Type="http://schemas.openxmlformats.org/officeDocument/2006/relationships/hyperlink" Target="http://olabout.wiley.com/WileyCDA/Section/id-819787.html" TargetMode="External"/><Relationship Id="rId40" Type="http://schemas.openxmlformats.org/officeDocument/2006/relationships/hyperlink" Target="http://www.research4life.org/" TargetMode="External"/><Relationship Id="rId45" Type="http://schemas.openxmlformats.org/officeDocument/2006/relationships/hyperlink" Target="https://uk.sagepub.com/en-gb/eur/supplementary-files-on-sage-journals-sj-guidelines-for-authors" TargetMode="External"/><Relationship Id="rId5" Type="http://schemas.openxmlformats.org/officeDocument/2006/relationships/image" Target="../media/image1.jpg"/><Relationship Id="rId15" Type="http://schemas.openxmlformats.org/officeDocument/2006/relationships/hyperlink" Target="http://journals.sagepub.com/" TargetMode="External"/><Relationship Id="rId23" Type="http://schemas.openxmlformats.org/officeDocument/2006/relationships/hyperlink" Target="https://uk.sagepub.com/en-gb/eur/online-submission-peer-review-system" TargetMode="External"/><Relationship Id="rId28" Type="http://schemas.openxmlformats.org/officeDocument/2006/relationships/hyperlink" Target="https://uk.sagepub.com/en-gb/eur/journal-author-archiving-policies-and-re-use" TargetMode="External"/><Relationship Id="rId36" Type="http://schemas.openxmlformats.org/officeDocument/2006/relationships/hyperlink" Target="https://uk.sagepub.com/en-gb/eur/researcher-citations" TargetMode="External"/><Relationship Id="rId49" Type="http://schemas.openxmlformats.org/officeDocument/2006/relationships/hyperlink" Target="http://connection.sagepub.com/insight/" TargetMode="External"/><Relationship Id="rId10" Type="http://schemas.openxmlformats.org/officeDocument/2006/relationships/image" Target="../media/image5.jpg"/><Relationship Id="rId19" Type="http://schemas.openxmlformats.org/officeDocument/2006/relationships/hyperlink" Target="https://uk.sagepub.com/en-gb/eur/manuscript-submission-guidelines" TargetMode="External"/><Relationship Id="rId31" Type="http://schemas.openxmlformats.org/officeDocument/2006/relationships/hyperlink" Target="https://uk.sagepub.com/en-gb/eur/maximize-your-articles-impact-with-kudos" TargetMode="External"/><Relationship Id="rId44" Type="http://schemas.openxmlformats.org/officeDocument/2006/relationships/hyperlink" Target="https://uk.sagepub.com/en-gb/eur/promote-your-article" TargetMode="External"/><Relationship Id="rId4" Type="http://schemas.openxmlformats.org/officeDocument/2006/relationships/hyperlink" Target="http://www.chemplanner.com/" TargetMode="External"/><Relationship Id="rId9" Type="http://schemas.openxmlformats.org/officeDocument/2006/relationships/image" Target="../media/image4.jpg"/><Relationship Id="rId14" Type="http://schemas.openxmlformats.org/officeDocument/2006/relationships/hyperlink" Target="https://uk.sagepub.com/en-gb/eur/ethics-responsibility" TargetMode="External"/><Relationship Id="rId22" Type="http://schemas.openxmlformats.org/officeDocument/2006/relationships/hyperlink" Target="https://authorservices.wiley.com/author-resources/Journal-Authors/licensing-open-access/licensing/index.html" TargetMode="External"/><Relationship Id="rId27" Type="http://schemas.openxmlformats.org/officeDocument/2006/relationships/hyperlink" Target="https://authorservices.wiley.com/author-resources/Journal-Authors/Promotion/journal-cover-image.html" TargetMode="External"/><Relationship Id="rId30" Type="http://schemas.openxmlformats.org/officeDocument/2006/relationships/hyperlink" Target="https://uk.sagepub.com/en-gb/eur/journals-production" TargetMode="External"/><Relationship Id="rId35" Type="http://schemas.openxmlformats.org/officeDocument/2006/relationships/hyperlink" Target="https://authorservices.wiley.com/author-resources/Journal-Authors/Promotion/promotional-toolkit.html" TargetMode="External"/><Relationship Id="rId43" Type="http://schemas.openxmlformats.org/officeDocument/2006/relationships/hyperlink" Target="http://data.sagepub.com/sagestats/" TargetMode="External"/><Relationship Id="rId48" Type="http://schemas.openxmlformats.org/officeDocument/2006/relationships/hyperlink" Target="http://sk.sagepub.com/about-sage-knowledge" TargetMode="External"/><Relationship Id="rId8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pringer.com/gp/authors-editors/journal-author/overleaf" TargetMode="External"/><Relationship Id="rId18" Type="http://schemas.openxmlformats.org/officeDocument/2006/relationships/hyperlink" Target="http://www.springersource.com/" TargetMode="External"/><Relationship Id="rId26" Type="http://schemas.openxmlformats.org/officeDocument/2006/relationships/hyperlink" Target="https://www.nature.com/openresearch/funding/" TargetMode="External"/><Relationship Id="rId39" Type="http://schemas.openxmlformats.org/officeDocument/2006/relationships/hyperlink" Target="http://olabout.wiley.com/WileyCDA/Section/id-819787.html" TargetMode="External"/><Relationship Id="rId21" Type="http://schemas.openxmlformats.org/officeDocument/2006/relationships/hyperlink" Target="https://www.springer.com/gp/authors-editors/journal-author/the-springer-transfer-desk" TargetMode="External"/><Relationship Id="rId34" Type="http://schemas.openxmlformats.org/officeDocument/2006/relationships/hyperlink" Target="http://www.springernature.com/gp/researchers/sharedit?countryChanged=true" TargetMode="External"/><Relationship Id="rId42" Type="http://schemas.openxmlformats.org/officeDocument/2006/relationships/hyperlink" Target="https://www.springeropen.com/get-published/indexing-archiving-and-access-to-data/new-content-item" TargetMode="External"/><Relationship Id="rId47" Type="http://schemas.openxmlformats.org/officeDocument/2006/relationships/hyperlink" Target="http://www.springernature.com/gp/librarians/products/product-types/database/springerprotocols?countryChanged=true" TargetMode="External"/><Relationship Id="rId50" Type="http://schemas.openxmlformats.org/officeDocument/2006/relationships/hyperlink" Target="http://www.nature.com/protocolexchange/" TargetMode="External"/><Relationship Id="rId55" Type="http://schemas.openxmlformats.org/officeDocument/2006/relationships/hyperlink" Target="http://blogs.biomedcentral.com/about/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17" Type="http://schemas.openxmlformats.org/officeDocument/2006/relationships/hyperlink" Target="http://authorservices.springernature.com/" TargetMode="External"/><Relationship Id="rId25" Type="http://schemas.openxmlformats.org/officeDocument/2006/relationships/hyperlink" Target="http://www.springernature.com/gb/researchers/orcid" TargetMode="External"/><Relationship Id="rId33" Type="http://schemas.openxmlformats.org/officeDocument/2006/relationships/hyperlink" Target="https://authorservices.wiley.com/author-resources/Journal-Authors/Promotion/measure-impact.html" TargetMode="External"/><Relationship Id="rId38" Type="http://schemas.openxmlformats.org/officeDocument/2006/relationships/hyperlink" Target="http://citations.springer.com/" TargetMode="External"/><Relationship Id="rId46" Type="http://schemas.openxmlformats.org/officeDocument/2006/relationships/hyperlink" Target="http://recommended.springernature.com/recommended/?mkt_tok=eyJpIjoiTW1Wa01qazVOV05tWmpsbCIsInQiOiIwQ0w2dVNRZGF0ZU85bCtQM3AyQ2RaZWJsbko5MTZWcUM2cDV2RTQyTmlTdnhpbnNoNkhNcWVUWGxcL3JoZkdwRW91YXRVUThBejRkY3RUMlZrb1lJRnNicDh6SGFWcW4xQUNRMlN3eThFa0NMXC9kMTlGOXdxNDdWdXR5enhuQ1lNIn0%3D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://journalsuggester.springer.com/" TargetMode="External"/><Relationship Id="rId20" Type="http://schemas.openxmlformats.org/officeDocument/2006/relationships/hyperlink" Target="https://www.springer.com/gp/authors-editors/journal-author/journal-author-academy" TargetMode="External"/><Relationship Id="rId29" Type="http://schemas.openxmlformats.org/officeDocument/2006/relationships/hyperlink" Target="http://www.nature.com/nmat/authors/submit/index.html#cover" TargetMode="External"/><Relationship Id="rId41" Type="http://schemas.openxmlformats.org/officeDocument/2006/relationships/hyperlink" Target="http://www.research4life.org/" TargetMode="External"/><Relationship Id="rId54" Type="http://schemas.openxmlformats.org/officeDocument/2006/relationships/hyperlink" Target="http://www.nature.com/news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leyspectralab.com/" TargetMode="External"/><Relationship Id="rId11" Type="http://schemas.openxmlformats.org/officeDocument/2006/relationships/image" Target="../media/image6.jpg"/><Relationship Id="rId24" Type="http://schemas.openxmlformats.org/officeDocument/2006/relationships/hyperlink" Target="https://oaspa.org/member/springer-nature/" TargetMode="External"/><Relationship Id="rId32" Type="http://schemas.openxmlformats.org/officeDocument/2006/relationships/hyperlink" Target="http://mts-nature.nature.com/cgi-bin/main.plex?form_type=display_auth_instructions" TargetMode="External"/><Relationship Id="rId37" Type="http://schemas.openxmlformats.org/officeDocument/2006/relationships/hyperlink" Target="http://www.nature.com/content/authortips/index.html?WT.mc_id=WEB_AUTHORTIPS_1508_NATAUTHORSPAGE" TargetMode="External"/><Relationship Id="rId40" Type="http://schemas.openxmlformats.org/officeDocument/2006/relationships/hyperlink" Target="http://www.springer.com/librarians/e-content/apps?SGWID=0-1724013-6-1279821-0" TargetMode="External"/><Relationship Id="rId45" Type="http://schemas.openxmlformats.org/officeDocument/2006/relationships/hyperlink" Target="https://www.biomedcentral.com/getpublished/supplements-and-collections" TargetMode="External"/><Relationship Id="rId53" Type="http://schemas.openxmlformats.org/officeDocument/2006/relationships/hyperlink" Target="https://www.springer.com/gb/authors-editors/journal-author/journal-author-helpdesk/e-proofing" TargetMode="External"/><Relationship Id="rId5" Type="http://schemas.openxmlformats.org/officeDocument/2006/relationships/image" Target="../media/image1.jpg"/><Relationship Id="rId15" Type="http://schemas.openxmlformats.org/officeDocument/2006/relationships/hyperlink" Target="http://www.springernature.com/gb/authors/research-data-policy" TargetMode="External"/><Relationship Id="rId23" Type="http://schemas.openxmlformats.org/officeDocument/2006/relationships/hyperlink" Target="https://www.springeropen.com/about/institutional-support/membership" TargetMode="External"/><Relationship Id="rId28" Type="http://schemas.openxmlformats.org/officeDocument/2006/relationships/hyperlink" Target="https://www.springer.com/gb/authors-editors/authorandreviewertutorials" TargetMode="External"/><Relationship Id="rId36" Type="http://schemas.openxmlformats.org/officeDocument/2006/relationships/hyperlink" Target="http://authorservices.springernature.com/videos/" TargetMode="External"/><Relationship Id="rId49" Type="http://schemas.openxmlformats.org/officeDocument/2006/relationships/hyperlink" Target="http://nano.nature.com/" TargetMode="External"/><Relationship Id="rId57" Type="http://schemas.openxmlformats.org/officeDocument/2006/relationships/hyperlink" Target="http://www.natureindex.com/" TargetMode="External"/><Relationship Id="rId10" Type="http://schemas.openxmlformats.org/officeDocument/2006/relationships/image" Target="../media/image5.jpg"/><Relationship Id="rId19" Type="http://schemas.openxmlformats.org/officeDocument/2006/relationships/hyperlink" Target="https://masterclasses.nature.com/pages/researchers" TargetMode="External"/><Relationship Id="rId31" Type="http://schemas.openxmlformats.org/officeDocument/2006/relationships/hyperlink" Target="https://www.springeropen.com/get-published/indexing-archiving-and-access-to-data/journal-archiving" TargetMode="External"/><Relationship Id="rId44" Type="http://schemas.openxmlformats.org/officeDocument/2006/relationships/hyperlink" Target="http://www.nature.com/authors/author_resources/communication.html" TargetMode="External"/><Relationship Id="rId52" Type="http://schemas.openxmlformats.org/officeDocument/2006/relationships/hyperlink" Target="http://www.isrctn.com/" TargetMode="External"/><Relationship Id="rId4" Type="http://schemas.openxmlformats.org/officeDocument/2006/relationships/hyperlink" Target="http://www.chemplanner.com/" TargetMode="External"/><Relationship Id="rId9" Type="http://schemas.openxmlformats.org/officeDocument/2006/relationships/image" Target="../media/image4.jpg"/><Relationship Id="rId14" Type="http://schemas.openxmlformats.org/officeDocument/2006/relationships/hyperlink" Target="http://resource-cms.springer.com/springer-cms/rest/v1/content/19862/data/v1/Pubslishing+Ethics+Guide+for+Editors" TargetMode="External"/><Relationship Id="rId22" Type="http://schemas.openxmlformats.org/officeDocument/2006/relationships/hyperlink" Target="http://www.nature.com/authors/submit_manuscript.html" TargetMode="External"/><Relationship Id="rId27" Type="http://schemas.openxmlformats.org/officeDocument/2006/relationships/hyperlink" Target="https://publons.com/publisher/6074/springer-nature" TargetMode="External"/><Relationship Id="rId30" Type="http://schemas.openxmlformats.org/officeDocument/2006/relationships/hyperlink" Target="https://www.springer.com/gp/open-access/authors-rights/self-archiving-policy/2124" TargetMode="External"/><Relationship Id="rId35" Type="http://schemas.openxmlformats.org/officeDocument/2006/relationships/hyperlink" Target="https://www.springer.com/gp/authors-editors/journal-author/journal-author-helpdesk/article-level-metrics/23400" TargetMode="External"/><Relationship Id="rId43" Type="http://schemas.openxmlformats.org/officeDocument/2006/relationships/hyperlink" Target="http://www.springernature.com/gb/researchers/scigraph" TargetMode="External"/><Relationship Id="rId48" Type="http://schemas.openxmlformats.org/officeDocument/2006/relationships/hyperlink" Target="http://www.springer.com/gp/librarians/zbmath/8240" TargetMode="External"/><Relationship Id="rId56" Type="http://schemas.openxmlformats.org/officeDocument/2006/relationships/hyperlink" Target="http://www.nature.com/nature/podcast/" TargetMode="External"/><Relationship Id="rId8" Type="http://schemas.openxmlformats.org/officeDocument/2006/relationships/image" Target="../media/image3.jpg"/><Relationship Id="rId51" Type="http://schemas.openxmlformats.org/officeDocument/2006/relationships/hyperlink" Target="http://materials.springer.com/" TargetMode="External"/><Relationship Id="rId3" Type="http://schemas.openxmlformats.org/officeDocument/2006/relationships/hyperlink" Target="http://www.springernature.com/gb/authors" TargetMode="Externa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wileyauthors.com/overleaf" TargetMode="External"/><Relationship Id="rId18" Type="http://schemas.openxmlformats.org/officeDocument/2006/relationships/hyperlink" Target="https://www.publishingcampus.elsevier.com/" TargetMode="External"/><Relationship Id="rId26" Type="http://schemas.openxmlformats.org/officeDocument/2006/relationships/hyperlink" Target="https://orcid.org/members/001G000001C8dNGIAZ-elsevier-inc" TargetMode="External"/><Relationship Id="rId39" Type="http://schemas.openxmlformats.org/officeDocument/2006/relationships/hyperlink" Target="https://authorservices.wiley.com/author-resources/Journal-Authors/Promotion/video-abstracts.html" TargetMode="External"/><Relationship Id="rId21" Type="http://schemas.openxmlformats.org/officeDocument/2006/relationships/hyperlink" Target="https://www.elsevier.com/editors/evise" TargetMode="External"/><Relationship Id="rId34" Type="http://schemas.openxmlformats.org/officeDocument/2006/relationships/hyperlink" Target="https://authors.elsevier.com/tracking/landingpage/selection.do" TargetMode="External"/><Relationship Id="rId42" Type="http://schemas.openxmlformats.org/officeDocument/2006/relationships/hyperlink" Target="https://www.elsevier.com/solutions/sciencedirect/features" TargetMode="External"/><Relationship Id="rId47" Type="http://schemas.openxmlformats.org/officeDocument/2006/relationships/hyperlink" Target="http://www.sciencedirect.com/science/alerts" TargetMode="External"/><Relationship Id="rId50" Type="http://schemas.openxmlformats.org/officeDocument/2006/relationships/hyperlink" Target="https://www.mendeley.com/reference-management/reference-manager" TargetMode="External"/><Relationship Id="rId55" Type="http://schemas.openxmlformats.org/officeDocument/2006/relationships/hyperlink" Target="https://www.elsevier.com/solutions/newsflo" TargetMode="External"/><Relationship Id="rId63" Type="http://schemas.openxmlformats.org/officeDocument/2006/relationships/hyperlink" Target="https://www.elsevier.com/about/press-releases/corporate/elsevier-acquires-bepress,-a-leading-service-provider-used-by-academic-institutions-to-showcase-their-research" TargetMode="External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ebshop.elsevier.com/" TargetMode="External"/><Relationship Id="rId20" Type="http://schemas.openxmlformats.org/officeDocument/2006/relationships/hyperlink" Target="https://www.elsevier.com/editors" TargetMode="External"/><Relationship Id="rId29" Type="http://schemas.openxmlformats.org/officeDocument/2006/relationships/hyperlink" Target="https://authorservices.wiley.com/Reviewers/journal-reviewers/tools-and-resources/publons.html" TargetMode="External"/><Relationship Id="rId41" Type="http://schemas.openxmlformats.org/officeDocument/2006/relationships/hyperlink" Target="https://www.elsevier.com/authors/journal-authors/measuring-an-articles-impact#citation" TargetMode="External"/><Relationship Id="rId54" Type="http://schemas.openxmlformats.org/officeDocument/2006/relationships/hyperlink" Target="https://www.elsevier.com/solutions/analytical-services/features" TargetMode="External"/><Relationship Id="rId62" Type="http://schemas.openxmlformats.org/officeDocument/2006/relationships/hyperlink" Target="http://webshop.elsevier.com/illustration-services/academic-infographic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leyspectralab.com/" TargetMode="External"/><Relationship Id="rId11" Type="http://schemas.openxmlformats.org/officeDocument/2006/relationships/image" Target="../media/image6.jpg"/><Relationship Id="rId24" Type="http://schemas.openxmlformats.org/officeDocument/2006/relationships/hyperlink" Target="https://www.elsevier.com/about/open-science/open-access" TargetMode="External"/><Relationship Id="rId32" Type="http://schemas.openxmlformats.org/officeDocument/2006/relationships/hyperlink" Target="https://www.elsevier.com/about/our-business/policies/copyright" TargetMode="External"/><Relationship Id="rId37" Type="http://schemas.openxmlformats.org/officeDocument/2006/relationships/hyperlink" Target="https://www.elsevier.com/authors/journal-authors/share-link" TargetMode="External"/><Relationship Id="rId40" Type="http://schemas.openxmlformats.org/officeDocument/2006/relationships/hyperlink" Target="https://www.publishingcampus.elsevier.com/pages/65/Colleges/College-of-Skills-Training/Getting-noticed.html" TargetMode="External"/><Relationship Id="rId45" Type="http://schemas.openxmlformats.org/officeDocument/2006/relationships/hyperlink" Target="http://www.research4life.org/" TargetMode="External"/><Relationship Id="rId53" Type="http://schemas.openxmlformats.org/officeDocument/2006/relationships/hyperlink" Target="https://www.elsevier.com/authors/journal-authors/proof-central/what-is-proof-central" TargetMode="External"/><Relationship Id="rId58" Type="http://schemas.openxmlformats.org/officeDocument/2006/relationships/hyperlink" Target="https://www.elsevier.com/solutions/ssrn" TargetMode="External"/><Relationship Id="rId5" Type="http://schemas.openxmlformats.org/officeDocument/2006/relationships/image" Target="../media/image1.jpg"/><Relationship Id="rId15" Type="http://schemas.openxmlformats.org/officeDocument/2006/relationships/hyperlink" Target="http://journalfinder.elsevier.com/" TargetMode="External"/><Relationship Id="rId23" Type="http://schemas.openxmlformats.org/officeDocument/2006/relationships/hyperlink" Target="https://www.elsevier.com/about/open-science/open-access/agreements" TargetMode="External"/><Relationship Id="rId28" Type="http://schemas.openxmlformats.org/officeDocument/2006/relationships/hyperlink" Target="http://jp.elsevier.com/_old/journal-authors/funding-body-agreements" TargetMode="External"/><Relationship Id="rId36" Type="http://schemas.openxmlformats.org/officeDocument/2006/relationships/hyperlink" Target="https://www.journals.elsevier.com/polyhedron/cover-gallery/submit-your-cover-artwork" TargetMode="External"/><Relationship Id="rId49" Type="http://schemas.openxmlformats.org/officeDocument/2006/relationships/hyperlink" Target="https://www.elsevier.com/about/newsroom" TargetMode="External"/><Relationship Id="rId57" Type="http://schemas.openxmlformats.org/officeDocument/2006/relationships/hyperlink" Target="https://www.elsevier.com/solutions/pure/features" TargetMode="External"/><Relationship Id="rId61" Type="http://schemas.openxmlformats.org/officeDocument/2006/relationships/hyperlink" Target="https://www.hivebench.com/" TargetMode="External"/><Relationship Id="rId10" Type="http://schemas.openxmlformats.org/officeDocument/2006/relationships/image" Target="../media/image5.jpg"/><Relationship Id="rId19" Type="http://schemas.openxmlformats.org/officeDocument/2006/relationships/hyperlink" Target="https://www.elsevier.com/authors/journal-authors/submit-your-paper/submit-and-revise/article-transfer-service" TargetMode="External"/><Relationship Id="rId31" Type="http://schemas.openxmlformats.org/officeDocument/2006/relationships/hyperlink" Target="https://authorservices.wiley.com/author-resources/Journal-Authors/Promotion/journal-cover-image.html" TargetMode="External"/><Relationship Id="rId44" Type="http://schemas.openxmlformats.org/officeDocument/2006/relationships/hyperlink" Target="http://www.journalapps.elsevier.com/" TargetMode="External"/><Relationship Id="rId52" Type="http://schemas.openxmlformats.org/officeDocument/2006/relationships/hyperlink" Target="https://www.elsevier.com/books-and-journals/enrichments" TargetMode="External"/><Relationship Id="rId60" Type="http://schemas.openxmlformats.org/officeDocument/2006/relationships/hyperlink" Target="https://www.mendeley.com/" TargetMode="External"/><Relationship Id="rId4" Type="http://schemas.openxmlformats.org/officeDocument/2006/relationships/hyperlink" Target="http://www.chemplanner.com/" TargetMode="External"/><Relationship Id="rId9" Type="http://schemas.openxmlformats.org/officeDocument/2006/relationships/image" Target="../media/image4.jpg"/><Relationship Id="rId14" Type="http://schemas.openxmlformats.org/officeDocument/2006/relationships/hyperlink" Target="https://www.elsevier.com/editors/perk" TargetMode="External"/><Relationship Id="rId22" Type="http://schemas.openxmlformats.org/officeDocument/2006/relationships/hyperlink" Target="https://www.elsevier.com/authors/journal-authors/submit-your-paper/prepare-your-paper-for-submission" TargetMode="External"/><Relationship Id="rId27" Type="http://schemas.openxmlformats.org/officeDocument/2006/relationships/hyperlink" Target="https://www.publishingcampus.elsevier.com/pages/63/ethics/Publishing-ethics.html" TargetMode="External"/><Relationship Id="rId30" Type="http://schemas.openxmlformats.org/officeDocument/2006/relationships/hyperlink" Target="https://www.elsevier.com/reviewers" TargetMode="External"/><Relationship Id="rId35" Type="http://schemas.openxmlformats.org/officeDocument/2006/relationships/hyperlink" Target="https://www.elsevier.com/connect/new-kudos-service-helps-researchers-boost-their-visibility-and-impact" TargetMode="External"/><Relationship Id="rId43" Type="http://schemas.openxmlformats.org/officeDocument/2006/relationships/hyperlink" Target="http://olabout.wiley.com/WileyCDA/Section/id-812239.html" TargetMode="External"/><Relationship Id="rId48" Type="http://schemas.openxmlformats.org/officeDocument/2006/relationships/hyperlink" Target="http://datalink.elsevier.com/" TargetMode="External"/><Relationship Id="rId56" Type="http://schemas.openxmlformats.org/officeDocument/2006/relationships/hyperlink" Target="https://www.elsevier.com/solutions/scival/features" TargetMode="External"/><Relationship Id="rId64" Type="http://schemas.openxmlformats.org/officeDocument/2006/relationships/hyperlink" Target="https://www.elsevier.com/authors/journal-authors/submit-your-paper/sharing-and-promoting-your-article/share-link" TargetMode="External"/><Relationship Id="rId8" Type="http://schemas.openxmlformats.org/officeDocument/2006/relationships/image" Target="../media/image3.jpg"/><Relationship Id="rId51" Type="http://schemas.openxmlformats.org/officeDocument/2006/relationships/hyperlink" Target="https://www.elsevier.com/authors/author-services/enrichments/inline-supplementary-material" TargetMode="External"/><Relationship Id="rId3" Type="http://schemas.openxmlformats.org/officeDocument/2006/relationships/hyperlink" Target="https://www.elsevier.com/authors/journal-authors" TargetMode="External"/><Relationship Id="rId12" Type="http://schemas.openxmlformats.org/officeDocument/2006/relationships/image" Target="../media/image7.jpg"/><Relationship Id="rId17" Type="http://schemas.openxmlformats.org/officeDocument/2006/relationships/hyperlink" Target="https://www.elsevier.com/connect/authors-update" TargetMode="External"/><Relationship Id="rId25" Type="http://schemas.openxmlformats.org/officeDocument/2006/relationships/hyperlink" Target="https://authorservices.wiley.com/author-resources/Journal-Authors/licensing-open-access/licensing/index.html" TargetMode="External"/><Relationship Id="rId33" Type="http://schemas.openxmlformats.org/officeDocument/2006/relationships/hyperlink" Target="https://service.elsevier.com/app/answers/detail/a_id/9538/c/10533/supporthub/publishing/related/1/" TargetMode="External"/><Relationship Id="rId38" Type="http://schemas.openxmlformats.org/officeDocument/2006/relationships/hyperlink" Target="https://www.elsevier.com/authors/journal-authors/measuring-an-articles-impact" TargetMode="External"/><Relationship Id="rId46" Type="http://schemas.openxmlformats.org/officeDocument/2006/relationships/hyperlink" Target="http://www.sciencedirect.com/science/journals" TargetMode="External"/><Relationship Id="rId59" Type="http://schemas.openxmlformats.org/officeDocument/2006/relationships/hyperlink" Target="http://scitechconnect.elsevi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WILEY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38100" cap="rnd" cmpd="sng">
            <a:solidFill>
              <a:srgbClr val="075B81">
                <a:alpha val="10196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Oval 1">
            <a:hlinkClick r:id="rId4"/>
          </p:cNvPr>
          <p:cNvSpPr/>
          <p:nvPr/>
        </p:nvSpPr>
        <p:spPr>
          <a:xfrm>
            <a:off x="4152195" y="309047"/>
            <a:ext cx="720080" cy="720080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77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6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1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07" y="3292395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6" y="2744776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4" y="3931441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1" y="1495121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3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4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39" name="Oval 38"/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5"/>
          </p:cNvPr>
          <p:cNvSpPr/>
          <p:nvPr/>
        </p:nvSpPr>
        <p:spPr>
          <a:xfrm>
            <a:off x="7502228" y="3542840"/>
            <a:ext cx="508228" cy="50822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41" name="Oval 40">
            <a:hlinkClick r:id="rId16"/>
          </p:cNvPr>
          <p:cNvSpPr/>
          <p:nvPr/>
        </p:nvSpPr>
        <p:spPr>
          <a:xfrm>
            <a:off x="8124296" y="2775899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17"/>
          </p:cNvPr>
          <p:cNvSpPr/>
          <p:nvPr/>
        </p:nvSpPr>
        <p:spPr>
          <a:xfrm>
            <a:off x="8035841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43" name="Oval 42"/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18"/>
          </p:cNvPr>
          <p:cNvSpPr/>
          <p:nvPr/>
        </p:nvSpPr>
        <p:spPr>
          <a:xfrm>
            <a:off x="6483166" y="3538139"/>
            <a:ext cx="519978" cy="51997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45" name="Oval 44"/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0" name="Oval 49">
            <a:hlinkClick r:id="rId19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5"/>
          </p:cNvPr>
          <p:cNvSpPr/>
          <p:nvPr/>
        </p:nvSpPr>
        <p:spPr>
          <a:xfrm>
            <a:off x="7871871" y="5346911"/>
            <a:ext cx="568488" cy="5684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53" name="Oval 52"/>
          <p:cNvSpPr/>
          <p:nvPr/>
        </p:nvSpPr>
        <p:spPr>
          <a:xfrm>
            <a:off x="8484740" y="5353712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4" name="Oval 53">
            <a:hlinkClick r:id="rId20"/>
          </p:cNvPr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/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/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21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>
            <a:hlinkClick r:id="rId22"/>
          </p:cNvPr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3"/>
          </p:cNvPr>
          <p:cNvSpPr/>
          <p:nvPr/>
        </p:nvSpPr>
        <p:spPr>
          <a:xfrm>
            <a:off x="6860658" y="5354095"/>
            <a:ext cx="554121" cy="55412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61" name="Oval 60">
            <a:hlinkClick r:id="rId24"/>
          </p:cNvPr>
          <p:cNvSpPr/>
          <p:nvPr/>
        </p:nvSpPr>
        <p:spPr>
          <a:xfrm>
            <a:off x="6972628" y="5956514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>
            <a:hlinkClick r:id="rId25"/>
          </p:cNvPr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6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17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65" name="Oval 64">
            <a:hlinkClick r:id="rId14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18"/>
          </p:cNvPr>
          <p:cNvSpPr/>
          <p:nvPr/>
        </p:nvSpPr>
        <p:spPr>
          <a:xfrm>
            <a:off x="5117717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68" name="Oval 67">
            <a:hlinkClick r:id="rId16"/>
          </p:cNvPr>
          <p:cNvSpPr/>
          <p:nvPr/>
        </p:nvSpPr>
        <p:spPr>
          <a:xfrm>
            <a:off x="5609161" y="509448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9" name="Oval 68">
            <a:hlinkClick r:id="rId27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8"/>
          </p:cNvPr>
          <p:cNvSpPr/>
          <p:nvPr/>
        </p:nvSpPr>
        <p:spPr>
          <a:xfrm>
            <a:off x="5397679" y="6221315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3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29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3"/>
          </p:cNvPr>
          <p:cNvSpPr/>
          <p:nvPr/>
        </p:nvSpPr>
        <p:spPr>
          <a:xfrm>
            <a:off x="3098568" y="5184924"/>
            <a:ext cx="554121" cy="554121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75" name="Oval 74">
            <a:hlinkClick r:id="rId25"/>
          </p:cNvPr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/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77" name="Oval 76"/>
          <p:cNvSpPr/>
          <p:nvPr/>
        </p:nvSpPr>
        <p:spPr>
          <a:xfrm>
            <a:off x="1467086" y="5660230"/>
            <a:ext cx="484574" cy="484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17"/>
          </p:cNvPr>
          <p:cNvSpPr/>
          <p:nvPr/>
        </p:nvSpPr>
        <p:spPr>
          <a:xfrm>
            <a:off x="2140875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79" name="Oval 78">
            <a:hlinkClick r:id="rId24"/>
          </p:cNvPr>
          <p:cNvSpPr/>
          <p:nvPr/>
        </p:nvSpPr>
        <p:spPr>
          <a:xfrm>
            <a:off x="2590058" y="5231820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7" y="445654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7" y="5700481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30"/>
          </p:cNvPr>
          <p:cNvSpPr/>
          <p:nvPr/>
        </p:nvSpPr>
        <p:spPr>
          <a:xfrm>
            <a:off x="3498349" y="566369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31"/>
          </p:cNvPr>
          <p:cNvSpPr/>
          <p:nvPr/>
        </p:nvSpPr>
        <p:spPr>
          <a:xfrm>
            <a:off x="1695875" y="4987603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4" name="Oval 83"/>
          <p:cNvSpPr/>
          <p:nvPr/>
        </p:nvSpPr>
        <p:spPr>
          <a:xfrm>
            <a:off x="1740340" y="6115729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85" name="Oval 84">
            <a:hlinkClick r:id="rId32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3"/>
          </p:cNvPr>
          <p:cNvSpPr/>
          <p:nvPr/>
        </p:nvSpPr>
        <p:spPr>
          <a:xfrm>
            <a:off x="2302569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6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8"/>
          </p:cNvPr>
          <p:cNvSpPr/>
          <p:nvPr/>
        </p:nvSpPr>
        <p:spPr>
          <a:xfrm>
            <a:off x="955603" y="3555239"/>
            <a:ext cx="483717" cy="48371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4"/>
          </p:cNvPr>
          <p:cNvSpPr/>
          <p:nvPr/>
        </p:nvSpPr>
        <p:spPr>
          <a:xfrm>
            <a:off x="1492630" y="3591512"/>
            <a:ext cx="395851" cy="39585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/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17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93" name="Oval 92"/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4" name="Oval 93">
            <a:hlinkClick r:id="rId30"/>
          </p:cNvPr>
          <p:cNvSpPr/>
          <p:nvPr/>
        </p:nvSpPr>
        <p:spPr>
          <a:xfrm>
            <a:off x="1862357" y="2633697"/>
            <a:ext cx="473729" cy="473729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18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>
            <a:hlinkClick r:id="rId35"/>
          </p:cNvPr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Oval 97">
            <a:hlinkClick r:id="rId34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6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37"/>
          </p:cNvPr>
          <p:cNvSpPr/>
          <p:nvPr/>
        </p:nvSpPr>
        <p:spPr>
          <a:xfrm>
            <a:off x="936723" y="2810131"/>
            <a:ext cx="708164" cy="70816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101" name="Oval 100">
            <a:hlinkClick r:id="rId34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4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6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17"/>
          </p:cNvPr>
          <p:cNvSpPr/>
          <p:nvPr/>
        </p:nvSpPr>
        <p:spPr>
          <a:xfrm>
            <a:off x="2466168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Blog</a:t>
            </a: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05" name="Oval 104">
            <a:hlinkClick r:id="rId34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117" name="Oval 116">
            <a:hlinkClick r:id="rId38"/>
          </p:cNvPr>
          <p:cNvSpPr/>
          <p:nvPr/>
        </p:nvSpPr>
        <p:spPr>
          <a:xfrm>
            <a:off x="773448" y="1631655"/>
            <a:ext cx="595746" cy="595746"/>
          </a:xfrm>
          <a:prstGeom prst="ellipse">
            <a:avLst/>
          </a:prstGeom>
          <a:solidFill>
            <a:srgbClr val="855199"/>
          </a:solidFill>
          <a:ln>
            <a:solidFill>
              <a:srgbClr val="855199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</a:p>
          <a:p>
            <a:pPr algn="ctr"/>
            <a:r>
              <a:rPr lang="en-GB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Newsroom</a:t>
            </a:r>
            <a:endParaRPr lang="en-GB" sz="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Oval 119">
            <a:hlinkClick r:id="rId39"/>
          </p:cNvPr>
          <p:cNvSpPr/>
          <p:nvPr/>
        </p:nvSpPr>
        <p:spPr>
          <a:xfrm>
            <a:off x="728028" y="5154264"/>
            <a:ext cx="777240" cy="77724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Supplementary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</a:t>
            </a:r>
            <a:endParaRPr lang="en-GB" sz="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5794265" y="255884"/>
            <a:ext cx="87131" cy="7100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5654371" y="309047"/>
            <a:ext cx="753034" cy="754333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794265" y="836897"/>
            <a:ext cx="688901" cy="16430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5743744" y="949006"/>
            <a:ext cx="1131485" cy="2973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hlinkClick r:id="rId40"/>
          </p:cNvPr>
          <p:cNvSpPr/>
          <p:nvPr/>
        </p:nvSpPr>
        <p:spPr>
          <a:xfrm>
            <a:off x="5666204" y="27284"/>
            <a:ext cx="457200" cy="45720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145" name="Oval 144">
            <a:hlinkClick r:id="rId41"/>
          </p:cNvPr>
          <p:cNvSpPr/>
          <p:nvPr/>
        </p:nvSpPr>
        <p:spPr>
          <a:xfrm>
            <a:off x="6221200" y="80447"/>
            <a:ext cx="457200" cy="45720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  <a:endParaRPr lang="en-GB" sz="6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Oval 145">
            <a:hlinkClick r:id="rId42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147" name="Oval 146">
            <a:hlinkClick r:id="rId43"/>
          </p:cNvPr>
          <p:cNvSpPr/>
          <p:nvPr/>
        </p:nvSpPr>
        <p:spPr>
          <a:xfrm>
            <a:off x="6623767" y="952348"/>
            <a:ext cx="530352" cy="529151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  <a:endParaRPr lang="en-GB" sz="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 flipV="1">
            <a:off x="5761912" y="965959"/>
            <a:ext cx="597529" cy="571841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50" name="Oval 149">
            <a:hlinkClick r:id="rId15"/>
          </p:cNvPr>
          <p:cNvSpPr/>
          <p:nvPr/>
        </p:nvSpPr>
        <p:spPr>
          <a:xfrm>
            <a:off x="6133137" y="1275760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cxnSp>
        <p:nvCxnSpPr>
          <p:cNvPr id="108" name="Straight Connector 107"/>
          <p:cNvCxnSpPr>
            <a:endCxn id="149" idx="4"/>
          </p:cNvCxnSpPr>
          <p:nvPr/>
        </p:nvCxnSpPr>
        <p:spPr>
          <a:xfrm flipH="1" flipV="1">
            <a:off x="5743743" y="1281155"/>
            <a:ext cx="81284" cy="35879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hlinkClick r:id="rId44"/>
          </p:cNvPr>
          <p:cNvSpPr/>
          <p:nvPr/>
        </p:nvSpPr>
        <p:spPr>
          <a:xfrm>
            <a:off x="6739618" y="255884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</a:t>
            </a:r>
            <a:endParaRPr lang="en-GB" sz="8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7" name="Oval 106">
            <a:hlinkClick r:id="rId35"/>
          </p:cNvPr>
          <p:cNvSpPr/>
          <p:nvPr/>
        </p:nvSpPr>
        <p:spPr>
          <a:xfrm>
            <a:off x="5596426" y="1447669"/>
            <a:ext cx="457200" cy="45720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 </a:t>
            </a:r>
          </a:p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</a:t>
            </a:r>
          </a:p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endParaRPr lang="en-GB" sz="6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-459432"/>
            <a:ext cx="5470375" cy="1473200"/>
          </a:xfrm>
        </p:spPr>
        <p:txBody>
          <a:bodyPr/>
          <a:lstStyle/>
          <a:p>
            <a:r>
              <a:rPr lang="en-US" dirty="0" smtClean="0"/>
              <a:t>Competitor Maps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9592" y="1412776"/>
            <a:ext cx="6840760" cy="1080120"/>
          </a:xfrm>
        </p:spPr>
        <p:txBody>
          <a:bodyPr>
            <a:noAutofit/>
          </a:bodyPr>
          <a:lstStyle/>
          <a:p>
            <a:r>
              <a:rPr lang="en-US" sz="1400" dirty="0" smtClean="0"/>
              <a:t>The following slides outline research tools offered by our major competitors. Where available, each circle links to the page for that service.</a:t>
            </a:r>
            <a:endParaRPr lang="en-US" sz="1400" dirty="0"/>
          </a:p>
        </p:txBody>
      </p:sp>
      <p:sp>
        <p:nvSpPr>
          <p:cNvPr id="7" name="Oval 6">
            <a:hlinkClick r:id="rId2"/>
          </p:cNvPr>
          <p:cNvSpPr/>
          <p:nvPr/>
        </p:nvSpPr>
        <p:spPr>
          <a:xfrm>
            <a:off x="1073514" y="3192923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Wiley and 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Competitor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Oval 7">
            <a:hlinkClick r:id="rId2"/>
          </p:cNvPr>
          <p:cNvSpPr/>
          <p:nvPr/>
        </p:nvSpPr>
        <p:spPr>
          <a:xfrm>
            <a:off x="2339752" y="3192923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Wiley,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Competitor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Oval 8">
            <a:hlinkClick r:id="rId2"/>
          </p:cNvPr>
          <p:cNvSpPr/>
          <p:nvPr/>
        </p:nvSpPr>
        <p:spPr>
          <a:xfrm>
            <a:off x="3491880" y="319292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Competitor,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Wiley</a:t>
            </a:r>
            <a:endParaRPr lang="en-GB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9592" y="2544851"/>
            <a:ext cx="5904656" cy="546100"/>
          </a:xfrm>
        </p:spPr>
        <p:txBody>
          <a:bodyPr>
            <a:norm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 smtClean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OUP</a:t>
            </a: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38100" cap="rnd" cmpd="sng">
            <a:solidFill>
              <a:srgbClr val="075B81">
                <a:alpha val="10196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Oval 1">
            <a:hlinkClick r:id="rId4"/>
          </p:cNvPr>
          <p:cNvSpPr/>
          <p:nvPr/>
        </p:nvSpPr>
        <p:spPr>
          <a:xfrm>
            <a:off x="4152195" y="309047"/>
            <a:ext cx="720080" cy="72008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77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6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1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07" y="3292395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6" y="2744776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4" y="3931441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1" y="1495121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3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4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39" name="Oval 38"/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5"/>
          </p:cNvPr>
          <p:cNvSpPr/>
          <p:nvPr/>
        </p:nvSpPr>
        <p:spPr>
          <a:xfrm>
            <a:off x="7502228" y="3542840"/>
            <a:ext cx="508228" cy="508228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41" name="Oval 40">
            <a:hlinkClick r:id="rId16"/>
          </p:cNvPr>
          <p:cNvSpPr/>
          <p:nvPr/>
        </p:nvSpPr>
        <p:spPr>
          <a:xfrm>
            <a:off x="8124296" y="2775899"/>
            <a:ext cx="595746" cy="59574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3"/>
          </p:cNvPr>
          <p:cNvSpPr/>
          <p:nvPr/>
        </p:nvSpPr>
        <p:spPr>
          <a:xfrm>
            <a:off x="8035841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Center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17"/>
          </p:cNvPr>
          <p:cNvSpPr/>
          <p:nvPr/>
        </p:nvSpPr>
        <p:spPr>
          <a:xfrm>
            <a:off x="6449800" y="3518295"/>
            <a:ext cx="553344" cy="539822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 </a:t>
            </a: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Authors</a:t>
            </a:r>
          </a:p>
        </p:txBody>
      </p:sp>
      <p:sp>
        <p:nvSpPr>
          <p:cNvPr id="45" name="Oval 44"/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0" name="Oval 49">
            <a:hlinkClick r:id="rId18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5"/>
          </p:cNvPr>
          <p:cNvSpPr/>
          <p:nvPr/>
        </p:nvSpPr>
        <p:spPr>
          <a:xfrm>
            <a:off x="7871871" y="5346911"/>
            <a:ext cx="568488" cy="568488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53" name="Oval 52"/>
          <p:cNvSpPr/>
          <p:nvPr/>
        </p:nvSpPr>
        <p:spPr>
          <a:xfrm>
            <a:off x="8484740" y="5353712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4" name="Oval 53">
            <a:hlinkClick r:id="rId19"/>
          </p:cNvPr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/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/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20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>
            <a:hlinkClick r:id="rId21"/>
          </p:cNvPr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2"/>
          </p:cNvPr>
          <p:cNvSpPr/>
          <p:nvPr/>
        </p:nvSpPr>
        <p:spPr>
          <a:xfrm>
            <a:off x="6860658" y="5354095"/>
            <a:ext cx="554121" cy="55412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OUP</a:t>
            </a: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61" name="Oval 60">
            <a:hlinkClick r:id="rId23"/>
          </p:cNvPr>
          <p:cNvSpPr/>
          <p:nvPr/>
        </p:nvSpPr>
        <p:spPr>
          <a:xfrm>
            <a:off x="6972628" y="5956514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>
            <a:hlinkClick r:id="rId24"/>
          </p:cNvPr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5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3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Centre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Oval 64">
            <a:hlinkClick r:id="rId14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17"/>
          </p:cNvPr>
          <p:cNvSpPr/>
          <p:nvPr/>
        </p:nvSpPr>
        <p:spPr>
          <a:xfrm>
            <a:off x="5117717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 for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Authors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Oval 67">
            <a:hlinkClick r:id="rId16"/>
          </p:cNvPr>
          <p:cNvSpPr/>
          <p:nvPr/>
        </p:nvSpPr>
        <p:spPr>
          <a:xfrm>
            <a:off x="5609161" y="5094481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9" name="Oval 68">
            <a:hlinkClick r:id="rId26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7"/>
          </p:cNvPr>
          <p:cNvSpPr/>
          <p:nvPr/>
        </p:nvSpPr>
        <p:spPr>
          <a:xfrm>
            <a:off x="5397679" y="6221315"/>
            <a:ext cx="483717" cy="483717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3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28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2"/>
          </p:cNvPr>
          <p:cNvSpPr/>
          <p:nvPr/>
        </p:nvSpPr>
        <p:spPr>
          <a:xfrm>
            <a:off x="3098568" y="5184924"/>
            <a:ext cx="554121" cy="554121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OUP</a:t>
            </a: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75" name="Oval 74">
            <a:hlinkClick r:id="rId24"/>
          </p:cNvPr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/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77" name="Oval 76"/>
          <p:cNvSpPr/>
          <p:nvPr/>
        </p:nvSpPr>
        <p:spPr>
          <a:xfrm>
            <a:off x="1467086" y="5660230"/>
            <a:ext cx="484574" cy="484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3"/>
          </p:cNvPr>
          <p:cNvSpPr/>
          <p:nvPr/>
        </p:nvSpPr>
        <p:spPr>
          <a:xfrm>
            <a:off x="2140875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Centre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Oval 78">
            <a:hlinkClick r:id="rId23"/>
          </p:cNvPr>
          <p:cNvSpPr/>
          <p:nvPr/>
        </p:nvSpPr>
        <p:spPr>
          <a:xfrm>
            <a:off x="2590058" y="5231820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7" y="445654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7" y="5700481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29"/>
          </p:cNvPr>
          <p:cNvSpPr/>
          <p:nvPr/>
        </p:nvSpPr>
        <p:spPr>
          <a:xfrm>
            <a:off x="3498349" y="5663697"/>
            <a:ext cx="473729" cy="473729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30"/>
          </p:cNvPr>
          <p:cNvSpPr/>
          <p:nvPr/>
        </p:nvSpPr>
        <p:spPr>
          <a:xfrm>
            <a:off x="1695875" y="4987603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4" name="Oval 83"/>
          <p:cNvSpPr/>
          <p:nvPr/>
        </p:nvSpPr>
        <p:spPr>
          <a:xfrm>
            <a:off x="1740340" y="6115729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85" name="Oval 84">
            <a:hlinkClick r:id="rId31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2"/>
          </p:cNvPr>
          <p:cNvSpPr/>
          <p:nvPr/>
        </p:nvSpPr>
        <p:spPr>
          <a:xfrm>
            <a:off x="2302569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5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7"/>
          </p:cNvPr>
          <p:cNvSpPr/>
          <p:nvPr/>
        </p:nvSpPr>
        <p:spPr>
          <a:xfrm>
            <a:off x="955603" y="3555239"/>
            <a:ext cx="483717" cy="483717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3"/>
          </p:cNvPr>
          <p:cNvSpPr/>
          <p:nvPr/>
        </p:nvSpPr>
        <p:spPr>
          <a:xfrm>
            <a:off x="1492630" y="3591512"/>
            <a:ext cx="395851" cy="395851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/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3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Center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4" name="Oval 93">
            <a:hlinkClick r:id="rId29"/>
          </p:cNvPr>
          <p:cNvSpPr/>
          <p:nvPr/>
        </p:nvSpPr>
        <p:spPr>
          <a:xfrm>
            <a:off x="1862357" y="2633697"/>
            <a:ext cx="473729" cy="473729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17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 for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Authors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>
            <a:hlinkClick r:id="rId34"/>
          </p:cNvPr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Links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Oval 97">
            <a:hlinkClick r:id="rId35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6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37"/>
          </p:cNvPr>
          <p:cNvSpPr/>
          <p:nvPr/>
        </p:nvSpPr>
        <p:spPr>
          <a:xfrm>
            <a:off x="914696" y="2785751"/>
            <a:ext cx="708164" cy="70816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101" name="Oval 100">
            <a:hlinkClick r:id="rId35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3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5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3"/>
          </p:cNvPr>
          <p:cNvSpPr/>
          <p:nvPr/>
        </p:nvSpPr>
        <p:spPr>
          <a:xfrm>
            <a:off x="2466168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Center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Oval 104">
            <a:hlinkClick r:id="rId38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cxnSp>
        <p:nvCxnSpPr>
          <p:cNvPr id="90" name="Straight Connector 89"/>
          <p:cNvCxnSpPr>
            <a:endCxn id="109" idx="4"/>
          </p:cNvCxnSpPr>
          <p:nvPr/>
        </p:nvCxnSpPr>
        <p:spPr>
          <a:xfrm flipV="1">
            <a:off x="5794265" y="484484"/>
            <a:ext cx="100539" cy="481477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10" idx="3"/>
          </p:cNvCxnSpPr>
          <p:nvPr/>
        </p:nvCxnSpPr>
        <p:spPr>
          <a:xfrm flipV="1">
            <a:off x="5654371" y="470692"/>
            <a:ext cx="633784" cy="592690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794265" y="836897"/>
            <a:ext cx="688901" cy="16430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743744" y="949006"/>
            <a:ext cx="1131485" cy="2973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hlinkClick r:id="rId39"/>
          </p:cNvPr>
          <p:cNvSpPr/>
          <p:nvPr/>
        </p:nvSpPr>
        <p:spPr>
          <a:xfrm>
            <a:off x="5666204" y="27284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110" name="Oval 109">
            <a:hlinkClick r:id="rId40"/>
          </p:cNvPr>
          <p:cNvSpPr/>
          <p:nvPr/>
        </p:nvSpPr>
        <p:spPr>
          <a:xfrm>
            <a:off x="6221200" y="80447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111" name="Oval 110">
            <a:hlinkClick r:id="rId41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113" name="Oval 112">
            <a:hlinkClick r:id="rId42"/>
          </p:cNvPr>
          <p:cNvSpPr/>
          <p:nvPr/>
        </p:nvSpPr>
        <p:spPr>
          <a:xfrm>
            <a:off x="6623769" y="952349"/>
            <a:ext cx="530352" cy="530352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  <a:endParaRPr lang="en-GB" sz="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 flipV="1">
            <a:off x="5761912" y="965959"/>
            <a:ext cx="597529" cy="571841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12" name="Oval 111">
            <a:hlinkClick r:id="rId43"/>
          </p:cNvPr>
          <p:cNvSpPr/>
          <p:nvPr/>
        </p:nvSpPr>
        <p:spPr>
          <a:xfrm>
            <a:off x="6133137" y="1275760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118" name="Oval 117">
            <a:hlinkClick r:id="rId44"/>
          </p:cNvPr>
          <p:cNvSpPr/>
          <p:nvPr/>
        </p:nvSpPr>
        <p:spPr>
          <a:xfrm>
            <a:off x="773448" y="1631655"/>
            <a:ext cx="595746" cy="595746"/>
          </a:xfrm>
          <a:prstGeom prst="ellipse">
            <a:avLst/>
          </a:prstGeom>
          <a:solidFill>
            <a:srgbClr val="855199"/>
          </a:solidFill>
          <a:ln>
            <a:solidFill>
              <a:srgbClr val="855199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Press</a:t>
            </a:r>
          </a:p>
          <a:p>
            <a:pPr algn="ctr"/>
            <a:r>
              <a:rPr lang="en-GB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</a:t>
            </a:r>
          </a:p>
          <a:p>
            <a:pPr algn="ctr"/>
            <a:r>
              <a:rPr lang="en-GB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Center</a:t>
            </a:r>
            <a:endParaRPr lang="en-GB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Oval 119">
            <a:hlinkClick r:id="rId45"/>
          </p:cNvPr>
          <p:cNvSpPr/>
          <p:nvPr/>
        </p:nvSpPr>
        <p:spPr>
          <a:xfrm>
            <a:off x="1498053" y="1757698"/>
            <a:ext cx="484574" cy="484574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Blog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Oval 118">
            <a:hlinkClick r:id="rId46"/>
          </p:cNvPr>
          <p:cNvSpPr/>
          <p:nvPr/>
        </p:nvSpPr>
        <p:spPr>
          <a:xfrm>
            <a:off x="7194168" y="546783"/>
            <a:ext cx="720080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Oval 120">
            <a:hlinkClick r:id="rId47"/>
          </p:cNvPr>
          <p:cNvSpPr/>
          <p:nvPr/>
        </p:nvSpPr>
        <p:spPr>
          <a:xfrm>
            <a:off x="6739618" y="255884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Oval 123">
            <a:hlinkClick r:id="rId48"/>
          </p:cNvPr>
          <p:cNvSpPr/>
          <p:nvPr/>
        </p:nvSpPr>
        <p:spPr>
          <a:xfrm>
            <a:off x="936723" y="5116830"/>
            <a:ext cx="645667" cy="62635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Supplements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Oval 127">
            <a:hlinkClick r:id="rId46"/>
          </p:cNvPr>
          <p:cNvSpPr/>
          <p:nvPr/>
        </p:nvSpPr>
        <p:spPr>
          <a:xfrm>
            <a:off x="4183168" y="5540521"/>
            <a:ext cx="720080" cy="7200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6499D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9" name="Oval 128">
            <a:hlinkClick r:id="rId46"/>
          </p:cNvPr>
          <p:cNvSpPr/>
          <p:nvPr/>
        </p:nvSpPr>
        <p:spPr>
          <a:xfrm>
            <a:off x="694676" y="5814170"/>
            <a:ext cx="720080" cy="720080"/>
          </a:xfrm>
          <a:prstGeom prst="ellipse">
            <a:avLst/>
          </a:prstGeom>
          <a:ln>
            <a:solidFill>
              <a:srgbClr val="92CB9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Oval 129">
            <a:hlinkClick r:id="rId46"/>
          </p:cNvPr>
          <p:cNvSpPr/>
          <p:nvPr/>
        </p:nvSpPr>
        <p:spPr>
          <a:xfrm>
            <a:off x="812189" y="4321067"/>
            <a:ext cx="720080" cy="72008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5" name="Straight Connector 114"/>
          <p:cNvCxnSpPr>
            <a:endCxn id="10" idx="4"/>
          </p:cNvCxnSpPr>
          <p:nvPr/>
        </p:nvCxnSpPr>
        <p:spPr>
          <a:xfrm flipH="1" flipV="1">
            <a:off x="5743743" y="1281155"/>
            <a:ext cx="81284" cy="35879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hlinkClick r:id="rId34"/>
          </p:cNvPr>
          <p:cNvSpPr/>
          <p:nvPr/>
        </p:nvSpPr>
        <p:spPr>
          <a:xfrm>
            <a:off x="5596426" y="1447669"/>
            <a:ext cx="457200" cy="45720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</a:p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Links</a:t>
            </a:r>
            <a:endParaRPr lang="en-GB" sz="6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 smtClean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T&amp;F</a:t>
            </a: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38100" cap="rnd" cmpd="sng">
            <a:solidFill>
              <a:srgbClr val="075B81">
                <a:alpha val="10196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prstClr val="black">
                  <a:lumMod val="75000"/>
                  <a:lumOff val="2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Oval 1">
            <a:hlinkClick r:id="rId4"/>
          </p:cNvPr>
          <p:cNvSpPr/>
          <p:nvPr/>
        </p:nvSpPr>
        <p:spPr>
          <a:xfrm>
            <a:off x="4152195" y="309047"/>
            <a:ext cx="720080" cy="72008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77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6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1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07" y="3292395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6" y="2744776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4" y="3931441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1" y="1495121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3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4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39" name="Oval 38"/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5"/>
          </p:cNvPr>
          <p:cNvSpPr/>
          <p:nvPr/>
        </p:nvSpPr>
        <p:spPr>
          <a:xfrm>
            <a:off x="7502228" y="3542840"/>
            <a:ext cx="508228" cy="50822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41" name="Oval 40">
            <a:hlinkClick r:id="rId16"/>
          </p:cNvPr>
          <p:cNvSpPr/>
          <p:nvPr/>
        </p:nvSpPr>
        <p:spPr>
          <a:xfrm>
            <a:off x="8124296" y="2775899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T&amp;F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3"/>
          </p:cNvPr>
          <p:cNvSpPr/>
          <p:nvPr/>
        </p:nvSpPr>
        <p:spPr>
          <a:xfrm>
            <a:off x="8035841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 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Oval 42">
            <a:hlinkClick r:id="rId17"/>
          </p:cNvPr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3"/>
          </p:cNvPr>
          <p:cNvSpPr/>
          <p:nvPr/>
        </p:nvSpPr>
        <p:spPr>
          <a:xfrm>
            <a:off x="6483166" y="3538139"/>
            <a:ext cx="519978" cy="51997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45" name="Oval 44"/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0" name="Oval 49">
            <a:hlinkClick r:id="rId18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5"/>
          </p:cNvPr>
          <p:cNvSpPr/>
          <p:nvPr/>
        </p:nvSpPr>
        <p:spPr>
          <a:xfrm>
            <a:off x="7871871" y="5346911"/>
            <a:ext cx="568488" cy="5684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53" name="Oval 52"/>
          <p:cNvSpPr/>
          <p:nvPr/>
        </p:nvSpPr>
        <p:spPr>
          <a:xfrm>
            <a:off x="8484740" y="5353712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4" name="Oval 53">
            <a:hlinkClick r:id="rId19"/>
          </p:cNvPr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/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>
            <a:hlinkClick r:id="rId17"/>
          </p:cNvPr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20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>
            <a:hlinkClick r:id="rId21"/>
          </p:cNvPr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2"/>
          </p:cNvPr>
          <p:cNvSpPr/>
          <p:nvPr/>
        </p:nvSpPr>
        <p:spPr>
          <a:xfrm>
            <a:off x="6860658" y="5354095"/>
            <a:ext cx="554121" cy="55412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61" name="Oval 60">
            <a:hlinkClick r:id="rId23"/>
          </p:cNvPr>
          <p:cNvSpPr/>
          <p:nvPr/>
        </p:nvSpPr>
        <p:spPr>
          <a:xfrm>
            <a:off x="6972628" y="5956514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>
            <a:hlinkClick r:id="rId24"/>
          </p:cNvPr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5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3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Oval 64">
            <a:hlinkClick r:id="rId14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3"/>
          </p:cNvPr>
          <p:cNvSpPr/>
          <p:nvPr/>
        </p:nvSpPr>
        <p:spPr>
          <a:xfrm>
            <a:off x="5117717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68" name="Oval 67">
            <a:hlinkClick r:id="rId16"/>
          </p:cNvPr>
          <p:cNvSpPr/>
          <p:nvPr/>
        </p:nvSpPr>
        <p:spPr>
          <a:xfrm>
            <a:off x="5609161" y="509448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T&amp;F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9" name="Oval 68">
            <a:hlinkClick r:id="rId26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7"/>
          </p:cNvPr>
          <p:cNvSpPr/>
          <p:nvPr/>
        </p:nvSpPr>
        <p:spPr>
          <a:xfrm>
            <a:off x="5397679" y="6221315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3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28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2"/>
          </p:cNvPr>
          <p:cNvSpPr/>
          <p:nvPr/>
        </p:nvSpPr>
        <p:spPr>
          <a:xfrm>
            <a:off x="3098568" y="5184924"/>
            <a:ext cx="554121" cy="554121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75" name="Oval 74">
            <a:hlinkClick r:id="rId24"/>
          </p:cNvPr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/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77" name="Oval 76"/>
          <p:cNvSpPr/>
          <p:nvPr/>
        </p:nvSpPr>
        <p:spPr>
          <a:xfrm>
            <a:off x="1467086" y="5660230"/>
            <a:ext cx="484574" cy="484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3"/>
          </p:cNvPr>
          <p:cNvSpPr/>
          <p:nvPr/>
        </p:nvSpPr>
        <p:spPr>
          <a:xfrm>
            <a:off x="2140875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79" name="Oval 78">
            <a:hlinkClick r:id="rId23"/>
          </p:cNvPr>
          <p:cNvSpPr/>
          <p:nvPr/>
        </p:nvSpPr>
        <p:spPr>
          <a:xfrm>
            <a:off x="2590058" y="5231820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7" y="445654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7" y="5700481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29"/>
          </p:cNvPr>
          <p:cNvSpPr/>
          <p:nvPr/>
        </p:nvSpPr>
        <p:spPr>
          <a:xfrm>
            <a:off x="3498349" y="5663697"/>
            <a:ext cx="473729" cy="473729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30"/>
          </p:cNvPr>
          <p:cNvSpPr/>
          <p:nvPr/>
        </p:nvSpPr>
        <p:spPr>
          <a:xfrm>
            <a:off x="1695875" y="4987603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4" name="Oval 83"/>
          <p:cNvSpPr/>
          <p:nvPr/>
        </p:nvSpPr>
        <p:spPr>
          <a:xfrm>
            <a:off x="1740340" y="6115729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85" name="Oval 84">
            <a:hlinkClick r:id="rId31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2"/>
          </p:cNvPr>
          <p:cNvSpPr/>
          <p:nvPr/>
        </p:nvSpPr>
        <p:spPr>
          <a:xfrm>
            <a:off x="2302569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5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7"/>
          </p:cNvPr>
          <p:cNvSpPr/>
          <p:nvPr/>
        </p:nvSpPr>
        <p:spPr>
          <a:xfrm>
            <a:off x="955603" y="3555239"/>
            <a:ext cx="483717" cy="48371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3"/>
          </p:cNvPr>
          <p:cNvSpPr/>
          <p:nvPr/>
        </p:nvSpPr>
        <p:spPr>
          <a:xfrm>
            <a:off x="1492630" y="3591512"/>
            <a:ext cx="395851" cy="39585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/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3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 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4" name="Oval 93">
            <a:hlinkClick r:id="rId29"/>
          </p:cNvPr>
          <p:cNvSpPr/>
          <p:nvPr/>
        </p:nvSpPr>
        <p:spPr>
          <a:xfrm>
            <a:off x="1862357" y="2633697"/>
            <a:ext cx="473729" cy="473729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3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>
            <a:hlinkClick r:id="rId30"/>
          </p:cNvPr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eprints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Oval 97">
            <a:hlinkClick r:id="rId34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5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36"/>
          </p:cNvPr>
          <p:cNvSpPr/>
          <p:nvPr/>
        </p:nvSpPr>
        <p:spPr>
          <a:xfrm>
            <a:off x="936723" y="2810131"/>
            <a:ext cx="708164" cy="70816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101" name="Oval 100">
            <a:hlinkClick r:id="rId34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3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5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3"/>
          </p:cNvPr>
          <p:cNvSpPr/>
          <p:nvPr/>
        </p:nvSpPr>
        <p:spPr>
          <a:xfrm>
            <a:off x="2466168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105" name="Oval 104">
            <a:hlinkClick r:id="rId37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cxnSp>
        <p:nvCxnSpPr>
          <p:cNvPr id="90" name="Straight Connector 89"/>
          <p:cNvCxnSpPr>
            <a:endCxn id="109" idx="4"/>
          </p:cNvCxnSpPr>
          <p:nvPr/>
        </p:nvCxnSpPr>
        <p:spPr>
          <a:xfrm flipV="1">
            <a:off x="5794265" y="484484"/>
            <a:ext cx="100539" cy="481476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654371" y="309047"/>
            <a:ext cx="753034" cy="754333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11" idx="2"/>
          </p:cNvCxnSpPr>
          <p:nvPr/>
        </p:nvCxnSpPr>
        <p:spPr>
          <a:xfrm flipV="1">
            <a:off x="5794265" y="817743"/>
            <a:ext cx="491384" cy="183456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743744" y="949006"/>
            <a:ext cx="1131485" cy="2973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hlinkClick r:id="rId38"/>
          </p:cNvPr>
          <p:cNvSpPr/>
          <p:nvPr/>
        </p:nvSpPr>
        <p:spPr>
          <a:xfrm>
            <a:off x="5666204" y="27284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110" name="Oval 109">
            <a:hlinkClick r:id="rId39"/>
          </p:cNvPr>
          <p:cNvSpPr/>
          <p:nvPr/>
        </p:nvSpPr>
        <p:spPr>
          <a:xfrm>
            <a:off x="6221200" y="80447"/>
            <a:ext cx="457200" cy="45720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111" name="Oval 110">
            <a:hlinkClick r:id="rId40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113" name="Oval 112">
            <a:hlinkClick r:id="rId41"/>
          </p:cNvPr>
          <p:cNvSpPr/>
          <p:nvPr/>
        </p:nvSpPr>
        <p:spPr>
          <a:xfrm>
            <a:off x="6623769" y="952349"/>
            <a:ext cx="530352" cy="530352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  <a:endParaRPr lang="en-GB" sz="6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 flipV="1">
            <a:off x="5761912" y="965959"/>
            <a:ext cx="597529" cy="571841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12" name="Oval 111">
            <a:hlinkClick r:id="rId42"/>
          </p:cNvPr>
          <p:cNvSpPr/>
          <p:nvPr/>
        </p:nvSpPr>
        <p:spPr>
          <a:xfrm>
            <a:off x="6133137" y="1275760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115" name="Oval 114">
            <a:hlinkClick r:id="rId37"/>
          </p:cNvPr>
          <p:cNvSpPr/>
          <p:nvPr/>
        </p:nvSpPr>
        <p:spPr>
          <a:xfrm>
            <a:off x="6739618" y="255884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Oval 115">
            <a:hlinkClick r:id="rId43"/>
          </p:cNvPr>
          <p:cNvSpPr/>
          <p:nvPr/>
        </p:nvSpPr>
        <p:spPr>
          <a:xfrm>
            <a:off x="7194168" y="670398"/>
            <a:ext cx="720080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Oval 116">
            <a:hlinkClick r:id="rId44"/>
          </p:cNvPr>
          <p:cNvSpPr/>
          <p:nvPr/>
        </p:nvSpPr>
        <p:spPr>
          <a:xfrm>
            <a:off x="773448" y="1631655"/>
            <a:ext cx="595746" cy="595746"/>
          </a:xfrm>
          <a:prstGeom prst="ellipse">
            <a:avLst/>
          </a:prstGeom>
          <a:solidFill>
            <a:srgbClr val="855199"/>
          </a:solidFill>
          <a:ln>
            <a:solidFill>
              <a:srgbClr val="855199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T&amp;F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Newsroom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Oval 119">
            <a:hlinkClick r:id="rId45"/>
          </p:cNvPr>
          <p:cNvSpPr/>
          <p:nvPr/>
        </p:nvSpPr>
        <p:spPr>
          <a:xfrm>
            <a:off x="936723" y="5116830"/>
            <a:ext cx="645667" cy="64922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Supplements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Oval 123">
            <a:hlinkClick r:id="rId46"/>
          </p:cNvPr>
          <p:cNvSpPr/>
          <p:nvPr/>
        </p:nvSpPr>
        <p:spPr>
          <a:xfrm>
            <a:off x="7635322" y="26822"/>
            <a:ext cx="731520" cy="73152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CHEMnetBASE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Oval 124">
            <a:hlinkClick r:id="rId43"/>
          </p:cNvPr>
          <p:cNvSpPr/>
          <p:nvPr/>
        </p:nvSpPr>
        <p:spPr>
          <a:xfrm>
            <a:off x="4183168" y="5540521"/>
            <a:ext cx="720080" cy="7200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6499D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" name="Oval 125">
            <a:hlinkClick r:id="rId43"/>
          </p:cNvPr>
          <p:cNvSpPr/>
          <p:nvPr/>
        </p:nvSpPr>
        <p:spPr>
          <a:xfrm>
            <a:off x="812189" y="4321067"/>
            <a:ext cx="720080" cy="72008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Oval 126">
            <a:hlinkClick r:id="rId43"/>
          </p:cNvPr>
          <p:cNvSpPr/>
          <p:nvPr/>
        </p:nvSpPr>
        <p:spPr>
          <a:xfrm>
            <a:off x="694676" y="5814170"/>
            <a:ext cx="720080" cy="720080"/>
          </a:xfrm>
          <a:prstGeom prst="ellipse">
            <a:avLst/>
          </a:prstGeom>
          <a:ln>
            <a:solidFill>
              <a:srgbClr val="92CB9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Oval 127">
            <a:hlinkClick r:id="rId47"/>
          </p:cNvPr>
          <p:cNvSpPr/>
          <p:nvPr/>
        </p:nvSpPr>
        <p:spPr>
          <a:xfrm>
            <a:off x="8023148" y="722873"/>
            <a:ext cx="621131" cy="606369"/>
          </a:xfrm>
          <a:prstGeom prst="ellipse">
            <a:avLst/>
          </a:prstGeom>
          <a:noFill/>
          <a:ln>
            <a:solidFill>
              <a:srgbClr val="00A3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JournalMap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9" name="Oval 128">
            <a:hlinkClick r:id="rId47"/>
          </p:cNvPr>
          <p:cNvSpPr/>
          <p:nvPr/>
        </p:nvSpPr>
        <p:spPr>
          <a:xfrm>
            <a:off x="86237" y="1384055"/>
            <a:ext cx="621131" cy="606369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JournalMap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Oval 120">
            <a:hlinkClick r:id="rId48"/>
          </p:cNvPr>
          <p:cNvSpPr/>
          <p:nvPr/>
        </p:nvSpPr>
        <p:spPr>
          <a:xfrm>
            <a:off x="1447810" y="1687239"/>
            <a:ext cx="621131" cy="606369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Cartoon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8" name="Straight Connector 117"/>
          <p:cNvCxnSpPr>
            <a:endCxn id="10" idx="4"/>
          </p:cNvCxnSpPr>
          <p:nvPr/>
        </p:nvCxnSpPr>
        <p:spPr>
          <a:xfrm flipH="1" flipV="1">
            <a:off x="5743743" y="1281155"/>
            <a:ext cx="81284" cy="35879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hlinkClick r:id="rId30"/>
          </p:cNvPr>
          <p:cNvSpPr/>
          <p:nvPr/>
        </p:nvSpPr>
        <p:spPr>
          <a:xfrm>
            <a:off x="5596426" y="1447669"/>
            <a:ext cx="457200" cy="45720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eprints</a:t>
            </a:r>
            <a:endParaRPr lang="en-GB" sz="6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>
            <a:stCxn id="119" idx="0"/>
          </p:cNvCxnSpPr>
          <p:nvPr/>
        </p:nvCxnSpPr>
        <p:spPr>
          <a:xfrm flipH="1" flipV="1">
            <a:off x="5783001" y="1057593"/>
            <a:ext cx="42025" cy="390076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hlinkClick r:id="rId3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 smtClean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CUP</a:t>
            </a: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38100" cap="rnd" cmpd="sng">
            <a:solidFill>
              <a:srgbClr val="075B81">
                <a:alpha val="10196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prstClr val="black">
                  <a:lumMod val="75000"/>
                  <a:lumOff val="2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Oval 1">
            <a:hlinkClick r:id="rId4"/>
          </p:cNvPr>
          <p:cNvSpPr/>
          <p:nvPr/>
        </p:nvSpPr>
        <p:spPr>
          <a:xfrm>
            <a:off x="4152195" y="309047"/>
            <a:ext cx="720080" cy="72008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77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6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1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07" y="3292395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6" y="2744776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4" y="3931441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1" y="1495121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3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4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39" name="Oval 38"/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5"/>
          </p:cNvPr>
          <p:cNvSpPr/>
          <p:nvPr/>
        </p:nvSpPr>
        <p:spPr>
          <a:xfrm>
            <a:off x="7502228" y="3542840"/>
            <a:ext cx="508228" cy="50822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41" name="Oval 40">
            <a:hlinkClick r:id="rId16"/>
          </p:cNvPr>
          <p:cNvSpPr/>
          <p:nvPr/>
        </p:nvSpPr>
        <p:spPr>
          <a:xfrm>
            <a:off x="8124296" y="2775899"/>
            <a:ext cx="603504" cy="60350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Cambridge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17"/>
          </p:cNvPr>
          <p:cNvSpPr/>
          <p:nvPr/>
        </p:nvSpPr>
        <p:spPr>
          <a:xfrm>
            <a:off x="8035841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17"/>
          </p:cNvPr>
          <p:cNvSpPr/>
          <p:nvPr/>
        </p:nvSpPr>
        <p:spPr>
          <a:xfrm>
            <a:off x="6483166" y="3538139"/>
            <a:ext cx="519978" cy="51997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0" name="Oval 49">
            <a:hlinkClick r:id="rId18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5"/>
          </p:cNvPr>
          <p:cNvSpPr/>
          <p:nvPr/>
        </p:nvSpPr>
        <p:spPr>
          <a:xfrm>
            <a:off x="7871871" y="5346911"/>
            <a:ext cx="568488" cy="5684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53" name="Oval 52"/>
          <p:cNvSpPr/>
          <p:nvPr/>
        </p:nvSpPr>
        <p:spPr>
          <a:xfrm>
            <a:off x="8484740" y="5353712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4" name="Oval 53">
            <a:hlinkClick r:id="rId19"/>
          </p:cNvPr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/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/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20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>
            <a:hlinkClick r:id="rId20"/>
          </p:cNvPr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1"/>
          </p:cNvPr>
          <p:cNvSpPr/>
          <p:nvPr/>
        </p:nvSpPr>
        <p:spPr>
          <a:xfrm>
            <a:off x="6860658" y="5354095"/>
            <a:ext cx="554121" cy="55412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Oval 60">
            <a:hlinkClick r:id="rId22"/>
          </p:cNvPr>
          <p:cNvSpPr/>
          <p:nvPr/>
        </p:nvSpPr>
        <p:spPr>
          <a:xfrm>
            <a:off x="6972628" y="5956514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>
            <a:hlinkClick r:id="rId23"/>
          </p:cNvPr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4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17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Oval 64">
            <a:hlinkClick r:id="rId14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17"/>
          </p:cNvPr>
          <p:cNvSpPr/>
          <p:nvPr/>
        </p:nvSpPr>
        <p:spPr>
          <a:xfrm>
            <a:off x="5117717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Oval 67">
            <a:hlinkClick r:id="rId16"/>
          </p:cNvPr>
          <p:cNvSpPr/>
          <p:nvPr/>
        </p:nvSpPr>
        <p:spPr>
          <a:xfrm>
            <a:off x="5609161" y="5094481"/>
            <a:ext cx="603504" cy="60350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Cambridge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9" name="Oval 68">
            <a:hlinkClick r:id="rId25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6"/>
          </p:cNvPr>
          <p:cNvSpPr/>
          <p:nvPr/>
        </p:nvSpPr>
        <p:spPr>
          <a:xfrm>
            <a:off x="5397679" y="6221315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3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27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1"/>
          </p:cNvPr>
          <p:cNvSpPr/>
          <p:nvPr/>
        </p:nvSpPr>
        <p:spPr>
          <a:xfrm>
            <a:off x="3098568" y="5184924"/>
            <a:ext cx="554121" cy="554121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Oval 74">
            <a:hlinkClick r:id="rId23"/>
          </p:cNvPr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/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77" name="Oval 76"/>
          <p:cNvSpPr/>
          <p:nvPr/>
        </p:nvSpPr>
        <p:spPr>
          <a:xfrm>
            <a:off x="1467086" y="5660230"/>
            <a:ext cx="484574" cy="484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17"/>
          </p:cNvPr>
          <p:cNvSpPr/>
          <p:nvPr/>
        </p:nvSpPr>
        <p:spPr>
          <a:xfrm>
            <a:off x="2140875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Oval 78">
            <a:hlinkClick r:id="rId22"/>
          </p:cNvPr>
          <p:cNvSpPr/>
          <p:nvPr/>
        </p:nvSpPr>
        <p:spPr>
          <a:xfrm>
            <a:off x="2590058" y="5231820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7" y="445654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7" y="5700481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28"/>
          </p:cNvPr>
          <p:cNvSpPr/>
          <p:nvPr/>
        </p:nvSpPr>
        <p:spPr>
          <a:xfrm>
            <a:off x="3498349" y="5663697"/>
            <a:ext cx="473729" cy="473729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29"/>
          </p:cNvPr>
          <p:cNvSpPr/>
          <p:nvPr/>
        </p:nvSpPr>
        <p:spPr>
          <a:xfrm>
            <a:off x="1695875" y="4987603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4" name="Oval 83"/>
          <p:cNvSpPr/>
          <p:nvPr/>
        </p:nvSpPr>
        <p:spPr>
          <a:xfrm>
            <a:off x="1740340" y="6115729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85" name="Oval 84">
            <a:hlinkClick r:id="rId30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1"/>
          </p:cNvPr>
          <p:cNvSpPr/>
          <p:nvPr/>
        </p:nvSpPr>
        <p:spPr>
          <a:xfrm>
            <a:off x="2302569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4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6"/>
          </p:cNvPr>
          <p:cNvSpPr/>
          <p:nvPr/>
        </p:nvSpPr>
        <p:spPr>
          <a:xfrm>
            <a:off x="955603" y="3555239"/>
            <a:ext cx="483717" cy="48371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2"/>
          </p:cNvPr>
          <p:cNvSpPr/>
          <p:nvPr/>
        </p:nvSpPr>
        <p:spPr>
          <a:xfrm>
            <a:off x="1492630" y="3591512"/>
            <a:ext cx="395851" cy="39585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/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17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4" name="Oval 93">
            <a:hlinkClick r:id="rId28"/>
          </p:cNvPr>
          <p:cNvSpPr/>
          <p:nvPr/>
        </p:nvSpPr>
        <p:spPr>
          <a:xfrm>
            <a:off x="1862357" y="2633697"/>
            <a:ext cx="473729" cy="473729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17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>
            <a:hlinkClick r:id="rId33"/>
          </p:cNvPr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</a:t>
            </a:r>
            <a:r>
              <a:rPr lang="en-GB" sz="7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</a:p>
          <a:p>
            <a:pPr algn="ctr"/>
            <a:r>
              <a:rPr lang="en-GB" sz="7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GB" sz="7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Oval 97">
            <a:hlinkClick r:id="rId34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5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36"/>
          </p:cNvPr>
          <p:cNvSpPr/>
          <p:nvPr/>
        </p:nvSpPr>
        <p:spPr>
          <a:xfrm>
            <a:off x="936723" y="2810131"/>
            <a:ext cx="708164" cy="70816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Oval 100">
            <a:hlinkClick r:id="rId34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2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4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17"/>
          </p:cNvPr>
          <p:cNvSpPr/>
          <p:nvPr/>
        </p:nvSpPr>
        <p:spPr>
          <a:xfrm>
            <a:off x="2466168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Oval 104">
            <a:hlinkClick r:id="rId37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5794265" y="255884"/>
            <a:ext cx="87131" cy="7100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10" idx="3"/>
          </p:cNvCxnSpPr>
          <p:nvPr/>
        </p:nvCxnSpPr>
        <p:spPr>
          <a:xfrm flipV="1">
            <a:off x="5654371" y="470692"/>
            <a:ext cx="633784" cy="592689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11" idx="2"/>
          </p:cNvCxnSpPr>
          <p:nvPr/>
        </p:nvCxnSpPr>
        <p:spPr>
          <a:xfrm flipV="1">
            <a:off x="5794265" y="817743"/>
            <a:ext cx="491384" cy="183456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743744" y="949006"/>
            <a:ext cx="1131485" cy="2973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hlinkClick r:id="rId38"/>
          </p:cNvPr>
          <p:cNvSpPr/>
          <p:nvPr/>
        </p:nvSpPr>
        <p:spPr>
          <a:xfrm>
            <a:off x="5666204" y="27284"/>
            <a:ext cx="466344" cy="466344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normAutofit/>
          </a:bodyPr>
          <a:lstStyle/>
          <a:p>
            <a:pPr algn="ctr"/>
            <a:r>
              <a:rPr lang="en-GB" sz="65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Cambridge</a:t>
            </a:r>
          </a:p>
          <a:p>
            <a:pPr algn="ctr"/>
            <a:r>
              <a:rPr lang="en-GB" sz="65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algn="ctr"/>
            <a:r>
              <a:rPr lang="en-GB" sz="65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Reader</a:t>
            </a:r>
            <a:endParaRPr lang="en-GB" sz="6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Oval 109">
            <a:hlinkClick r:id="rId39"/>
          </p:cNvPr>
          <p:cNvSpPr/>
          <p:nvPr/>
        </p:nvSpPr>
        <p:spPr>
          <a:xfrm>
            <a:off x="6221200" y="80447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111" name="Oval 110">
            <a:hlinkClick r:id="rId40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113" name="Oval 112">
            <a:hlinkClick r:id="rId41"/>
          </p:cNvPr>
          <p:cNvSpPr/>
          <p:nvPr/>
        </p:nvSpPr>
        <p:spPr>
          <a:xfrm>
            <a:off x="6623769" y="952349"/>
            <a:ext cx="530352" cy="530352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  <a:endParaRPr lang="en-GB" sz="6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 flipV="1">
            <a:off x="5761912" y="965959"/>
            <a:ext cx="597529" cy="571841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12" name="Oval 111">
            <a:hlinkClick r:id="rId15"/>
          </p:cNvPr>
          <p:cNvSpPr/>
          <p:nvPr/>
        </p:nvSpPr>
        <p:spPr>
          <a:xfrm>
            <a:off x="6133137" y="1275760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115" name="Oval 114">
            <a:hlinkClick r:id="rId42"/>
          </p:cNvPr>
          <p:cNvSpPr/>
          <p:nvPr/>
        </p:nvSpPr>
        <p:spPr>
          <a:xfrm>
            <a:off x="6739618" y="255884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Oval 115">
            <a:hlinkClick r:id="rId43"/>
          </p:cNvPr>
          <p:cNvSpPr/>
          <p:nvPr/>
        </p:nvSpPr>
        <p:spPr>
          <a:xfrm>
            <a:off x="7194168" y="546783"/>
            <a:ext cx="720080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Oval 116">
            <a:hlinkClick r:id="rId44"/>
          </p:cNvPr>
          <p:cNvSpPr/>
          <p:nvPr/>
        </p:nvSpPr>
        <p:spPr>
          <a:xfrm>
            <a:off x="773448" y="1631655"/>
            <a:ext cx="595746" cy="595746"/>
          </a:xfrm>
          <a:prstGeom prst="ellipse">
            <a:avLst/>
          </a:prstGeom>
          <a:solidFill>
            <a:srgbClr val="855199"/>
          </a:solidFill>
          <a:ln>
            <a:solidFill>
              <a:srgbClr val="855199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Media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Room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Oval 119">
            <a:hlinkClick r:id="rId31"/>
          </p:cNvPr>
          <p:cNvSpPr/>
          <p:nvPr/>
        </p:nvSpPr>
        <p:spPr>
          <a:xfrm>
            <a:off x="936723" y="5116830"/>
            <a:ext cx="645667" cy="62635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Supplements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Oval 121">
            <a:hlinkClick r:id="rId43"/>
          </p:cNvPr>
          <p:cNvSpPr/>
          <p:nvPr/>
        </p:nvSpPr>
        <p:spPr>
          <a:xfrm>
            <a:off x="4183168" y="5540521"/>
            <a:ext cx="720080" cy="7200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6499D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Oval 122">
            <a:hlinkClick r:id="rId43"/>
          </p:cNvPr>
          <p:cNvSpPr/>
          <p:nvPr/>
        </p:nvSpPr>
        <p:spPr>
          <a:xfrm>
            <a:off x="694676" y="5814170"/>
            <a:ext cx="720080" cy="720080"/>
          </a:xfrm>
          <a:prstGeom prst="ellipse">
            <a:avLst/>
          </a:prstGeom>
          <a:ln>
            <a:solidFill>
              <a:srgbClr val="92CB9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Oval 123">
            <a:hlinkClick r:id="rId43"/>
          </p:cNvPr>
          <p:cNvSpPr/>
          <p:nvPr/>
        </p:nvSpPr>
        <p:spPr>
          <a:xfrm>
            <a:off x="812189" y="4321067"/>
            <a:ext cx="720080" cy="72008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Oval 126">
            <a:hlinkClick r:id="rId45"/>
          </p:cNvPr>
          <p:cNvSpPr/>
          <p:nvPr/>
        </p:nvSpPr>
        <p:spPr>
          <a:xfrm>
            <a:off x="1498053" y="1757698"/>
            <a:ext cx="484574" cy="484574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blogs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Oval 118">
            <a:hlinkClick r:id="rId33"/>
          </p:cNvPr>
          <p:cNvSpPr/>
          <p:nvPr/>
        </p:nvSpPr>
        <p:spPr>
          <a:xfrm>
            <a:off x="5596426" y="1447669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 </a:t>
            </a:r>
          </a:p>
          <a:p>
            <a:pPr algn="ctr"/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</a:t>
            </a:r>
          </a:p>
          <a:p>
            <a:pPr algn="ctr"/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4351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 smtClean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SAGE</a:t>
            </a: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38100" cap="rnd" cmpd="sng">
            <a:solidFill>
              <a:srgbClr val="075B81">
                <a:alpha val="10196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prstClr val="black">
                  <a:lumMod val="75000"/>
                  <a:lumOff val="2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Oval 1">
            <a:hlinkClick r:id="rId4"/>
          </p:cNvPr>
          <p:cNvSpPr/>
          <p:nvPr/>
        </p:nvSpPr>
        <p:spPr>
          <a:xfrm>
            <a:off x="4152195" y="309047"/>
            <a:ext cx="720080" cy="72008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77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6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1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07" y="3292395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6" y="2744776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4" y="3931441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1" y="1495121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3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4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39" name="Oval 38"/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5"/>
          </p:cNvPr>
          <p:cNvSpPr/>
          <p:nvPr/>
        </p:nvSpPr>
        <p:spPr>
          <a:xfrm>
            <a:off x="7502228" y="3542840"/>
            <a:ext cx="508228" cy="50822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41" name="Oval 40">
            <a:hlinkClick r:id="rId16"/>
          </p:cNvPr>
          <p:cNvSpPr/>
          <p:nvPr/>
        </p:nvSpPr>
        <p:spPr>
          <a:xfrm>
            <a:off x="8124296" y="2775899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3"/>
          </p:cNvPr>
          <p:cNvSpPr/>
          <p:nvPr/>
        </p:nvSpPr>
        <p:spPr>
          <a:xfrm>
            <a:off x="8035841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3"/>
          </p:cNvPr>
          <p:cNvSpPr/>
          <p:nvPr/>
        </p:nvSpPr>
        <p:spPr>
          <a:xfrm>
            <a:off x="6483166" y="3538139"/>
            <a:ext cx="519978" cy="51997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0" name="Oval 49">
            <a:hlinkClick r:id="rId17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5"/>
          </p:cNvPr>
          <p:cNvSpPr/>
          <p:nvPr/>
        </p:nvSpPr>
        <p:spPr>
          <a:xfrm>
            <a:off x="7871871" y="5346911"/>
            <a:ext cx="568488" cy="5684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53" name="Oval 52"/>
          <p:cNvSpPr/>
          <p:nvPr/>
        </p:nvSpPr>
        <p:spPr>
          <a:xfrm>
            <a:off x="8484740" y="5353712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4" name="Oval 53">
            <a:hlinkClick r:id="rId18"/>
          </p:cNvPr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/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/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19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>
            <a:hlinkClick r:id="rId19"/>
          </p:cNvPr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0"/>
          </p:cNvPr>
          <p:cNvSpPr/>
          <p:nvPr/>
        </p:nvSpPr>
        <p:spPr>
          <a:xfrm>
            <a:off x="6860658" y="5354095"/>
            <a:ext cx="554121" cy="554121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61" name="Oval 60">
            <a:hlinkClick r:id="rId21"/>
          </p:cNvPr>
          <p:cNvSpPr/>
          <p:nvPr/>
        </p:nvSpPr>
        <p:spPr>
          <a:xfrm>
            <a:off x="6972628" y="5956514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>
            <a:hlinkClick r:id="rId22"/>
          </p:cNvPr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3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3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Oval 64">
            <a:hlinkClick r:id="rId14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3"/>
          </p:cNvPr>
          <p:cNvSpPr/>
          <p:nvPr/>
        </p:nvSpPr>
        <p:spPr>
          <a:xfrm>
            <a:off x="5117717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Oval 67">
            <a:hlinkClick r:id="rId16"/>
          </p:cNvPr>
          <p:cNvSpPr/>
          <p:nvPr/>
        </p:nvSpPr>
        <p:spPr>
          <a:xfrm>
            <a:off x="5609161" y="509448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9" name="Oval 68">
            <a:hlinkClick r:id="rId24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5"/>
          </p:cNvPr>
          <p:cNvSpPr/>
          <p:nvPr/>
        </p:nvSpPr>
        <p:spPr>
          <a:xfrm>
            <a:off x="5397679" y="6221315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3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26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0"/>
          </p:cNvPr>
          <p:cNvSpPr/>
          <p:nvPr/>
        </p:nvSpPr>
        <p:spPr>
          <a:xfrm>
            <a:off x="3098568" y="5184924"/>
            <a:ext cx="554121" cy="554121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75" name="Oval 74">
            <a:hlinkClick r:id="rId22"/>
          </p:cNvPr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/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77" name="Oval 76"/>
          <p:cNvSpPr/>
          <p:nvPr/>
        </p:nvSpPr>
        <p:spPr>
          <a:xfrm>
            <a:off x="1467086" y="5660230"/>
            <a:ext cx="484574" cy="484574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3"/>
          </p:cNvPr>
          <p:cNvSpPr/>
          <p:nvPr/>
        </p:nvSpPr>
        <p:spPr>
          <a:xfrm>
            <a:off x="2140875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Oval 78">
            <a:hlinkClick r:id="rId21"/>
          </p:cNvPr>
          <p:cNvSpPr/>
          <p:nvPr/>
        </p:nvSpPr>
        <p:spPr>
          <a:xfrm>
            <a:off x="2590058" y="5231820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7" y="445654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7" y="5700481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27"/>
          </p:cNvPr>
          <p:cNvSpPr/>
          <p:nvPr/>
        </p:nvSpPr>
        <p:spPr>
          <a:xfrm>
            <a:off x="3498349" y="5663697"/>
            <a:ext cx="473729" cy="473729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28"/>
          </p:cNvPr>
          <p:cNvSpPr/>
          <p:nvPr/>
        </p:nvSpPr>
        <p:spPr>
          <a:xfrm>
            <a:off x="1695875" y="4987603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4" name="Oval 83"/>
          <p:cNvSpPr/>
          <p:nvPr/>
        </p:nvSpPr>
        <p:spPr>
          <a:xfrm>
            <a:off x="1740340" y="6115729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85" name="Oval 84">
            <a:hlinkClick r:id="rId29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0"/>
          </p:cNvPr>
          <p:cNvSpPr/>
          <p:nvPr/>
        </p:nvSpPr>
        <p:spPr>
          <a:xfrm>
            <a:off x="2302569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3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5"/>
          </p:cNvPr>
          <p:cNvSpPr/>
          <p:nvPr/>
        </p:nvSpPr>
        <p:spPr>
          <a:xfrm>
            <a:off x="955603" y="3555239"/>
            <a:ext cx="483717" cy="48371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1"/>
          </p:cNvPr>
          <p:cNvSpPr/>
          <p:nvPr/>
        </p:nvSpPr>
        <p:spPr>
          <a:xfrm>
            <a:off x="1492630" y="3591512"/>
            <a:ext cx="395851" cy="39585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/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3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4" name="Oval 93">
            <a:hlinkClick r:id="rId27"/>
          </p:cNvPr>
          <p:cNvSpPr/>
          <p:nvPr/>
        </p:nvSpPr>
        <p:spPr>
          <a:xfrm>
            <a:off x="1862357" y="2633697"/>
            <a:ext cx="473729" cy="473729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3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>
            <a:hlinkClick r:id="rId32"/>
          </p:cNvPr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Oval 97">
            <a:hlinkClick r:id="rId33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4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35"/>
          </p:cNvPr>
          <p:cNvSpPr/>
          <p:nvPr/>
        </p:nvSpPr>
        <p:spPr>
          <a:xfrm>
            <a:off x="936723" y="2810131"/>
            <a:ext cx="708164" cy="70816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101" name="Oval 100">
            <a:hlinkClick r:id="rId33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1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3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3"/>
          </p:cNvPr>
          <p:cNvSpPr/>
          <p:nvPr/>
        </p:nvSpPr>
        <p:spPr>
          <a:xfrm>
            <a:off x="2466168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Oval 104">
            <a:hlinkClick r:id="rId36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cxnSp>
        <p:nvCxnSpPr>
          <p:cNvPr id="90" name="Straight Connector 89"/>
          <p:cNvCxnSpPr>
            <a:endCxn id="109" idx="4"/>
          </p:cNvCxnSpPr>
          <p:nvPr/>
        </p:nvCxnSpPr>
        <p:spPr>
          <a:xfrm flipV="1">
            <a:off x="5794265" y="484484"/>
            <a:ext cx="100539" cy="481476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10" idx="3"/>
          </p:cNvCxnSpPr>
          <p:nvPr/>
        </p:nvCxnSpPr>
        <p:spPr>
          <a:xfrm flipV="1">
            <a:off x="5654371" y="470692"/>
            <a:ext cx="633784" cy="592689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11" idx="2"/>
          </p:cNvCxnSpPr>
          <p:nvPr/>
        </p:nvCxnSpPr>
        <p:spPr>
          <a:xfrm flipV="1">
            <a:off x="5794265" y="817743"/>
            <a:ext cx="491384" cy="183456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743744" y="949006"/>
            <a:ext cx="1131485" cy="2973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hlinkClick r:id="rId37"/>
          </p:cNvPr>
          <p:cNvSpPr/>
          <p:nvPr/>
        </p:nvSpPr>
        <p:spPr>
          <a:xfrm>
            <a:off x="5666204" y="27284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110" name="Oval 109">
            <a:hlinkClick r:id="rId38"/>
          </p:cNvPr>
          <p:cNvSpPr/>
          <p:nvPr/>
        </p:nvSpPr>
        <p:spPr>
          <a:xfrm>
            <a:off x="6221200" y="80447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111" name="Oval 110">
            <a:hlinkClick r:id="rId39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113" name="Oval 112">
            <a:hlinkClick r:id="rId40"/>
          </p:cNvPr>
          <p:cNvSpPr/>
          <p:nvPr/>
        </p:nvSpPr>
        <p:spPr>
          <a:xfrm>
            <a:off x="6623769" y="952349"/>
            <a:ext cx="530352" cy="530352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  <a:endParaRPr lang="en-GB" sz="6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 flipV="1">
            <a:off x="5761912" y="965959"/>
            <a:ext cx="597529" cy="571841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12" name="Oval 111">
            <a:hlinkClick r:id="rId41"/>
          </p:cNvPr>
          <p:cNvSpPr/>
          <p:nvPr/>
        </p:nvSpPr>
        <p:spPr>
          <a:xfrm>
            <a:off x="6133137" y="1275760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115" name="Oval 114">
            <a:hlinkClick r:id="rId42"/>
          </p:cNvPr>
          <p:cNvSpPr/>
          <p:nvPr/>
        </p:nvSpPr>
        <p:spPr>
          <a:xfrm>
            <a:off x="6739618" y="255884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Oval 115">
            <a:hlinkClick r:id="rId43"/>
          </p:cNvPr>
          <p:cNvSpPr/>
          <p:nvPr/>
        </p:nvSpPr>
        <p:spPr>
          <a:xfrm>
            <a:off x="7194168" y="546783"/>
            <a:ext cx="720080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Oval 116">
            <a:hlinkClick r:id="rId44"/>
          </p:cNvPr>
          <p:cNvSpPr/>
          <p:nvPr/>
        </p:nvSpPr>
        <p:spPr>
          <a:xfrm>
            <a:off x="773447" y="1631655"/>
            <a:ext cx="609163" cy="595746"/>
          </a:xfrm>
          <a:prstGeom prst="ellipse">
            <a:avLst/>
          </a:prstGeom>
          <a:solidFill>
            <a:srgbClr val="855199"/>
          </a:solidFill>
          <a:ln>
            <a:solidFill>
              <a:srgbClr val="855199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 Press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Oval 119">
            <a:hlinkClick r:id="rId45"/>
          </p:cNvPr>
          <p:cNvSpPr/>
          <p:nvPr/>
        </p:nvSpPr>
        <p:spPr>
          <a:xfrm>
            <a:off x="936723" y="5116830"/>
            <a:ext cx="645667" cy="62635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Supplements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Oval 121">
            <a:hlinkClick r:id="rId43"/>
          </p:cNvPr>
          <p:cNvSpPr/>
          <p:nvPr/>
        </p:nvSpPr>
        <p:spPr>
          <a:xfrm>
            <a:off x="4183168" y="5540521"/>
            <a:ext cx="720080" cy="7200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6499D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Oval 122">
            <a:hlinkClick r:id="rId43"/>
          </p:cNvPr>
          <p:cNvSpPr/>
          <p:nvPr/>
        </p:nvSpPr>
        <p:spPr>
          <a:xfrm>
            <a:off x="694676" y="5814170"/>
            <a:ext cx="720080" cy="720080"/>
          </a:xfrm>
          <a:prstGeom prst="ellipse">
            <a:avLst/>
          </a:prstGeom>
          <a:ln>
            <a:solidFill>
              <a:srgbClr val="92CB9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Oval 123">
            <a:hlinkClick r:id="rId43"/>
          </p:cNvPr>
          <p:cNvSpPr/>
          <p:nvPr/>
        </p:nvSpPr>
        <p:spPr>
          <a:xfrm>
            <a:off x="812189" y="4321067"/>
            <a:ext cx="720080" cy="72008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Oval 127">
            <a:hlinkClick r:id="rId43"/>
          </p:cNvPr>
          <p:cNvSpPr/>
          <p:nvPr/>
        </p:nvSpPr>
        <p:spPr>
          <a:xfrm>
            <a:off x="7304851" y="1444954"/>
            <a:ext cx="589702" cy="558293"/>
          </a:xfrm>
          <a:prstGeom prst="ellipse">
            <a:avLst/>
          </a:prstGeom>
          <a:noFill/>
          <a:ln>
            <a:solidFill>
              <a:srgbClr val="E87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SAGE</a:t>
            </a:r>
          </a:p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Stats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9" name="Oval 128">
            <a:hlinkClick r:id="rId46"/>
          </p:cNvPr>
          <p:cNvSpPr/>
          <p:nvPr/>
        </p:nvSpPr>
        <p:spPr>
          <a:xfrm>
            <a:off x="7950895" y="1669108"/>
            <a:ext cx="589702" cy="558293"/>
          </a:xfrm>
          <a:prstGeom prst="ellipse">
            <a:avLst/>
          </a:prstGeom>
          <a:noFill/>
          <a:ln>
            <a:solidFill>
              <a:srgbClr val="E87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SAGE</a:t>
            </a:r>
          </a:p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</a:p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Oval 129">
            <a:hlinkClick r:id="rId47"/>
          </p:cNvPr>
          <p:cNvSpPr/>
          <p:nvPr/>
        </p:nvSpPr>
        <p:spPr>
          <a:xfrm>
            <a:off x="6611766" y="1804764"/>
            <a:ext cx="720000" cy="720000"/>
          </a:xfrm>
          <a:prstGeom prst="ellipse">
            <a:avLst/>
          </a:prstGeom>
          <a:noFill/>
          <a:ln>
            <a:solidFill>
              <a:srgbClr val="E87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Methodspace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1" name="Oval 130">
            <a:hlinkClick r:id="rId48"/>
          </p:cNvPr>
          <p:cNvSpPr/>
          <p:nvPr/>
        </p:nvSpPr>
        <p:spPr>
          <a:xfrm>
            <a:off x="66865" y="1251527"/>
            <a:ext cx="720000" cy="720000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SAGE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Oval 131">
            <a:hlinkClick r:id="rId49"/>
          </p:cNvPr>
          <p:cNvSpPr/>
          <p:nvPr/>
        </p:nvSpPr>
        <p:spPr>
          <a:xfrm>
            <a:off x="1467086" y="1670919"/>
            <a:ext cx="621131" cy="606369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Blog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Oval 120">
            <a:hlinkClick r:id="rId50"/>
          </p:cNvPr>
          <p:cNvSpPr/>
          <p:nvPr/>
        </p:nvSpPr>
        <p:spPr>
          <a:xfrm>
            <a:off x="7820597" y="47036"/>
            <a:ext cx="720000" cy="720000"/>
          </a:xfrm>
          <a:prstGeom prst="ellipse">
            <a:avLst/>
          </a:prstGeom>
          <a:noFill/>
          <a:ln>
            <a:solidFill>
              <a:srgbClr val="00A3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SAGE</a:t>
            </a:r>
          </a:p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Recommends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5" name="Straight Connector 124"/>
          <p:cNvCxnSpPr>
            <a:stCxn id="126" idx="0"/>
          </p:cNvCxnSpPr>
          <p:nvPr/>
        </p:nvCxnSpPr>
        <p:spPr>
          <a:xfrm flipH="1" flipV="1">
            <a:off x="5763823" y="1029128"/>
            <a:ext cx="61203" cy="418541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hlinkClick r:id="rId32"/>
          </p:cNvPr>
          <p:cNvSpPr/>
          <p:nvPr/>
        </p:nvSpPr>
        <p:spPr>
          <a:xfrm>
            <a:off x="5596426" y="1447669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 </a:t>
            </a:r>
          </a:p>
          <a:p>
            <a:pPr algn="ctr"/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</a:t>
            </a:r>
          </a:p>
          <a:p>
            <a:pPr algn="ctr"/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27367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 smtClean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SPRINGER</a:t>
            </a:r>
          </a:p>
          <a:p>
            <a:pPr algn="ctr">
              <a:lnSpc>
                <a:spcPct val="80000"/>
              </a:lnSpc>
            </a:pPr>
            <a:r>
              <a:rPr lang="en-GB" sz="2000" dirty="0" smtClean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NATURE</a:t>
            </a: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38100" cap="rnd" cmpd="sng">
            <a:solidFill>
              <a:srgbClr val="075B81">
                <a:alpha val="10196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prstClr val="black">
                  <a:lumMod val="75000"/>
                  <a:lumOff val="2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Oval 1">
            <a:hlinkClick r:id="rId4"/>
          </p:cNvPr>
          <p:cNvSpPr/>
          <p:nvPr/>
        </p:nvSpPr>
        <p:spPr>
          <a:xfrm>
            <a:off x="4152195" y="309047"/>
            <a:ext cx="720080" cy="72008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77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6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1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07" y="3292395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6" y="2744776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4" y="3931441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1" y="1495121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3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4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39" name="Oval 38">
            <a:hlinkClick r:id="rId15"/>
          </p:cNvPr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6"/>
          </p:cNvPr>
          <p:cNvSpPr/>
          <p:nvPr/>
        </p:nvSpPr>
        <p:spPr>
          <a:xfrm>
            <a:off x="7502228" y="3542840"/>
            <a:ext cx="508228" cy="50822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Suggester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Oval 40">
            <a:hlinkClick r:id="rId17"/>
          </p:cNvPr>
          <p:cNvSpPr/>
          <p:nvPr/>
        </p:nvSpPr>
        <p:spPr>
          <a:xfrm>
            <a:off x="8124296" y="2775899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7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Nature/AJE</a:t>
            </a:r>
            <a: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18"/>
          </p:cNvPr>
          <p:cNvSpPr/>
          <p:nvPr/>
        </p:nvSpPr>
        <p:spPr>
          <a:xfrm>
            <a:off x="8035841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Oval 42">
            <a:hlinkClick r:id="rId19"/>
          </p:cNvPr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20"/>
          </p:cNvPr>
          <p:cNvSpPr/>
          <p:nvPr/>
        </p:nvSpPr>
        <p:spPr>
          <a:xfrm>
            <a:off x="6483166" y="3538139"/>
            <a:ext cx="519978" cy="51997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val 44">
            <a:hlinkClick r:id="rId20"/>
          </p:cNvPr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Springer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Oval 49">
            <a:hlinkClick r:id="rId21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6"/>
          </p:cNvPr>
          <p:cNvSpPr/>
          <p:nvPr/>
        </p:nvSpPr>
        <p:spPr>
          <a:xfrm>
            <a:off x="7871871" y="5346911"/>
            <a:ext cx="568488" cy="5684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Suggester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Oval 52">
            <a:hlinkClick r:id="rId20"/>
          </p:cNvPr>
          <p:cNvSpPr/>
          <p:nvPr/>
        </p:nvSpPr>
        <p:spPr>
          <a:xfrm>
            <a:off x="8484740" y="5353712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Springer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4" name="Oval 53"/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>
            <a:hlinkClick r:id="rId15"/>
          </p:cNvPr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>
            <a:hlinkClick r:id="rId19"/>
          </p:cNvPr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22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/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3"/>
          </p:cNvPr>
          <p:cNvSpPr/>
          <p:nvPr/>
        </p:nvSpPr>
        <p:spPr>
          <a:xfrm>
            <a:off x="6860658" y="5354095"/>
            <a:ext cx="554121" cy="55412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Oval 60">
            <a:hlinkClick r:id="rId24"/>
          </p:cNvPr>
          <p:cNvSpPr/>
          <p:nvPr/>
        </p:nvSpPr>
        <p:spPr>
          <a:xfrm>
            <a:off x="6972628" y="5956514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/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5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18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Oval 64">
            <a:hlinkClick r:id="rId14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20"/>
          </p:cNvPr>
          <p:cNvSpPr/>
          <p:nvPr/>
        </p:nvSpPr>
        <p:spPr>
          <a:xfrm>
            <a:off x="5117717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Oval 67">
            <a:hlinkClick r:id="rId17"/>
          </p:cNvPr>
          <p:cNvSpPr/>
          <p:nvPr/>
        </p:nvSpPr>
        <p:spPr>
          <a:xfrm>
            <a:off x="5609161" y="509448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7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Nature/AJE</a:t>
            </a:r>
            <a: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9" name="Oval 68">
            <a:hlinkClick r:id="rId26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7"/>
          </p:cNvPr>
          <p:cNvSpPr/>
          <p:nvPr/>
        </p:nvSpPr>
        <p:spPr>
          <a:xfrm>
            <a:off x="5397679" y="6221315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3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28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3"/>
          </p:cNvPr>
          <p:cNvSpPr/>
          <p:nvPr/>
        </p:nvSpPr>
        <p:spPr>
          <a:xfrm>
            <a:off x="3098568" y="5184924"/>
            <a:ext cx="554121" cy="554121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>
            <a:hlinkClick r:id="rId20"/>
          </p:cNvPr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Springer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77" name="Oval 76">
            <a:hlinkClick r:id="rId15"/>
          </p:cNvPr>
          <p:cNvSpPr/>
          <p:nvPr/>
        </p:nvSpPr>
        <p:spPr>
          <a:xfrm>
            <a:off x="1467086" y="5660230"/>
            <a:ext cx="484574" cy="484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18"/>
          </p:cNvPr>
          <p:cNvSpPr/>
          <p:nvPr/>
        </p:nvSpPr>
        <p:spPr>
          <a:xfrm>
            <a:off x="2140875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Oval 78">
            <a:hlinkClick r:id="rId24"/>
          </p:cNvPr>
          <p:cNvSpPr/>
          <p:nvPr/>
        </p:nvSpPr>
        <p:spPr>
          <a:xfrm>
            <a:off x="2590058" y="5231820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7" y="445654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7" y="5700481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29"/>
          </p:cNvPr>
          <p:cNvSpPr/>
          <p:nvPr/>
        </p:nvSpPr>
        <p:spPr>
          <a:xfrm>
            <a:off x="3498349" y="566369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30"/>
          </p:cNvPr>
          <p:cNvSpPr/>
          <p:nvPr/>
        </p:nvSpPr>
        <p:spPr>
          <a:xfrm>
            <a:off x="1695875" y="4987603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4" name="Oval 83"/>
          <p:cNvSpPr/>
          <p:nvPr/>
        </p:nvSpPr>
        <p:spPr>
          <a:xfrm>
            <a:off x="1740340" y="6115729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85" name="Oval 84">
            <a:hlinkClick r:id="rId31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2"/>
          </p:cNvPr>
          <p:cNvSpPr/>
          <p:nvPr/>
        </p:nvSpPr>
        <p:spPr>
          <a:xfrm>
            <a:off x="2302569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5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7"/>
          </p:cNvPr>
          <p:cNvSpPr/>
          <p:nvPr/>
        </p:nvSpPr>
        <p:spPr>
          <a:xfrm>
            <a:off x="955603" y="3555239"/>
            <a:ext cx="483717" cy="48371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3"/>
          </p:cNvPr>
          <p:cNvSpPr/>
          <p:nvPr/>
        </p:nvSpPr>
        <p:spPr>
          <a:xfrm>
            <a:off x="1492630" y="3591512"/>
            <a:ext cx="395851" cy="395851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>
            <a:hlinkClick r:id="rId15"/>
          </p:cNvPr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18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Oval 92">
            <a:hlinkClick r:id="rId20"/>
          </p:cNvPr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Springer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4" name="Oval 93">
            <a:hlinkClick r:id="rId29"/>
          </p:cNvPr>
          <p:cNvSpPr/>
          <p:nvPr/>
        </p:nvSpPr>
        <p:spPr>
          <a:xfrm>
            <a:off x="1862357" y="2633697"/>
            <a:ext cx="473729" cy="473729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20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>
            <a:hlinkClick r:id="rId34"/>
          </p:cNvPr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SharedIt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Oval 97">
            <a:hlinkClick r:id="rId35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6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37"/>
          </p:cNvPr>
          <p:cNvSpPr/>
          <p:nvPr/>
        </p:nvSpPr>
        <p:spPr>
          <a:xfrm>
            <a:off x="936723" y="2810131"/>
            <a:ext cx="708164" cy="70816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 Tips</a:t>
            </a:r>
          </a:p>
          <a:p>
            <a:pPr algn="ctr"/>
            <a:r>
              <a:rPr lang="en-GB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</a:p>
          <a:p>
            <a:pPr algn="ctr"/>
            <a:r>
              <a:rPr lang="en-GB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Promoting</a:t>
            </a:r>
            <a:endParaRPr lang="en-GB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Oval 100">
            <a:hlinkClick r:id="rId35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3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5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18"/>
          </p:cNvPr>
          <p:cNvSpPr/>
          <p:nvPr/>
        </p:nvSpPr>
        <p:spPr>
          <a:xfrm>
            <a:off x="2466168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Oval 104">
            <a:hlinkClick r:id="rId38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cxnSp>
        <p:nvCxnSpPr>
          <p:cNvPr id="90" name="Straight Connector 89"/>
          <p:cNvCxnSpPr>
            <a:endCxn id="109" idx="4"/>
          </p:cNvCxnSpPr>
          <p:nvPr/>
        </p:nvCxnSpPr>
        <p:spPr>
          <a:xfrm flipV="1">
            <a:off x="5794265" y="484484"/>
            <a:ext cx="100539" cy="481476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654371" y="309047"/>
            <a:ext cx="753034" cy="754333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794265" y="836897"/>
            <a:ext cx="688901" cy="16430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743744" y="949006"/>
            <a:ext cx="1131485" cy="2973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hlinkClick r:id="rId39"/>
          </p:cNvPr>
          <p:cNvSpPr/>
          <p:nvPr/>
        </p:nvSpPr>
        <p:spPr>
          <a:xfrm>
            <a:off x="5666204" y="27284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110" name="Oval 109">
            <a:hlinkClick r:id="rId34"/>
          </p:cNvPr>
          <p:cNvSpPr/>
          <p:nvPr/>
        </p:nvSpPr>
        <p:spPr>
          <a:xfrm>
            <a:off x="6221200" y="80447"/>
            <a:ext cx="457200" cy="45720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SharedIt</a:t>
            </a:r>
            <a:endParaRPr lang="en-GB" sz="6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Oval 110">
            <a:hlinkClick r:id="rId40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</a:t>
            </a:r>
            <a:endParaRPr lang="en-GB" sz="6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3" name="Oval 112">
            <a:hlinkClick r:id="rId41"/>
          </p:cNvPr>
          <p:cNvSpPr/>
          <p:nvPr/>
        </p:nvSpPr>
        <p:spPr>
          <a:xfrm>
            <a:off x="6623769" y="952349"/>
            <a:ext cx="530352" cy="530352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  <a:endParaRPr lang="en-GB" sz="6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 flipV="1">
            <a:off x="5761912" y="965959"/>
            <a:ext cx="597529" cy="571841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12" name="Oval 111">
            <a:hlinkClick r:id="rId42"/>
          </p:cNvPr>
          <p:cNvSpPr/>
          <p:nvPr/>
        </p:nvSpPr>
        <p:spPr>
          <a:xfrm>
            <a:off x="6133137" y="1275760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115" name="Oval 114">
            <a:hlinkClick r:id="rId6"/>
          </p:cNvPr>
          <p:cNvSpPr/>
          <p:nvPr/>
        </p:nvSpPr>
        <p:spPr>
          <a:xfrm>
            <a:off x="6739618" y="255884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Oval 115">
            <a:hlinkClick r:id="rId43"/>
          </p:cNvPr>
          <p:cNvSpPr/>
          <p:nvPr/>
        </p:nvSpPr>
        <p:spPr>
          <a:xfrm>
            <a:off x="7194168" y="546783"/>
            <a:ext cx="720080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Oval 116">
            <a:hlinkClick r:id="rId44"/>
          </p:cNvPr>
          <p:cNvSpPr/>
          <p:nvPr/>
        </p:nvSpPr>
        <p:spPr>
          <a:xfrm>
            <a:off x="773448" y="1631655"/>
            <a:ext cx="595746" cy="595746"/>
          </a:xfrm>
          <a:prstGeom prst="ellipse">
            <a:avLst/>
          </a:prstGeom>
          <a:solidFill>
            <a:srgbClr val="855199"/>
          </a:solidFill>
          <a:ln>
            <a:solidFill>
              <a:srgbClr val="855199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Press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Oval 119">
            <a:hlinkClick r:id="rId45"/>
          </p:cNvPr>
          <p:cNvSpPr/>
          <p:nvPr/>
        </p:nvSpPr>
        <p:spPr>
          <a:xfrm>
            <a:off x="936723" y="5116830"/>
            <a:ext cx="645667" cy="62635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Supplements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Oval 121">
            <a:hlinkClick r:id="rId43"/>
          </p:cNvPr>
          <p:cNvSpPr/>
          <p:nvPr/>
        </p:nvSpPr>
        <p:spPr>
          <a:xfrm>
            <a:off x="4183168" y="5540521"/>
            <a:ext cx="720080" cy="7200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6499D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Oval 122">
            <a:hlinkClick r:id="rId43"/>
          </p:cNvPr>
          <p:cNvSpPr/>
          <p:nvPr/>
        </p:nvSpPr>
        <p:spPr>
          <a:xfrm>
            <a:off x="694676" y="5814170"/>
            <a:ext cx="720080" cy="720080"/>
          </a:xfrm>
          <a:prstGeom prst="ellipse">
            <a:avLst/>
          </a:prstGeom>
          <a:ln>
            <a:solidFill>
              <a:srgbClr val="92CB9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Oval 123">
            <a:hlinkClick r:id="rId43"/>
          </p:cNvPr>
          <p:cNvSpPr/>
          <p:nvPr/>
        </p:nvSpPr>
        <p:spPr>
          <a:xfrm>
            <a:off x="812189" y="4321067"/>
            <a:ext cx="720080" cy="72008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" name="Oval 125">
            <a:hlinkClick r:id="rId46"/>
          </p:cNvPr>
          <p:cNvSpPr/>
          <p:nvPr/>
        </p:nvSpPr>
        <p:spPr>
          <a:xfrm>
            <a:off x="7791382" y="49766"/>
            <a:ext cx="665828" cy="666000"/>
          </a:xfrm>
          <a:prstGeom prst="ellipse">
            <a:avLst/>
          </a:prstGeom>
          <a:noFill/>
          <a:ln>
            <a:solidFill>
              <a:srgbClr val="00A3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7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9" name="Oval 128">
            <a:hlinkClick r:id="rId47"/>
          </p:cNvPr>
          <p:cNvSpPr/>
          <p:nvPr/>
        </p:nvSpPr>
        <p:spPr>
          <a:xfrm>
            <a:off x="6775219" y="1515171"/>
            <a:ext cx="589702" cy="558293"/>
          </a:xfrm>
          <a:prstGeom prst="ellipse">
            <a:avLst/>
          </a:prstGeom>
          <a:noFill/>
          <a:ln>
            <a:solidFill>
              <a:srgbClr val="E87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Springer</a:t>
            </a:r>
          </a:p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Protocols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1" name="Oval 130">
            <a:hlinkClick r:id="rId48"/>
          </p:cNvPr>
          <p:cNvSpPr/>
          <p:nvPr/>
        </p:nvSpPr>
        <p:spPr>
          <a:xfrm>
            <a:off x="7406396" y="1347354"/>
            <a:ext cx="460800" cy="461138"/>
          </a:xfrm>
          <a:prstGeom prst="ellipse">
            <a:avLst/>
          </a:prstGeom>
          <a:noFill/>
          <a:ln>
            <a:solidFill>
              <a:srgbClr val="E87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zbMath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Oval 131">
            <a:hlinkClick r:id="rId49"/>
          </p:cNvPr>
          <p:cNvSpPr/>
          <p:nvPr/>
        </p:nvSpPr>
        <p:spPr>
          <a:xfrm>
            <a:off x="7350208" y="1871126"/>
            <a:ext cx="478800" cy="478754"/>
          </a:xfrm>
          <a:prstGeom prst="ellipse">
            <a:avLst/>
          </a:prstGeom>
          <a:noFill/>
          <a:ln>
            <a:solidFill>
              <a:srgbClr val="E87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</a:t>
            </a:r>
          </a:p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Nature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Oval 132">
            <a:hlinkClick r:id="rId50"/>
          </p:cNvPr>
          <p:cNvSpPr/>
          <p:nvPr/>
        </p:nvSpPr>
        <p:spPr>
          <a:xfrm>
            <a:off x="7857439" y="1586142"/>
            <a:ext cx="589702" cy="558293"/>
          </a:xfrm>
          <a:prstGeom prst="ellipse">
            <a:avLst/>
          </a:prstGeom>
          <a:noFill/>
          <a:ln>
            <a:solidFill>
              <a:srgbClr val="E87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Nature</a:t>
            </a:r>
          </a:p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</a:t>
            </a:r>
          </a:p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Exchange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4" name="Oval 133">
            <a:hlinkClick r:id="rId51"/>
          </p:cNvPr>
          <p:cNvSpPr/>
          <p:nvPr/>
        </p:nvSpPr>
        <p:spPr>
          <a:xfrm>
            <a:off x="6623769" y="2114433"/>
            <a:ext cx="589702" cy="558293"/>
          </a:xfrm>
          <a:prstGeom prst="ellipse">
            <a:avLst/>
          </a:prstGeom>
          <a:noFill/>
          <a:ln>
            <a:solidFill>
              <a:srgbClr val="E87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Springer</a:t>
            </a:r>
          </a:p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Materials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5" name="Oval 134">
            <a:hlinkClick r:id="rId52"/>
          </p:cNvPr>
          <p:cNvSpPr/>
          <p:nvPr/>
        </p:nvSpPr>
        <p:spPr>
          <a:xfrm>
            <a:off x="8480642" y="1829041"/>
            <a:ext cx="478800" cy="478754"/>
          </a:xfrm>
          <a:prstGeom prst="ellipse">
            <a:avLst/>
          </a:prstGeom>
          <a:noFill/>
          <a:ln>
            <a:solidFill>
              <a:srgbClr val="E87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ISRCTN</a:t>
            </a:r>
          </a:p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Registry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6" name="Oval 135">
            <a:hlinkClick r:id="rId53"/>
          </p:cNvPr>
          <p:cNvSpPr/>
          <p:nvPr/>
        </p:nvSpPr>
        <p:spPr>
          <a:xfrm>
            <a:off x="359120" y="5336624"/>
            <a:ext cx="529200" cy="529092"/>
          </a:xfrm>
          <a:prstGeom prst="ellipse">
            <a:avLst/>
          </a:prstGeom>
          <a:noFill/>
          <a:ln>
            <a:solidFill>
              <a:srgbClr val="92CB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e.Proofing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Oval 136">
            <a:hlinkClick r:id="rId54"/>
          </p:cNvPr>
          <p:cNvSpPr/>
          <p:nvPr/>
        </p:nvSpPr>
        <p:spPr>
          <a:xfrm>
            <a:off x="1466928" y="1757698"/>
            <a:ext cx="484574" cy="484574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Nature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8" name="Oval 137">
            <a:hlinkClick r:id="rId55"/>
          </p:cNvPr>
          <p:cNvSpPr/>
          <p:nvPr/>
        </p:nvSpPr>
        <p:spPr>
          <a:xfrm>
            <a:off x="1958800" y="1996956"/>
            <a:ext cx="583200" cy="584512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Blog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9" name="Oval 138">
            <a:hlinkClick r:id="rId56"/>
          </p:cNvPr>
          <p:cNvSpPr/>
          <p:nvPr/>
        </p:nvSpPr>
        <p:spPr>
          <a:xfrm>
            <a:off x="234086" y="1512382"/>
            <a:ext cx="484574" cy="484574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Nature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Podcast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0" name="Oval 139">
            <a:hlinkClick r:id="rId57"/>
          </p:cNvPr>
          <p:cNvSpPr/>
          <p:nvPr/>
        </p:nvSpPr>
        <p:spPr>
          <a:xfrm>
            <a:off x="2279467" y="330836"/>
            <a:ext cx="484574" cy="484574"/>
          </a:xfrm>
          <a:prstGeom prst="ellipse">
            <a:avLst/>
          </a:prstGeom>
          <a:noFill/>
          <a:ln>
            <a:solidFill>
              <a:srgbClr val="80004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00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Nature</a:t>
            </a:r>
          </a:p>
          <a:p>
            <a:pPr algn="ctr"/>
            <a:r>
              <a:rPr lang="en-GB" sz="800" dirty="0" smtClean="0">
                <a:solidFill>
                  <a:srgbClr val="800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</a:t>
            </a:r>
            <a:endParaRPr lang="en-GB" sz="800" dirty="0">
              <a:solidFill>
                <a:srgbClr val="80004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1" name="Oval 140">
            <a:hlinkClick r:id="rId46"/>
          </p:cNvPr>
          <p:cNvSpPr/>
          <p:nvPr/>
        </p:nvSpPr>
        <p:spPr>
          <a:xfrm>
            <a:off x="577674" y="893485"/>
            <a:ext cx="665828" cy="666000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7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9" name="Straight Connector 118"/>
          <p:cNvCxnSpPr>
            <a:endCxn id="10" idx="4"/>
          </p:cNvCxnSpPr>
          <p:nvPr/>
        </p:nvCxnSpPr>
        <p:spPr>
          <a:xfrm flipH="1" flipV="1">
            <a:off x="5743743" y="1281155"/>
            <a:ext cx="81284" cy="35879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hlinkClick r:id="rId34"/>
          </p:cNvPr>
          <p:cNvSpPr/>
          <p:nvPr/>
        </p:nvSpPr>
        <p:spPr>
          <a:xfrm>
            <a:off x="5596426" y="1447669"/>
            <a:ext cx="457200" cy="45720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SharedIt</a:t>
            </a:r>
            <a:endParaRPr lang="en-GB" sz="6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 smtClean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ELSEVIER</a:t>
            </a: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38100" cap="rnd" cmpd="sng">
            <a:solidFill>
              <a:srgbClr val="075B81">
                <a:alpha val="10196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prstClr val="black">
                  <a:lumMod val="75000"/>
                  <a:lumOff val="2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Oval 1">
            <a:hlinkClick r:id="rId4"/>
          </p:cNvPr>
          <p:cNvSpPr/>
          <p:nvPr/>
        </p:nvSpPr>
        <p:spPr>
          <a:xfrm>
            <a:off x="4152195" y="309047"/>
            <a:ext cx="720080" cy="72008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77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6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1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07" y="3292395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6" y="2744776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4" y="3931441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1" y="1495121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prstClr val="white">
                      <a:alpha val="75000"/>
                    </a:prst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3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4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5"/>
          </p:cNvPr>
          <p:cNvSpPr/>
          <p:nvPr/>
        </p:nvSpPr>
        <p:spPr>
          <a:xfrm>
            <a:off x="7502228" y="3542840"/>
            <a:ext cx="508228" cy="50822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Oval 40">
            <a:hlinkClick r:id="rId16"/>
          </p:cNvPr>
          <p:cNvSpPr/>
          <p:nvPr/>
        </p:nvSpPr>
        <p:spPr>
          <a:xfrm>
            <a:off x="8124296" y="2775899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10000"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Illustration</a:t>
            </a: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17"/>
          </p:cNvPr>
          <p:cNvSpPr/>
          <p:nvPr/>
        </p:nvSpPr>
        <p:spPr>
          <a:xfrm>
            <a:off x="8035841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Author’s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18"/>
          </p:cNvPr>
          <p:cNvSpPr/>
          <p:nvPr/>
        </p:nvSpPr>
        <p:spPr>
          <a:xfrm>
            <a:off x="6483166" y="3538139"/>
            <a:ext cx="519978" cy="51997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val 44">
            <a:hlinkClick r:id="rId18"/>
          </p:cNvPr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Elsevier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Publishing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Campus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Oval 49">
            <a:hlinkClick r:id="rId19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5"/>
          </p:cNvPr>
          <p:cNvSpPr/>
          <p:nvPr/>
        </p:nvSpPr>
        <p:spPr>
          <a:xfrm>
            <a:off x="7871871" y="5346911"/>
            <a:ext cx="568488" cy="5684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53" name="Oval 52">
            <a:hlinkClick r:id="rId18"/>
          </p:cNvPr>
          <p:cNvSpPr/>
          <p:nvPr/>
        </p:nvSpPr>
        <p:spPr>
          <a:xfrm>
            <a:off x="8484740" y="5353712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Elsevier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Publishing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Campus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Oval 53">
            <a:hlinkClick r:id="rId20"/>
          </p:cNvPr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/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/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21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>
            <a:hlinkClick r:id="rId22"/>
          </p:cNvPr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3"/>
          </p:cNvPr>
          <p:cNvSpPr/>
          <p:nvPr/>
        </p:nvSpPr>
        <p:spPr>
          <a:xfrm>
            <a:off x="6860658" y="5354095"/>
            <a:ext cx="554121" cy="55412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Prepaid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Oval 60">
            <a:hlinkClick r:id="rId24"/>
          </p:cNvPr>
          <p:cNvSpPr/>
          <p:nvPr/>
        </p:nvSpPr>
        <p:spPr>
          <a:xfrm>
            <a:off x="6972628" y="5956514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>
            <a:hlinkClick r:id="rId25"/>
          </p:cNvPr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6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17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Author’s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Oval 64">
            <a:hlinkClick r:id="rId27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18"/>
          </p:cNvPr>
          <p:cNvSpPr/>
          <p:nvPr/>
        </p:nvSpPr>
        <p:spPr>
          <a:xfrm>
            <a:off x="5117717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Oval 67">
            <a:hlinkClick r:id="rId16"/>
          </p:cNvPr>
          <p:cNvSpPr/>
          <p:nvPr/>
        </p:nvSpPr>
        <p:spPr>
          <a:xfrm>
            <a:off x="5609161" y="509448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7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7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7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</a:p>
          <a:p>
            <a:pPr algn="ctr"/>
            <a:r>
              <a:rPr lang="en-GB" sz="7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Illustration</a:t>
            </a:r>
          </a:p>
          <a:p>
            <a:pPr algn="ctr"/>
            <a:r>
              <a:rPr lang="en-GB" sz="7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  <a:endParaRPr lang="en-GB" sz="7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Oval 68">
            <a:hlinkClick r:id="rId28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9"/>
          </p:cNvPr>
          <p:cNvSpPr/>
          <p:nvPr/>
        </p:nvSpPr>
        <p:spPr>
          <a:xfrm>
            <a:off x="5397679" y="6221315"/>
            <a:ext cx="483717" cy="483717"/>
          </a:xfrm>
          <a:prstGeom prst="ellipse">
            <a:avLst/>
          </a:prstGeom>
          <a:solidFill>
            <a:srgbClr val="6499D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3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30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3"/>
          </p:cNvPr>
          <p:cNvSpPr/>
          <p:nvPr/>
        </p:nvSpPr>
        <p:spPr>
          <a:xfrm>
            <a:off x="3098568" y="5184924"/>
            <a:ext cx="554121" cy="554121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Prepaid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Oval 74">
            <a:hlinkClick r:id="rId25"/>
          </p:cNvPr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>
            <a:hlinkClick r:id="rId18"/>
          </p:cNvPr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Elsevier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Publishing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Campus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467086" y="5660230"/>
            <a:ext cx="484574" cy="484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17"/>
          </p:cNvPr>
          <p:cNvSpPr/>
          <p:nvPr/>
        </p:nvSpPr>
        <p:spPr>
          <a:xfrm>
            <a:off x="2140875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Author’s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Oval 78">
            <a:hlinkClick r:id="rId24"/>
          </p:cNvPr>
          <p:cNvSpPr/>
          <p:nvPr/>
        </p:nvSpPr>
        <p:spPr>
          <a:xfrm>
            <a:off x="2590058" y="5231820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7" y="445654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7" y="5700481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31"/>
          </p:cNvPr>
          <p:cNvSpPr/>
          <p:nvPr/>
        </p:nvSpPr>
        <p:spPr>
          <a:xfrm>
            <a:off x="3498349" y="5663697"/>
            <a:ext cx="473729" cy="473729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32"/>
          </p:cNvPr>
          <p:cNvSpPr/>
          <p:nvPr/>
        </p:nvSpPr>
        <p:spPr>
          <a:xfrm>
            <a:off x="1695875" y="4987603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4" name="Oval 83"/>
          <p:cNvSpPr/>
          <p:nvPr/>
        </p:nvSpPr>
        <p:spPr>
          <a:xfrm>
            <a:off x="1740340" y="6115729"/>
            <a:ext cx="595746" cy="595746"/>
          </a:xfrm>
          <a:prstGeom prst="ellipse">
            <a:avLst/>
          </a:prstGeom>
          <a:solidFill>
            <a:srgbClr val="92CB9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85" name="Oval 84">
            <a:hlinkClick r:id="rId33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4"/>
          </p:cNvPr>
          <p:cNvSpPr/>
          <p:nvPr/>
        </p:nvSpPr>
        <p:spPr>
          <a:xfrm>
            <a:off x="2302569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6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9"/>
          </p:cNvPr>
          <p:cNvSpPr/>
          <p:nvPr/>
        </p:nvSpPr>
        <p:spPr>
          <a:xfrm>
            <a:off x="955603" y="3555239"/>
            <a:ext cx="483717" cy="483717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5"/>
          </p:cNvPr>
          <p:cNvSpPr/>
          <p:nvPr/>
        </p:nvSpPr>
        <p:spPr>
          <a:xfrm>
            <a:off x="1492630" y="3591512"/>
            <a:ext cx="395851" cy="39585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/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17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Author’s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Oval 92">
            <a:hlinkClick r:id="rId18"/>
          </p:cNvPr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Elsevier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Publishing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Campus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Oval 93">
            <a:hlinkClick r:id="rId36"/>
          </p:cNvPr>
          <p:cNvSpPr/>
          <p:nvPr/>
        </p:nvSpPr>
        <p:spPr>
          <a:xfrm>
            <a:off x="1862357" y="2633697"/>
            <a:ext cx="473729" cy="473729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18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>
            <a:hlinkClick r:id="rId37"/>
          </p:cNvPr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Oval 97">
            <a:hlinkClick r:id="rId38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9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40"/>
          </p:cNvPr>
          <p:cNvSpPr/>
          <p:nvPr/>
        </p:nvSpPr>
        <p:spPr>
          <a:xfrm>
            <a:off x="936723" y="2810131"/>
            <a:ext cx="708164" cy="70816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Noticed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(EPC module)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Oval 100">
            <a:hlinkClick r:id="rId38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5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6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17"/>
          </p:cNvPr>
          <p:cNvSpPr/>
          <p:nvPr/>
        </p:nvSpPr>
        <p:spPr>
          <a:xfrm>
            <a:off x="2466168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Author’s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Oval 104">
            <a:hlinkClick r:id="rId41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cxnSp>
        <p:nvCxnSpPr>
          <p:cNvPr id="90" name="Straight Connector 89"/>
          <p:cNvCxnSpPr>
            <a:endCxn id="109" idx="4"/>
          </p:cNvCxnSpPr>
          <p:nvPr/>
        </p:nvCxnSpPr>
        <p:spPr>
          <a:xfrm flipV="1">
            <a:off x="5794265" y="484484"/>
            <a:ext cx="100539" cy="481476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10" idx="3"/>
          </p:cNvCxnSpPr>
          <p:nvPr/>
        </p:nvCxnSpPr>
        <p:spPr>
          <a:xfrm flipV="1">
            <a:off x="5654371" y="470692"/>
            <a:ext cx="633784" cy="592689"/>
          </a:xfrm>
          <a:prstGeom prst="line">
            <a:avLst/>
          </a:prstGeom>
          <a:ln w="12700" cap="rnd">
            <a:solidFill>
              <a:srgbClr val="00A3B2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794265" y="836897"/>
            <a:ext cx="688901" cy="16430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743744" y="949006"/>
            <a:ext cx="1131485" cy="2973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hlinkClick r:id="rId42"/>
          </p:cNvPr>
          <p:cNvSpPr/>
          <p:nvPr/>
        </p:nvSpPr>
        <p:spPr>
          <a:xfrm>
            <a:off x="5666204" y="27284"/>
            <a:ext cx="457200" cy="457200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</a:t>
            </a:r>
          </a:p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endParaRPr lang="en-GB" sz="6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Oval 109">
            <a:hlinkClick r:id="rId43"/>
          </p:cNvPr>
          <p:cNvSpPr/>
          <p:nvPr/>
        </p:nvSpPr>
        <p:spPr>
          <a:xfrm>
            <a:off x="6221200" y="80447"/>
            <a:ext cx="457200" cy="457200"/>
          </a:xfrm>
          <a:prstGeom prst="ellipse">
            <a:avLst/>
          </a:prstGeom>
          <a:solidFill>
            <a:srgbClr val="00A3B2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111" name="Oval 110">
            <a:hlinkClick r:id="rId44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113" name="Oval 112">
            <a:hlinkClick r:id="rId45"/>
          </p:cNvPr>
          <p:cNvSpPr/>
          <p:nvPr/>
        </p:nvSpPr>
        <p:spPr>
          <a:xfrm>
            <a:off x="6623769" y="952349"/>
            <a:ext cx="530352" cy="530352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  <a:endParaRPr lang="en-GB" sz="6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 flipV="1">
            <a:off x="5761912" y="965959"/>
            <a:ext cx="597529" cy="571841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12" name="Oval 111">
            <a:hlinkClick r:id="rId46"/>
          </p:cNvPr>
          <p:cNvSpPr/>
          <p:nvPr/>
        </p:nvSpPr>
        <p:spPr>
          <a:xfrm>
            <a:off x="6133137" y="1275760"/>
            <a:ext cx="411480" cy="41148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115" name="Oval 114">
            <a:hlinkClick r:id="rId47"/>
          </p:cNvPr>
          <p:cNvSpPr/>
          <p:nvPr/>
        </p:nvSpPr>
        <p:spPr>
          <a:xfrm>
            <a:off x="6739618" y="255884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Oval 115">
            <a:hlinkClick r:id="rId48"/>
          </p:cNvPr>
          <p:cNvSpPr/>
          <p:nvPr/>
        </p:nvSpPr>
        <p:spPr>
          <a:xfrm>
            <a:off x="7194168" y="546783"/>
            <a:ext cx="720080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Oval 116">
            <a:hlinkClick r:id="rId49"/>
          </p:cNvPr>
          <p:cNvSpPr/>
          <p:nvPr/>
        </p:nvSpPr>
        <p:spPr>
          <a:xfrm>
            <a:off x="773448" y="1631655"/>
            <a:ext cx="595746" cy="595746"/>
          </a:xfrm>
          <a:prstGeom prst="ellipse">
            <a:avLst/>
          </a:prstGeom>
          <a:solidFill>
            <a:srgbClr val="855199"/>
          </a:solidFill>
          <a:ln>
            <a:solidFill>
              <a:srgbClr val="855199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Elsevier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Newsroom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Oval 118">
            <a:hlinkClick r:id="rId50"/>
          </p:cNvPr>
          <p:cNvSpPr/>
          <p:nvPr/>
        </p:nvSpPr>
        <p:spPr>
          <a:xfrm>
            <a:off x="7650000" y="2318400"/>
            <a:ext cx="595746" cy="5957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Mendeley</a:t>
            </a:r>
          </a:p>
          <a:p>
            <a:pPr algn="ctr"/>
            <a:r>
              <a:rPr lang="en-GB" sz="800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</a:p>
          <a:p>
            <a:pPr algn="ctr"/>
            <a:r>
              <a:rPr lang="en-GB" sz="800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Manager</a:t>
            </a:r>
            <a:endParaRPr lang="en-GB" sz="8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Oval 119">
            <a:hlinkClick r:id="rId51"/>
          </p:cNvPr>
          <p:cNvSpPr/>
          <p:nvPr/>
        </p:nvSpPr>
        <p:spPr>
          <a:xfrm>
            <a:off x="936723" y="5116830"/>
            <a:ext cx="645667" cy="62635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Supplements</a:t>
            </a:r>
            <a:endParaRPr lang="en-GB" sz="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Oval 121">
            <a:hlinkClick r:id="rId48"/>
          </p:cNvPr>
          <p:cNvSpPr/>
          <p:nvPr/>
        </p:nvSpPr>
        <p:spPr>
          <a:xfrm>
            <a:off x="4183168" y="5540521"/>
            <a:ext cx="720080" cy="7200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6499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6499D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Oval 122">
            <a:hlinkClick r:id="rId48"/>
          </p:cNvPr>
          <p:cNvSpPr/>
          <p:nvPr/>
        </p:nvSpPr>
        <p:spPr>
          <a:xfrm>
            <a:off x="694676" y="5814170"/>
            <a:ext cx="720080" cy="720080"/>
          </a:xfrm>
          <a:prstGeom prst="ellipse">
            <a:avLst/>
          </a:prstGeom>
          <a:ln>
            <a:solidFill>
              <a:srgbClr val="92CB9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Oval 123">
            <a:hlinkClick r:id="rId48"/>
          </p:cNvPr>
          <p:cNvSpPr/>
          <p:nvPr/>
        </p:nvSpPr>
        <p:spPr>
          <a:xfrm>
            <a:off x="812189" y="4321067"/>
            <a:ext cx="720080" cy="72008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search</a:t>
            </a:r>
            <a: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sharing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9" name="Oval 128">
            <a:hlinkClick r:id="rId52"/>
          </p:cNvPr>
          <p:cNvSpPr/>
          <p:nvPr/>
        </p:nvSpPr>
        <p:spPr>
          <a:xfrm>
            <a:off x="215770" y="5288627"/>
            <a:ext cx="645667" cy="626354"/>
          </a:xfrm>
          <a:prstGeom prst="ellipse">
            <a:avLst/>
          </a:prstGeom>
          <a:noFill/>
          <a:ln>
            <a:solidFill>
              <a:srgbClr val="92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Enrichments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Oval 129">
            <a:hlinkClick r:id="rId53"/>
          </p:cNvPr>
          <p:cNvSpPr/>
          <p:nvPr/>
        </p:nvSpPr>
        <p:spPr>
          <a:xfrm>
            <a:off x="98690" y="5966827"/>
            <a:ext cx="529200" cy="529092"/>
          </a:xfrm>
          <a:prstGeom prst="ellipse">
            <a:avLst/>
          </a:prstGeom>
          <a:noFill/>
          <a:ln>
            <a:solidFill>
              <a:srgbClr val="92CB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</a:p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1" name="Oval 130">
            <a:hlinkClick r:id="rId54"/>
          </p:cNvPr>
          <p:cNvSpPr/>
          <p:nvPr/>
        </p:nvSpPr>
        <p:spPr>
          <a:xfrm>
            <a:off x="1477403" y="867339"/>
            <a:ext cx="548640" cy="548640"/>
          </a:xfrm>
          <a:prstGeom prst="ellipse">
            <a:avLst/>
          </a:prstGeom>
          <a:noFill/>
          <a:ln>
            <a:solidFill>
              <a:srgbClr val="80004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normAutofit/>
          </a:bodyPr>
          <a:lstStyle/>
          <a:p>
            <a:pPr algn="ctr"/>
            <a:r>
              <a:rPr lang="en-GB" sz="700" dirty="0" smtClean="0">
                <a:solidFill>
                  <a:srgbClr val="800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Customized</a:t>
            </a:r>
          </a:p>
          <a:p>
            <a:pPr algn="ctr"/>
            <a:r>
              <a:rPr lang="en-GB" sz="700" dirty="0" smtClean="0">
                <a:solidFill>
                  <a:srgbClr val="800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Analytical</a:t>
            </a:r>
          </a:p>
          <a:p>
            <a:pPr algn="ctr"/>
            <a:r>
              <a:rPr lang="en-GB" sz="700" dirty="0" smtClean="0">
                <a:solidFill>
                  <a:srgbClr val="800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  <a:endParaRPr lang="en-GB" sz="700" dirty="0">
              <a:solidFill>
                <a:srgbClr val="80004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Oval 131">
            <a:hlinkClick r:id="rId55"/>
          </p:cNvPr>
          <p:cNvSpPr/>
          <p:nvPr/>
        </p:nvSpPr>
        <p:spPr>
          <a:xfrm>
            <a:off x="2017578" y="651340"/>
            <a:ext cx="432000" cy="432000"/>
          </a:xfrm>
          <a:prstGeom prst="ellipse">
            <a:avLst/>
          </a:prstGeom>
          <a:noFill/>
          <a:ln>
            <a:solidFill>
              <a:srgbClr val="800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00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Newsflo</a:t>
            </a:r>
            <a:endParaRPr lang="en-GB" sz="800" dirty="0">
              <a:solidFill>
                <a:srgbClr val="80004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Oval 132">
            <a:hlinkClick r:id="rId56"/>
          </p:cNvPr>
          <p:cNvSpPr/>
          <p:nvPr/>
        </p:nvSpPr>
        <p:spPr>
          <a:xfrm>
            <a:off x="1883221" y="1552134"/>
            <a:ext cx="432000" cy="432000"/>
          </a:xfrm>
          <a:prstGeom prst="ellipse">
            <a:avLst/>
          </a:prstGeom>
          <a:noFill/>
          <a:ln>
            <a:solidFill>
              <a:srgbClr val="800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00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SciVal</a:t>
            </a:r>
            <a:endParaRPr lang="en-GB" sz="800" dirty="0">
              <a:solidFill>
                <a:srgbClr val="80004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4" name="Oval 133">
            <a:hlinkClick r:id="rId57"/>
          </p:cNvPr>
          <p:cNvSpPr/>
          <p:nvPr/>
        </p:nvSpPr>
        <p:spPr>
          <a:xfrm>
            <a:off x="2332041" y="262974"/>
            <a:ext cx="432000" cy="432000"/>
          </a:xfrm>
          <a:prstGeom prst="ellipse">
            <a:avLst/>
          </a:prstGeom>
          <a:noFill/>
          <a:ln>
            <a:solidFill>
              <a:srgbClr val="800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00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Pure</a:t>
            </a:r>
            <a:endParaRPr lang="en-GB" sz="800" dirty="0">
              <a:solidFill>
                <a:srgbClr val="80004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5" name="Oval 134">
            <a:hlinkClick r:id="rId58"/>
          </p:cNvPr>
          <p:cNvSpPr/>
          <p:nvPr/>
        </p:nvSpPr>
        <p:spPr>
          <a:xfrm>
            <a:off x="3341104" y="180003"/>
            <a:ext cx="432000" cy="432000"/>
          </a:xfrm>
          <a:prstGeom prst="ellipse">
            <a:avLst/>
          </a:prstGeom>
          <a:noFill/>
          <a:ln>
            <a:solidFill>
              <a:srgbClr val="800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0004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SSRN</a:t>
            </a:r>
            <a:endParaRPr lang="en-GB" sz="800" dirty="0">
              <a:solidFill>
                <a:srgbClr val="80004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6" name="Oval 135">
            <a:hlinkClick r:id="rId58"/>
          </p:cNvPr>
          <p:cNvSpPr/>
          <p:nvPr/>
        </p:nvSpPr>
        <p:spPr>
          <a:xfrm>
            <a:off x="8440359" y="254213"/>
            <a:ext cx="432000" cy="432000"/>
          </a:xfrm>
          <a:prstGeom prst="ellipse">
            <a:avLst/>
          </a:prstGeom>
          <a:noFill/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SSRN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Oval 136">
            <a:hlinkClick r:id="rId58"/>
          </p:cNvPr>
          <p:cNvSpPr/>
          <p:nvPr/>
        </p:nvSpPr>
        <p:spPr>
          <a:xfrm>
            <a:off x="190839" y="4798972"/>
            <a:ext cx="432000" cy="432000"/>
          </a:xfrm>
          <a:prstGeom prst="ellipse">
            <a:avLst/>
          </a:prstGeom>
          <a:noFill/>
          <a:ln>
            <a:solidFill>
              <a:srgbClr val="92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92CB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SSRN</a:t>
            </a:r>
            <a:endParaRPr lang="en-GB" sz="800" dirty="0">
              <a:solidFill>
                <a:srgbClr val="92CB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8" name="Oval 137">
            <a:hlinkClick r:id="rId58"/>
          </p:cNvPr>
          <p:cNvSpPr/>
          <p:nvPr/>
        </p:nvSpPr>
        <p:spPr>
          <a:xfrm>
            <a:off x="278528" y="1552134"/>
            <a:ext cx="432000" cy="432000"/>
          </a:xfrm>
          <a:prstGeom prst="ellipse">
            <a:avLst/>
          </a:prstGeom>
          <a:noFill/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SSRN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9" name="Oval 138">
            <a:hlinkClick r:id="rId42"/>
          </p:cNvPr>
          <p:cNvSpPr/>
          <p:nvPr/>
        </p:nvSpPr>
        <p:spPr>
          <a:xfrm>
            <a:off x="8040736" y="721380"/>
            <a:ext cx="684000" cy="684000"/>
          </a:xfrm>
          <a:prstGeom prst="ellipse">
            <a:avLst/>
          </a:prstGeom>
          <a:noFill/>
          <a:ln>
            <a:solidFill>
              <a:srgbClr val="00A3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7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</a:t>
            </a:r>
          </a:p>
          <a:p>
            <a:pPr algn="ctr"/>
            <a:r>
              <a:rPr lang="en-GB" sz="7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Articles</a:t>
            </a:r>
            <a:endParaRPr lang="en-GB" sz="7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0" name="Oval 139">
            <a:hlinkClick r:id="rId42"/>
          </p:cNvPr>
          <p:cNvSpPr/>
          <p:nvPr/>
        </p:nvSpPr>
        <p:spPr>
          <a:xfrm>
            <a:off x="633308" y="868134"/>
            <a:ext cx="684000" cy="684000"/>
          </a:xfrm>
          <a:prstGeom prst="ellipse">
            <a:avLst/>
          </a:prstGeom>
          <a:noFill/>
          <a:ln>
            <a:solidFill>
              <a:srgbClr val="8551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7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</a:t>
            </a:r>
          </a:p>
          <a:p>
            <a:pPr algn="ctr"/>
            <a:r>
              <a:rPr lang="en-GB" sz="7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Articles</a:t>
            </a:r>
            <a:endParaRPr lang="en-GB" sz="7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1" name="Oval 140">
            <a:hlinkClick r:id="rId59"/>
          </p:cNvPr>
          <p:cNvSpPr/>
          <p:nvPr/>
        </p:nvSpPr>
        <p:spPr>
          <a:xfrm>
            <a:off x="1924875" y="2144025"/>
            <a:ext cx="432000" cy="432000"/>
          </a:xfrm>
          <a:prstGeom prst="ellipse">
            <a:avLst/>
          </a:prstGeom>
          <a:noFill/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7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7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Blog</a:t>
            </a:r>
            <a:endParaRPr lang="en-GB" sz="7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Oval 120">
            <a:hlinkClick r:id="rId60"/>
          </p:cNvPr>
          <p:cNvSpPr/>
          <p:nvPr/>
        </p:nvSpPr>
        <p:spPr>
          <a:xfrm>
            <a:off x="7744230" y="80447"/>
            <a:ext cx="530352" cy="530352"/>
          </a:xfrm>
          <a:prstGeom prst="ellipse">
            <a:avLst/>
          </a:prstGeom>
          <a:noFill/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Mendeley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Oval 124">
            <a:hlinkClick r:id="rId60"/>
          </p:cNvPr>
          <p:cNvSpPr/>
          <p:nvPr/>
        </p:nvSpPr>
        <p:spPr>
          <a:xfrm>
            <a:off x="13352" y="1015979"/>
            <a:ext cx="530352" cy="530352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Mendeley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" name="Oval 125">
            <a:hlinkClick r:id="rId56"/>
          </p:cNvPr>
          <p:cNvSpPr/>
          <p:nvPr/>
        </p:nvSpPr>
        <p:spPr>
          <a:xfrm>
            <a:off x="6457276" y="1760105"/>
            <a:ext cx="432000" cy="432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SciVal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Oval 126">
            <a:hlinkClick r:id="rId57"/>
          </p:cNvPr>
          <p:cNvSpPr/>
          <p:nvPr/>
        </p:nvSpPr>
        <p:spPr>
          <a:xfrm>
            <a:off x="6704612" y="2227401"/>
            <a:ext cx="432000" cy="432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Pure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Oval 127">
            <a:hlinkClick r:id="rId61"/>
          </p:cNvPr>
          <p:cNvSpPr/>
          <p:nvPr/>
        </p:nvSpPr>
        <p:spPr>
          <a:xfrm>
            <a:off x="7001255" y="1646652"/>
            <a:ext cx="594360" cy="59436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E877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Hivebench</a:t>
            </a:r>
            <a:endParaRPr lang="en-GB" sz="800" dirty="0">
              <a:solidFill>
                <a:srgbClr val="E877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2" name="Oval 141">
            <a:hlinkClick r:id="rId62"/>
          </p:cNvPr>
          <p:cNvSpPr/>
          <p:nvPr/>
        </p:nvSpPr>
        <p:spPr>
          <a:xfrm>
            <a:off x="2296570" y="3913682"/>
            <a:ext cx="649224" cy="649224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Academic</a:t>
            </a:r>
          </a:p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Infographics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3" name="Oval 142">
            <a:hlinkClick r:id="rId63"/>
          </p:cNvPr>
          <p:cNvSpPr/>
          <p:nvPr/>
        </p:nvSpPr>
        <p:spPr>
          <a:xfrm>
            <a:off x="7559980" y="1286958"/>
            <a:ext cx="484632" cy="484632"/>
          </a:xfrm>
          <a:prstGeom prst="ellipse">
            <a:avLst/>
          </a:prstGeom>
          <a:noFill/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bepress</a:t>
            </a:r>
            <a:endParaRPr lang="en-GB" sz="8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4" name="Oval 143">
            <a:hlinkClick r:id="rId63"/>
          </p:cNvPr>
          <p:cNvSpPr/>
          <p:nvPr/>
        </p:nvSpPr>
        <p:spPr>
          <a:xfrm>
            <a:off x="0" y="2925153"/>
            <a:ext cx="484632" cy="484632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bepress</a:t>
            </a:r>
            <a:endParaRPr lang="en-GB" sz="800" dirty="0">
              <a:solidFill>
                <a:srgbClr val="85519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5" name="Straight Connector 144"/>
          <p:cNvCxnSpPr>
            <a:endCxn id="10" idx="4"/>
          </p:cNvCxnSpPr>
          <p:nvPr/>
        </p:nvCxnSpPr>
        <p:spPr>
          <a:xfrm flipH="1" flipV="1">
            <a:off x="5743743" y="1281155"/>
            <a:ext cx="81284" cy="35879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hlinkClick r:id="rId64"/>
          </p:cNvPr>
          <p:cNvSpPr/>
          <p:nvPr/>
        </p:nvSpPr>
        <p:spPr>
          <a:xfrm>
            <a:off x="5596426" y="1447669"/>
            <a:ext cx="457200" cy="457200"/>
          </a:xfrm>
          <a:prstGeom prst="ellipse">
            <a:avLst/>
          </a:prstGeom>
          <a:solidFill>
            <a:srgbClr val="00A3B2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</a:p>
          <a:p>
            <a:pPr algn="ctr"/>
            <a:r>
              <a:rPr lang="en-GB" sz="65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</a:t>
            </a:r>
            <a:endParaRPr lang="en-GB" sz="6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958</Words>
  <Application>Microsoft Office PowerPoint</Application>
  <PresentationFormat>On-screen Show (4:3)</PresentationFormat>
  <Paragraphs>889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Stuart - Oxford</dc:creator>
  <cp:lastModifiedBy>Matson, Elizabeth - Boston</cp:lastModifiedBy>
  <cp:revision>148</cp:revision>
  <cp:lastPrinted>2017-07-21T14:03:31Z</cp:lastPrinted>
  <dcterms:created xsi:type="dcterms:W3CDTF">2017-04-19T13:56:39Z</dcterms:created>
  <dcterms:modified xsi:type="dcterms:W3CDTF">2017-11-27T22:06:18Z</dcterms:modified>
</cp:coreProperties>
</file>