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938"/>
    <a:srgbClr val="6499D8"/>
    <a:srgbClr val="92CB9C"/>
    <a:srgbClr val="855199"/>
    <a:srgbClr val="800049"/>
    <a:srgbClr val="00A3B2"/>
    <a:srgbClr val="E87700"/>
    <a:srgbClr val="B1D8CF"/>
    <a:srgbClr val="2A2A28"/>
    <a:srgbClr val="075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04" y="-2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7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85159-F750-4B8D-A800-BDE2EAFB0EF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E79-15AE-4951-893B-865F8D58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4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BB2F-26D5-4DB8-B055-8D602DFA19C8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D616-BD1D-486C-B507-7A6E71FC1B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55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2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D616-BD1D-486C-B507-7A6E71FC1B2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5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25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09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4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0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5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42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82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7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19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7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5609-1156-4F3C-8D48-AA76FA0D3182}" type="datetimeFigureOut">
              <a:rPr lang="en-GB" smtClean="0"/>
              <a:t>27/11/2017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53CF-5449-41C8-804D-54392D8E3A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24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authorservices.wiley.com/ethics-guidelines/index.html" TargetMode="External"/><Relationship Id="rId18" Type="http://schemas.openxmlformats.org/officeDocument/2006/relationships/hyperlink" Target="https://authorservices.wiley.com/Reviewers/journal-reviewers/what-is-peer-review/types-of-peer-review.html" TargetMode="External"/><Relationship Id="rId26" Type="http://schemas.openxmlformats.org/officeDocument/2006/relationships/hyperlink" Target="https://authorservices.wiley.com/author-resources/Journal-Authors/licensing-open-access/open-access/author-compliance-tool.html" TargetMode="External"/><Relationship Id="rId39" Type="http://schemas.openxmlformats.org/officeDocument/2006/relationships/hyperlink" Target="http://olabout.wiley.com/WileyCDA/Section/id-814664.html" TargetMode="External"/><Relationship Id="rId3" Type="http://schemas.openxmlformats.org/officeDocument/2006/relationships/hyperlink" Target="http://www.chemplanner.com/" TargetMode="External"/><Relationship Id="rId21" Type="http://schemas.openxmlformats.org/officeDocument/2006/relationships/hyperlink" Target="https://authorservices.wiley.com/author-resources/Journal-Authors/Prepare/index.html" TargetMode="External"/><Relationship Id="rId34" Type="http://schemas.openxmlformats.org/officeDocument/2006/relationships/hyperlink" Target="https://authorservices.wiley.com/author-resources/Journal-Authors/Promotion/index.html#2" TargetMode="External"/><Relationship Id="rId7" Type="http://schemas.openxmlformats.org/officeDocument/2006/relationships/image" Target="../media/image3.jpg"/><Relationship Id="rId12" Type="http://schemas.openxmlformats.org/officeDocument/2006/relationships/hyperlink" Target="http://www.wileyauthors.com/overleaf" TargetMode="External"/><Relationship Id="rId17" Type="http://schemas.openxmlformats.org/officeDocument/2006/relationships/hyperlink" Target="https://authorservices.wiley.com/author-resources/Journal-Authors/Prepare/webinars.html" TargetMode="External"/><Relationship Id="rId25" Type="http://schemas.openxmlformats.org/officeDocument/2006/relationships/hyperlink" Target="https://authorservices.wiley.com/author-resources/Journal-Authors/Submission/orcid.html" TargetMode="External"/><Relationship Id="rId33" Type="http://schemas.openxmlformats.org/officeDocument/2006/relationships/hyperlink" Target="https://authorservices.wiley.com/author-resources/Journal-Authors/Promotion/measure-impact.html" TargetMode="External"/><Relationship Id="rId38" Type="http://schemas.openxmlformats.org/officeDocument/2006/relationships/hyperlink" Target="http://olabout.wiley.com/WileyCDA/Section/id-812239.html" TargetMode="External"/><Relationship Id="rId2" Type="http://schemas.openxmlformats.org/officeDocument/2006/relationships/hyperlink" Target="http://wileyauthors.com/" TargetMode="External"/><Relationship Id="rId16" Type="http://schemas.openxmlformats.org/officeDocument/2006/relationships/hyperlink" Target="https://hub.wiley.com/community/exchanges/discover" TargetMode="External"/><Relationship Id="rId20" Type="http://schemas.openxmlformats.org/officeDocument/2006/relationships/hyperlink" Target="https://authorservices.wiley.com/author-resources/Journal-Authors/submission-peer-review/index.html" TargetMode="External"/><Relationship Id="rId29" Type="http://schemas.openxmlformats.org/officeDocument/2006/relationships/hyperlink" Target="https://authorservices.wiley.com/author-resources/Journal-Authors/Promotion/journal-cover-imag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7.jpg"/><Relationship Id="rId24" Type="http://schemas.openxmlformats.org/officeDocument/2006/relationships/hyperlink" Target="https://authorservices.wiley.com/author-resources/Journal-Authors/licensing-open-access/licensing/index.html" TargetMode="External"/><Relationship Id="rId32" Type="http://schemas.openxmlformats.org/officeDocument/2006/relationships/hyperlink" Target="https://authorservices.wiley.com/author-resources/Journal-Authors/Publication/index.html" TargetMode="External"/><Relationship Id="rId37" Type="http://schemas.openxmlformats.org/officeDocument/2006/relationships/hyperlink" Target="http://olabout.wiley.com/WileyCDA/Section/id-819787.html" TargetMode="External"/><Relationship Id="rId40" Type="http://schemas.openxmlformats.org/officeDocument/2006/relationships/hyperlink" Target="http://www.research4life.org/" TargetMode="External"/><Relationship Id="rId5" Type="http://schemas.openxmlformats.org/officeDocument/2006/relationships/hyperlink" Target="http://wileyspectralab.com/" TargetMode="External"/><Relationship Id="rId15" Type="http://schemas.openxmlformats.org/officeDocument/2006/relationships/hyperlink" Target="http://wileyeditingservices.com/en/" TargetMode="External"/><Relationship Id="rId23" Type="http://schemas.openxmlformats.org/officeDocument/2006/relationships/hyperlink" Target="http://www.wileyopenaccess.com/view/index.html" TargetMode="External"/><Relationship Id="rId28" Type="http://schemas.openxmlformats.org/officeDocument/2006/relationships/hyperlink" Target="https://authorservices.wiley.com/Reviewers/journal-reviewers/index.html" TargetMode="External"/><Relationship Id="rId36" Type="http://schemas.openxmlformats.org/officeDocument/2006/relationships/hyperlink" Target="https://authorservices.wiley.com/author-resources/Journal-Authors/Promotion/promotional-toolkit.html" TargetMode="External"/><Relationship Id="rId10" Type="http://schemas.openxmlformats.org/officeDocument/2006/relationships/image" Target="../media/image6.jpg"/><Relationship Id="rId19" Type="http://schemas.openxmlformats.org/officeDocument/2006/relationships/hyperlink" Target="https://authorservices.wiley.com/editors/index.html" TargetMode="External"/><Relationship Id="rId31" Type="http://schemas.openxmlformats.org/officeDocument/2006/relationships/hyperlink" Target="https://www.ncbi.nlm.nih.gov/pmc/pub/addjournal/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5.jpg"/><Relationship Id="rId14" Type="http://schemas.openxmlformats.org/officeDocument/2006/relationships/hyperlink" Target="https://authorservices.wiley.com/author-resources/Journal-Authors/find-a-journal/index.html" TargetMode="External"/><Relationship Id="rId22" Type="http://schemas.openxmlformats.org/officeDocument/2006/relationships/hyperlink" Target="https://authorservices.wiley.com/author-resources/Journal-Authors/licensing-and-open-access/open-access/institutional-funder-payments.html" TargetMode="External"/><Relationship Id="rId27" Type="http://schemas.openxmlformats.org/officeDocument/2006/relationships/hyperlink" Target="https://authorservices.wiley.com/Reviewers/journal-reviewers/tools-and-resources/publons.html" TargetMode="External"/><Relationship Id="rId30" Type="http://schemas.openxmlformats.org/officeDocument/2006/relationships/hyperlink" Target="https://authorservices.wiley.com/author-resources/Journal-Authors/licensing-open-access/open-access/self-archiving.html" TargetMode="External"/><Relationship Id="rId35" Type="http://schemas.openxmlformats.org/officeDocument/2006/relationships/hyperlink" Target="https://authorservices.wiley.com/author-resources/Journal-Authors/Promotion/video-abstracts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olabout.wiley.com/WileyCDA/Section/id-819787.html" TargetMode="External"/><Relationship Id="rId13" Type="http://schemas.openxmlformats.org/officeDocument/2006/relationships/hyperlink" Target="https://authorservices.wiley.com/author-resources/Journal-Authors/Promotion/index.html#2" TargetMode="External"/><Relationship Id="rId3" Type="http://schemas.openxmlformats.org/officeDocument/2006/relationships/hyperlink" Target="http://wileyspectralab.com/" TargetMode="External"/><Relationship Id="rId7" Type="http://schemas.openxmlformats.org/officeDocument/2006/relationships/image" Target="../media/image1.jpg"/><Relationship Id="rId12" Type="http://schemas.openxmlformats.org/officeDocument/2006/relationships/hyperlink" Target="http://www.research4lif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hyperlink" Target="https://authorservices.wiley.com/author-resources/Journal-Authors/find-a-journal/index.html" TargetMode="External"/><Relationship Id="rId5" Type="http://schemas.openxmlformats.org/officeDocument/2006/relationships/image" Target="../media/image7.jpg"/><Relationship Id="rId10" Type="http://schemas.openxmlformats.org/officeDocument/2006/relationships/hyperlink" Target="http://olabout.wiley.com/WileyCDA/Section/id-814664.html" TargetMode="External"/><Relationship Id="rId4" Type="http://schemas.openxmlformats.org/officeDocument/2006/relationships/hyperlink" Target="http://www.chemplanner.com/" TargetMode="External"/><Relationship Id="rId9" Type="http://schemas.openxmlformats.org/officeDocument/2006/relationships/hyperlink" Target="http://olabout.wiley.com/WileyCDA/Section/id-812239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leyauthors.com/overleaf" TargetMode="External"/><Relationship Id="rId3" Type="http://schemas.openxmlformats.org/officeDocument/2006/relationships/hyperlink" Target="https://authorservices.wiley.com/author-resources/Journal-Authors/find-a-journal/index.html" TargetMode="External"/><Relationship Id="rId7" Type="http://schemas.openxmlformats.org/officeDocument/2006/relationships/hyperlink" Target="http://wileyeditingservices.com/e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horservices.wiley.com/ethics-guidelines/index.html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authorservices.wiley.com/author-resources/Journal-Authors/Prepare/webinars.html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s://hub.wiley.com/community/exchanges/discover" TargetMode="External"/><Relationship Id="rId9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uthorservices.wiley.com/author-resources/Journal-Authors/licensing-and-open-access/open-access/institutional-funder-payments.html" TargetMode="External"/><Relationship Id="rId13" Type="http://schemas.openxmlformats.org/officeDocument/2006/relationships/hyperlink" Target="https://authorservices.wiley.com/author-resources/Journal-Authors/Prepare/webinars.html" TargetMode="External"/><Relationship Id="rId18" Type="http://schemas.openxmlformats.org/officeDocument/2006/relationships/hyperlink" Target="https://authorservices.wiley.com/Reviewers/journal-reviewers/index.html" TargetMode="External"/><Relationship Id="rId3" Type="http://schemas.openxmlformats.org/officeDocument/2006/relationships/hyperlink" Target="https://authorservices.wiley.com/Reviewers/journal-reviewers/what-is-peer-review/types-of-peer-review.html" TargetMode="External"/><Relationship Id="rId21" Type="http://schemas.openxmlformats.org/officeDocument/2006/relationships/image" Target="../media/image6.jpg"/><Relationship Id="rId7" Type="http://schemas.openxmlformats.org/officeDocument/2006/relationships/hyperlink" Target="https://authorservices.wiley.com/author-resources/Journal-Authors/Prepare/index.html" TargetMode="External"/><Relationship Id="rId12" Type="http://schemas.openxmlformats.org/officeDocument/2006/relationships/hyperlink" Target="https://hub.wiley.com/community/exchanges/discover" TargetMode="External"/><Relationship Id="rId17" Type="http://schemas.openxmlformats.org/officeDocument/2006/relationships/hyperlink" Target="https://authorservices.wiley.com/Reviewers/journal-reviewers/tools-and-resources/publons.html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authorservices.wiley.com/author-resources/Journal-Authors/licensing-open-access/open-access/author-compliance-tool.html" TargetMode="External"/><Relationship Id="rId2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horservices.wiley.com/author-resources/Journal-Authors/submission-peer-review/index.html" TargetMode="External"/><Relationship Id="rId11" Type="http://schemas.openxmlformats.org/officeDocument/2006/relationships/hyperlink" Target="https://authorservices.wiley.com/author-resources/Journal-Authors/Submission/orcid.html" TargetMode="External"/><Relationship Id="rId5" Type="http://schemas.openxmlformats.org/officeDocument/2006/relationships/hyperlink" Target="https://authorservices.wiley.com/editors/index.html" TargetMode="External"/><Relationship Id="rId15" Type="http://schemas.openxmlformats.org/officeDocument/2006/relationships/hyperlink" Target="http://wileyeditingservices.com/en/" TargetMode="External"/><Relationship Id="rId10" Type="http://schemas.openxmlformats.org/officeDocument/2006/relationships/hyperlink" Target="https://authorservices.wiley.com/author-resources/Journal-Authors/licensing-open-access/licensing/index.html" TargetMode="External"/><Relationship Id="rId19" Type="http://schemas.openxmlformats.org/officeDocument/2006/relationships/image" Target="../media/image3.jpg"/><Relationship Id="rId4" Type="http://schemas.openxmlformats.org/officeDocument/2006/relationships/hyperlink" Target="https://authorservices.wiley.com/author-resources/Journal-Authors/find-a-journal/index.html" TargetMode="External"/><Relationship Id="rId9" Type="http://schemas.openxmlformats.org/officeDocument/2006/relationships/hyperlink" Target="http://www.wileyopenaccess.com/view/index.html" TargetMode="External"/><Relationship Id="rId14" Type="http://schemas.openxmlformats.org/officeDocument/2006/relationships/hyperlink" Target="https://authorservices.wiley.com/ethics-guidelines/index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pub/addjournal/" TargetMode="External"/><Relationship Id="rId13" Type="http://schemas.openxmlformats.org/officeDocument/2006/relationships/hyperlink" Target="https://authorservices.wiley.com/author-resources/Journal-Authors/licensing-open-access/open-access/self-archiving.html" TargetMode="External"/><Relationship Id="rId3" Type="http://schemas.openxmlformats.org/officeDocument/2006/relationships/hyperlink" Target="https://authorservices.wiley.com/author-resources/Journal-Authors/Publication/index.html" TargetMode="External"/><Relationship Id="rId7" Type="http://schemas.openxmlformats.org/officeDocument/2006/relationships/hyperlink" Target="https://hub.wiley.com/community/exchanges/discover" TargetMode="External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horservices.wiley.com/author-resources/Journal-Authors/licensing-open-access/licensing/index.html" TargetMode="External"/><Relationship Id="rId11" Type="http://schemas.openxmlformats.org/officeDocument/2006/relationships/image" Target="../media/image4.jpg"/><Relationship Id="rId5" Type="http://schemas.openxmlformats.org/officeDocument/2006/relationships/hyperlink" Target="http://www.wileyopenaccess.com/view/index.html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s://authorservices.wiley.com/author-resources/Journal-Authors/Promotion/journal-cover-image.html" TargetMode="External"/><Relationship Id="rId9" Type="http://schemas.openxmlformats.org/officeDocument/2006/relationships/hyperlink" Target="https://authorservices.wiley.com/author-resources/Journal-Authors/licensing-and-open-access/open-access/institutional-funder-payments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uthorservices.wiley.com/author-resources/Journal-Authors/Prepare/webinars.html" TargetMode="External"/><Relationship Id="rId13" Type="http://schemas.openxmlformats.org/officeDocument/2006/relationships/image" Target="../media/image7.jpg"/><Relationship Id="rId18" Type="http://schemas.openxmlformats.org/officeDocument/2006/relationships/hyperlink" Target="https://authorservices.wiley.com/author-resources/Journal-Authors/find-a-journal/index.html" TargetMode="External"/><Relationship Id="rId3" Type="http://schemas.openxmlformats.org/officeDocument/2006/relationships/hyperlink" Target="https://authorservices.wiley.com/author-resources/Journal-Authors/Promotion/measure-impact.html" TargetMode="External"/><Relationship Id="rId7" Type="http://schemas.openxmlformats.org/officeDocument/2006/relationships/hyperlink" Target="https://hub.wiley.com/community/exchanges/discover" TargetMode="External"/><Relationship Id="rId12" Type="http://schemas.openxmlformats.org/officeDocument/2006/relationships/image" Target="../media/image5.jpg"/><Relationship Id="rId17" Type="http://schemas.openxmlformats.org/officeDocument/2006/relationships/hyperlink" Target="http://olabout.wiley.com/WileyCDA/Section/id-814664.html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://olabout.wiley.com/WileyCDA/Section/id-81223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horservices.wiley.com/author-resources/Journal-Authors/Submission/orcid.html" TargetMode="External"/><Relationship Id="rId11" Type="http://schemas.openxmlformats.org/officeDocument/2006/relationships/hyperlink" Target="https://authorservices.wiley.com/author-resources/Journal-Authors/Promotion/journal-cover-image.html" TargetMode="External"/><Relationship Id="rId5" Type="http://schemas.openxmlformats.org/officeDocument/2006/relationships/hyperlink" Target="https://authorservices.wiley.com/author-resources/Journal-Authors/Promotion/index.html#2" TargetMode="External"/><Relationship Id="rId15" Type="http://schemas.openxmlformats.org/officeDocument/2006/relationships/hyperlink" Target="http://olabout.wiley.com/WileyCDA/Section/id-819787.html" TargetMode="External"/><Relationship Id="rId10" Type="http://schemas.openxmlformats.org/officeDocument/2006/relationships/hyperlink" Target="https://authorservices.wiley.com/Reviewers/journal-reviewers/tools-and-resources/publons.html" TargetMode="External"/><Relationship Id="rId19" Type="http://schemas.openxmlformats.org/officeDocument/2006/relationships/hyperlink" Target="http://www.research4life.org/" TargetMode="External"/><Relationship Id="rId4" Type="http://schemas.openxmlformats.org/officeDocument/2006/relationships/hyperlink" Target="https://authorservices.wiley.com/author-resources/Journal-Authors/Promotion/video-abstracts.html" TargetMode="External"/><Relationship Id="rId9" Type="http://schemas.openxmlformats.org/officeDocument/2006/relationships/hyperlink" Target="https://authorservices.wiley.com/author-resources/Journal-Authors/Promotion/promotional-toolkit.html" TargetMode="External"/><Relationship Id="rId1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authorservices.wiley.com/author-resources/Journal-Authors/Submission/orcid.html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hub.wiley.com/community/exchanges/discover" TargetMode="External"/><Relationship Id="rId4" Type="http://schemas.openxmlformats.org/officeDocument/2006/relationships/hyperlink" Target="https://authorservices.wiley.com/author-resources/Journal-Authors/Promotion/measure-impa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116" idx="0"/>
          </p:cNvCxnSpPr>
          <p:nvPr/>
        </p:nvCxnSpPr>
        <p:spPr>
          <a:xfrm flipH="1" flipV="1">
            <a:off x="5763828" y="1029132"/>
            <a:ext cx="61199" cy="418539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hlinkClick r:id="rId2"/>
          </p:cNvPr>
          <p:cNvSpPr/>
          <p:nvPr/>
        </p:nvSpPr>
        <p:spPr>
          <a:xfrm>
            <a:off x="3672000" y="2348880"/>
            <a:ext cx="1800000" cy="1800000"/>
          </a:xfrm>
          <a:prstGeom prst="ellipse">
            <a:avLst/>
          </a:prstGeom>
          <a:solidFill>
            <a:srgbClr val="075B81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WILEY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RESEARCHER</a:t>
            </a:r>
            <a:b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sz="2000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TOOLS</a:t>
            </a:r>
          </a:p>
        </p:txBody>
      </p:sp>
      <p:sp>
        <p:nvSpPr>
          <p:cNvPr id="6" name="Oval 5"/>
          <p:cNvSpPr/>
          <p:nvPr/>
        </p:nvSpPr>
        <p:spPr>
          <a:xfrm>
            <a:off x="2969772" y="1646652"/>
            <a:ext cx="3204456" cy="3204456"/>
          </a:xfrm>
          <a:prstGeom prst="ellipse">
            <a:avLst/>
          </a:prstGeom>
          <a:noFill/>
          <a:ln w="38100" cap="rnd" cmpd="sng">
            <a:solidFill>
              <a:srgbClr val="075B81">
                <a:alpha val="10196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" name="Oval 1">
            <a:hlinkClick r:id="rId3"/>
          </p:cNvPr>
          <p:cNvSpPr/>
          <p:nvPr/>
        </p:nvSpPr>
        <p:spPr>
          <a:xfrm>
            <a:off x="4152195" y="309047"/>
            <a:ext cx="720080" cy="720080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ChemPlanner</a:t>
            </a:r>
            <a:endParaRPr lang="en-GB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09248" y="1182383"/>
            <a:ext cx="1009727" cy="1009727"/>
            <a:chOff x="4427176" y="1194329"/>
            <a:chExt cx="1009727" cy="1009727"/>
          </a:xfrm>
        </p:grpSpPr>
        <p:sp>
          <p:nvSpPr>
            <p:cNvPr id="7" name="Oval 6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1314781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705077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9" name="Oval 8">
            <a:hlinkClick r:id="rId5"/>
          </p:cNvPr>
          <p:cNvSpPr/>
          <p:nvPr/>
        </p:nvSpPr>
        <p:spPr>
          <a:xfrm>
            <a:off x="4937685" y="444379"/>
            <a:ext cx="504056" cy="50405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494537" y="2047287"/>
            <a:ext cx="1009727" cy="1009727"/>
            <a:chOff x="4427176" y="1194329"/>
            <a:chExt cx="1009727" cy="1009727"/>
          </a:xfrm>
        </p:grpSpPr>
        <p:sp>
          <p:nvSpPr>
            <p:cNvPr id="16" name="Oval 1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 w="85725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1749278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4006513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43510" y="3292397"/>
            <a:ext cx="1111787" cy="1111787"/>
            <a:chOff x="4382122" y="1143299"/>
            <a:chExt cx="1111787" cy="1111787"/>
          </a:xfrm>
        </p:grpSpPr>
        <p:sp>
          <p:nvSpPr>
            <p:cNvPr id="20" name="Oval 19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7617" y="2744782"/>
            <a:ext cx="1009727" cy="1009727"/>
            <a:chOff x="4427176" y="1194329"/>
            <a:chExt cx="1009727" cy="1009727"/>
          </a:xfrm>
        </p:grpSpPr>
        <p:sp>
          <p:nvSpPr>
            <p:cNvPr id="23" name="Oval 2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8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18271324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4758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87827" y="3931447"/>
            <a:ext cx="1153743" cy="1153743"/>
            <a:chOff x="4355168" y="1122321"/>
            <a:chExt cx="1153743" cy="1153743"/>
          </a:xfrm>
        </p:grpSpPr>
        <p:sp>
          <p:nvSpPr>
            <p:cNvPr id="26" name="Oval 2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 rot="2036104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68930" y="4275252"/>
            <a:ext cx="1080000" cy="1080000"/>
            <a:chOff x="4392040" y="1159193"/>
            <a:chExt cx="1080000" cy="1080000"/>
          </a:xfrm>
        </p:grpSpPr>
        <p:sp>
          <p:nvSpPr>
            <p:cNvPr id="29" name="Oval 2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52243" y="1495124"/>
            <a:ext cx="1009727" cy="1009727"/>
            <a:chOff x="4427176" y="1194329"/>
            <a:chExt cx="1009727" cy="1009727"/>
          </a:xfrm>
        </p:grpSpPr>
        <p:sp>
          <p:nvSpPr>
            <p:cNvPr id="32" name="Oval 31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4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9983775">
              <a:off x="4427176" y="1194329"/>
              <a:ext cx="1009727" cy="10097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106332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sp>
        <p:nvSpPr>
          <p:cNvPr id="35" name="Oval 34">
            <a:hlinkClick r:id="rId12"/>
          </p:cNvPr>
          <p:cNvSpPr/>
          <p:nvPr/>
        </p:nvSpPr>
        <p:spPr>
          <a:xfrm>
            <a:off x="7109871" y="2660157"/>
            <a:ext cx="504056" cy="50405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38" name="Oval 37">
            <a:hlinkClick r:id="rId13"/>
          </p:cNvPr>
          <p:cNvSpPr/>
          <p:nvPr/>
        </p:nvSpPr>
        <p:spPr>
          <a:xfrm>
            <a:off x="6948264" y="3190376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39" name="Oval 38"/>
          <p:cNvSpPr/>
          <p:nvPr/>
        </p:nvSpPr>
        <p:spPr>
          <a:xfrm>
            <a:off x="7554208" y="2973048"/>
            <a:ext cx="536124" cy="53612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40" name="Oval 39">
            <a:hlinkClick r:id="rId14"/>
          </p:cNvPr>
          <p:cNvSpPr/>
          <p:nvPr/>
        </p:nvSpPr>
        <p:spPr>
          <a:xfrm>
            <a:off x="7502229" y="3542840"/>
            <a:ext cx="508228" cy="50822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41" name="Oval 40">
            <a:hlinkClick r:id="rId15"/>
          </p:cNvPr>
          <p:cNvSpPr/>
          <p:nvPr/>
        </p:nvSpPr>
        <p:spPr>
          <a:xfrm>
            <a:off x="8124297" y="2775899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42" name="Oval 41">
            <a:hlinkClick r:id="rId16"/>
          </p:cNvPr>
          <p:cNvSpPr/>
          <p:nvPr/>
        </p:nvSpPr>
        <p:spPr>
          <a:xfrm>
            <a:off x="8035842" y="3409785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43" name="Oval 42"/>
          <p:cNvSpPr/>
          <p:nvPr/>
        </p:nvSpPr>
        <p:spPr>
          <a:xfrm>
            <a:off x="6955336" y="382343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44" name="Oval 43">
            <a:hlinkClick r:id="rId17"/>
          </p:cNvPr>
          <p:cNvSpPr/>
          <p:nvPr/>
        </p:nvSpPr>
        <p:spPr>
          <a:xfrm>
            <a:off x="6483166" y="3538139"/>
            <a:ext cx="519978" cy="51997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45" name="Oval 44"/>
          <p:cNvSpPr/>
          <p:nvPr/>
        </p:nvSpPr>
        <p:spPr>
          <a:xfrm>
            <a:off x="6474324" y="2780928"/>
            <a:ext cx="595746" cy="59574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0" name="Oval 49">
            <a:hlinkClick r:id="rId18"/>
          </p:cNvPr>
          <p:cNvSpPr/>
          <p:nvPr/>
        </p:nvSpPr>
        <p:spPr>
          <a:xfrm>
            <a:off x="8061725" y="5911507"/>
            <a:ext cx="720888" cy="7208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51" name="Oval 50">
            <a:hlinkClick r:id="rId14"/>
          </p:cNvPr>
          <p:cNvSpPr/>
          <p:nvPr/>
        </p:nvSpPr>
        <p:spPr>
          <a:xfrm>
            <a:off x="7871872" y="5346911"/>
            <a:ext cx="568488" cy="56848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53" name="Oval 52"/>
          <p:cNvSpPr/>
          <p:nvPr/>
        </p:nvSpPr>
        <p:spPr>
          <a:xfrm>
            <a:off x="8484741" y="5353712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4" name="Oval 53">
            <a:hlinkClick r:id="rId19"/>
          </p:cNvPr>
          <p:cNvSpPr/>
          <p:nvPr/>
        </p:nvSpPr>
        <p:spPr>
          <a:xfrm>
            <a:off x="7444990" y="6156594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56" name="Oval 55"/>
          <p:cNvSpPr/>
          <p:nvPr/>
        </p:nvSpPr>
        <p:spPr>
          <a:xfrm>
            <a:off x="7406396" y="5631155"/>
            <a:ext cx="484574" cy="4845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57" name="Oval 56"/>
          <p:cNvSpPr/>
          <p:nvPr/>
        </p:nvSpPr>
        <p:spPr>
          <a:xfrm>
            <a:off x="7780751" y="470801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58" name="Oval 57">
            <a:hlinkClick r:id="rId20"/>
          </p:cNvPr>
          <p:cNvSpPr/>
          <p:nvPr/>
        </p:nvSpPr>
        <p:spPr>
          <a:xfrm>
            <a:off x="8434362" y="471322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59" name="Oval 58">
            <a:hlinkClick r:id="rId21"/>
          </p:cNvPr>
          <p:cNvSpPr/>
          <p:nvPr/>
        </p:nvSpPr>
        <p:spPr>
          <a:xfrm>
            <a:off x="7148484" y="479097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0" name="Oval 59">
            <a:hlinkClick r:id="rId22"/>
          </p:cNvPr>
          <p:cNvSpPr/>
          <p:nvPr/>
        </p:nvSpPr>
        <p:spPr>
          <a:xfrm>
            <a:off x="6860658" y="5354101"/>
            <a:ext cx="554121" cy="554121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61" name="Oval 60">
            <a:hlinkClick r:id="rId23"/>
          </p:cNvPr>
          <p:cNvSpPr/>
          <p:nvPr/>
        </p:nvSpPr>
        <p:spPr>
          <a:xfrm>
            <a:off x="6972628" y="5956520"/>
            <a:ext cx="473729" cy="473729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62" name="Oval 61">
            <a:hlinkClick r:id="rId24"/>
          </p:cNvPr>
          <p:cNvSpPr/>
          <p:nvPr/>
        </p:nvSpPr>
        <p:spPr>
          <a:xfrm>
            <a:off x="6611766" y="4681107"/>
            <a:ext cx="513840" cy="51384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63" name="Oval 62">
            <a:hlinkClick r:id="rId25"/>
          </p:cNvPr>
          <p:cNvSpPr/>
          <p:nvPr/>
        </p:nvSpPr>
        <p:spPr>
          <a:xfrm>
            <a:off x="5558802" y="4690985"/>
            <a:ext cx="384862" cy="38486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64" name="Oval 63">
            <a:hlinkClick r:id="rId16"/>
          </p:cNvPr>
          <p:cNvSpPr/>
          <p:nvPr/>
        </p:nvSpPr>
        <p:spPr>
          <a:xfrm>
            <a:off x="6246744" y="5148588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65" name="Oval 64">
            <a:hlinkClick r:id="rId13"/>
          </p:cNvPr>
          <p:cNvSpPr/>
          <p:nvPr/>
        </p:nvSpPr>
        <p:spPr>
          <a:xfrm>
            <a:off x="5720953" y="5720877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66" name="Oval 65">
            <a:hlinkClick r:id="rId17"/>
          </p:cNvPr>
          <p:cNvSpPr/>
          <p:nvPr/>
        </p:nvSpPr>
        <p:spPr>
          <a:xfrm>
            <a:off x="5117718" y="5519503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68" name="Oval 67">
            <a:hlinkClick r:id="rId15"/>
          </p:cNvPr>
          <p:cNvSpPr/>
          <p:nvPr/>
        </p:nvSpPr>
        <p:spPr>
          <a:xfrm>
            <a:off x="5609162" y="5094481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69" name="Oval 68">
            <a:hlinkClick r:id="rId26"/>
          </p:cNvPr>
          <p:cNvSpPr/>
          <p:nvPr/>
        </p:nvSpPr>
        <p:spPr>
          <a:xfrm>
            <a:off x="5974871" y="4570480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0" name="Oval 69"/>
          <p:cNvSpPr/>
          <p:nvPr/>
        </p:nvSpPr>
        <p:spPr>
          <a:xfrm>
            <a:off x="4765247" y="6063785"/>
            <a:ext cx="595746" cy="59574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71" name="Oval 70">
            <a:hlinkClick r:id="rId27"/>
          </p:cNvPr>
          <p:cNvSpPr/>
          <p:nvPr/>
        </p:nvSpPr>
        <p:spPr>
          <a:xfrm>
            <a:off x="5397680" y="6221321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72" name="Oval 71"/>
          <p:cNvSpPr/>
          <p:nvPr/>
        </p:nvSpPr>
        <p:spPr>
          <a:xfrm>
            <a:off x="6464547" y="5771769"/>
            <a:ext cx="483717" cy="48371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73" name="Oval 72">
            <a:hlinkClick r:id="rId28"/>
          </p:cNvPr>
          <p:cNvSpPr/>
          <p:nvPr/>
        </p:nvSpPr>
        <p:spPr>
          <a:xfrm>
            <a:off x="6136410" y="6216882"/>
            <a:ext cx="541990" cy="54199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74" name="Oval 73">
            <a:hlinkClick r:id="rId22"/>
          </p:cNvPr>
          <p:cNvSpPr/>
          <p:nvPr/>
        </p:nvSpPr>
        <p:spPr>
          <a:xfrm>
            <a:off x="3098570" y="5184930"/>
            <a:ext cx="554121" cy="554121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75" name="Oval 74">
            <a:hlinkClick r:id="rId24"/>
          </p:cNvPr>
          <p:cNvSpPr/>
          <p:nvPr/>
        </p:nvSpPr>
        <p:spPr>
          <a:xfrm>
            <a:off x="3707904" y="5147408"/>
            <a:ext cx="513840" cy="51384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76" name="Oval 75"/>
          <p:cNvSpPr/>
          <p:nvPr/>
        </p:nvSpPr>
        <p:spPr>
          <a:xfrm>
            <a:off x="2486209" y="6160594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77" name="Oval 76"/>
          <p:cNvSpPr/>
          <p:nvPr/>
        </p:nvSpPr>
        <p:spPr>
          <a:xfrm>
            <a:off x="1467086" y="5660230"/>
            <a:ext cx="484574" cy="48457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78" name="Oval 77">
            <a:hlinkClick r:id="rId16"/>
          </p:cNvPr>
          <p:cNvSpPr/>
          <p:nvPr/>
        </p:nvSpPr>
        <p:spPr>
          <a:xfrm>
            <a:off x="2140876" y="5611905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79" name="Oval 78">
            <a:hlinkClick r:id="rId23"/>
          </p:cNvPr>
          <p:cNvSpPr/>
          <p:nvPr/>
        </p:nvSpPr>
        <p:spPr>
          <a:xfrm>
            <a:off x="2590058" y="5231826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80" name="Oval 79"/>
          <p:cNvSpPr/>
          <p:nvPr/>
        </p:nvSpPr>
        <p:spPr>
          <a:xfrm>
            <a:off x="1832078" y="4456553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1" name="Oval 80"/>
          <p:cNvSpPr/>
          <p:nvPr/>
        </p:nvSpPr>
        <p:spPr>
          <a:xfrm>
            <a:off x="2812938" y="5700487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Colour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82" name="Oval 81">
            <a:hlinkClick r:id="rId29"/>
          </p:cNvPr>
          <p:cNvSpPr/>
          <p:nvPr/>
        </p:nvSpPr>
        <p:spPr>
          <a:xfrm>
            <a:off x="3498349" y="5663703"/>
            <a:ext cx="473729" cy="473729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83" name="Oval 82">
            <a:hlinkClick r:id="rId30"/>
          </p:cNvPr>
          <p:cNvSpPr/>
          <p:nvPr/>
        </p:nvSpPr>
        <p:spPr>
          <a:xfrm>
            <a:off x="1695875" y="4987609"/>
            <a:ext cx="698043" cy="69804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84" name="Oval 83"/>
          <p:cNvSpPr/>
          <p:nvPr/>
        </p:nvSpPr>
        <p:spPr>
          <a:xfrm>
            <a:off x="1740340" y="6115729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85" name="Oval 84">
            <a:hlinkClick r:id="rId31"/>
          </p:cNvPr>
          <p:cNvSpPr/>
          <p:nvPr/>
        </p:nvSpPr>
        <p:spPr>
          <a:xfrm>
            <a:off x="3131229" y="6092083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86" name="Oval 85">
            <a:hlinkClick r:id="rId32"/>
          </p:cNvPr>
          <p:cNvSpPr/>
          <p:nvPr/>
        </p:nvSpPr>
        <p:spPr>
          <a:xfrm>
            <a:off x="2302570" y="4635226"/>
            <a:ext cx="595746" cy="59574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87" name="Oval 86">
            <a:hlinkClick r:id="rId25"/>
          </p:cNvPr>
          <p:cNvSpPr/>
          <p:nvPr/>
        </p:nvSpPr>
        <p:spPr>
          <a:xfrm>
            <a:off x="1297564" y="3987363"/>
            <a:ext cx="384862" cy="38486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88" name="Oval 87">
            <a:hlinkClick r:id="rId27"/>
          </p:cNvPr>
          <p:cNvSpPr/>
          <p:nvPr/>
        </p:nvSpPr>
        <p:spPr>
          <a:xfrm>
            <a:off x="955603" y="3555245"/>
            <a:ext cx="483717" cy="48371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89" name="Oval 88">
            <a:hlinkClick r:id="rId33"/>
          </p:cNvPr>
          <p:cNvSpPr/>
          <p:nvPr/>
        </p:nvSpPr>
        <p:spPr>
          <a:xfrm>
            <a:off x="1492631" y="3591515"/>
            <a:ext cx="395851" cy="39585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91" name="Oval 90"/>
          <p:cNvSpPr/>
          <p:nvPr/>
        </p:nvSpPr>
        <p:spPr>
          <a:xfrm>
            <a:off x="452149" y="2696232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92" name="Oval 91">
            <a:hlinkClick r:id="rId16"/>
          </p:cNvPr>
          <p:cNvSpPr/>
          <p:nvPr/>
        </p:nvSpPr>
        <p:spPr>
          <a:xfrm>
            <a:off x="396803" y="3213510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93" name="Oval 92"/>
          <p:cNvSpPr/>
          <p:nvPr/>
        </p:nvSpPr>
        <p:spPr>
          <a:xfrm>
            <a:off x="420787" y="3848288"/>
            <a:ext cx="595746" cy="59574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4" name="Oval 93">
            <a:hlinkClick r:id="rId29"/>
          </p:cNvPr>
          <p:cNvSpPr/>
          <p:nvPr/>
        </p:nvSpPr>
        <p:spPr>
          <a:xfrm>
            <a:off x="1862358" y="2633703"/>
            <a:ext cx="473729" cy="473729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5" name="Oval 94">
            <a:hlinkClick r:id="rId17"/>
          </p:cNvPr>
          <p:cNvSpPr/>
          <p:nvPr/>
        </p:nvSpPr>
        <p:spPr>
          <a:xfrm>
            <a:off x="1378610" y="2339181"/>
            <a:ext cx="519978" cy="51997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96" name="Oval 95"/>
          <p:cNvSpPr/>
          <p:nvPr/>
        </p:nvSpPr>
        <p:spPr>
          <a:xfrm>
            <a:off x="203736" y="2052960"/>
            <a:ext cx="619766" cy="61976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97" name="Oval 96">
            <a:hlinkClick r:id="rId34"/>
          </p:cNvPr>
          <p:cNvSpPr/>
          <p:nvPr/>
        </p:nvSpPr>
        <p:spPr>
          <a:xfrm>
            <a:off x="1650245" y="3111920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 </a:t>
            </a:r>
          </a:p>
          <a:p>
            <a:pPr algn="ctr"/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  <a:endParaRPr lang="en-GB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Oval 97">
            <a:hlinkClick r:id="rId33"/>
          </p:cNvPr>
          <p:cNvSpPr/>
          <p:nvPr/>
        </p:nvSpPr>
        <p:spPr>
          <a:xfrm>
            <a:off x="1933146" y="3550251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99" name="Oval 98">
            <a:hlinkClick r:id="rId35"/>
          </p:cNvPr>
          <p:cNvSpPr/>
          <p:nvPr/>
        </p:nvSpPr>
        <p:spPr>
          <a:xfrm>
            <a:off x="842451" y="2297746"/>
            <a:ext cx="484574" cy="484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00" name="Oval 99">
            <a:hlinkClick r:id="rId36"/>
          </p:cNvPr>
          <p:cNvSpPr/>
          <p:nvPr/>
        </p:nvSpPr>
        <p:spPr>
          <a:xfrm>
            <a:off x="936724" y="2810131"/>
            <a:ext cx="708164" cy="70816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Toolkit</a:t>
            </a:r>
          </a:p>
        </p:txBody>
      </p:sp>
      <p:sp>
        <p:nvSpPr>
          <p:cNvPr id="101" name="Oval 100">
            <a:hlinkClick r:id="rId33"/>
          </p:cNvPr>
          <p:cNvSpPr/>
          <p:nvPr/>
        </p:nvSpPr>
        <p:spPr>
          <a:xfrm>
            <a:off x="2351614" y="1444954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02" name="Oval 101">
            <a:hlinkClick r:id="rId33"/>
          </p:cNvPr>
          <p:cNvSpPr/>
          <p:nvPr/>
        </p:nvSpPr>
        <p:spPr>
          <a:xfrm>
            <a:off x="3115705" y="836897"/>
            <a:ext cx="409484" cy="40948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103" name="Oval 102">
            <a:hlinkClick r:id="rId25"/>
          </p:cNvPr>
          <p:cNvSpPr/>
          <p:nvPr/>
        </p:nvSpPr>
        <p:spPr>
          <a:xfrm>
            <a:off x="2068941" y="1152938"/>
            <a:ext cx="384862" cy="384862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04" name="Oval 103">
            <a:hlinkClick r:id="rId16"/>
          </p:cNvPr>
          <p:cNvSpPr/>
          <p:nvPr/>
        </p:nvSpPr>
        <p:spPr>
          <a:xfrm>
            <a:off x="2466169" y="836897"/>
            <a:ext cx="595746" cy="59574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GB" sz="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Blog</a:t>
            </a: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05" name="Oval 104">
            <a:hlinkClick r:id="rId33"/>
          </p:cNvPr>
          <p:cNvSpPr/>
          <p:nvPr/>
        </p:nvSpPr>
        <p:spPr>
          <a:xfrm>
            <a:off x="2814054" y="382766"/>
            <a:ext cx="484574" cy="484574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5794267" y="255890"/>
            <a:ext cx="87131" cy="7100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654371" y="309053"/>
            <a:ext cx="753034" cy="754333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794268" y="836897"/>
            <a:ext cx="688901" cy="164302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5743746" y="949012"/>
            <a:ext cx="1131485" cy="29737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hlinkClick r:id="rId37"/>
          </p:cNvPr>
          <p:cNvSpPr/>
          <p:nvPr/>
        </p:nvSpPr>
        <p:spPr>
          <a:xfrm>
            <a:off x="5666204" y="2728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110" name="Oval 109">
            <a:hlinkClick r:id="rId38"/>
          </p:cNvPr>
          <p:cNvSpPr/>
          <p:nvPr/>
        </p:nvSpPr>
        <p:spPr>
          <a:xfrm>
            <a:off x="6208515" y="31531"/>
            <a:ext cx="512064" cy="512064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111" name="Oval 110">
            <a:hlinkClick r:id="rId39"/>
          </p:cNvPr>
          <p:cNvSpPr/>
          <p:nvPr/>
        </p:nvSpPr>
        <p:spPr>
          <a:xfrm>
            <a:off x="6285649" y="612003"/>
            <a:ext cx="411480" cy="411480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113" name="Oval 112">
            <a:hlinkClick r:id="rId40"/>
          </p:cNvPr>
          <p:cNvSpPr/>
          <p:nvPr/>
        </p:nvSpPr>
        <p:spPr>
          <a:xfrm>
            <a:off x="6623768" y="952348"/>
            <a:ext cx="585724" cy="585452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  <a:endParaRPr lang="en-GB" sz="6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 flipV="1">
            <a:off x="5761912" y="965965"/>
            <a:ext cx="597529" cy="571841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33860" y="661389"/>
            <a:ext cx="619766" cy="61976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112" name="Oval 111">
            <a:hlinkClick r:id="rId14"/>
          </p:cNvPr>
          <p:cNvSpPr/>
          <p:nvPr/>
        </p:nvSpPr>
        <p:spPr>
          <a:xfrm>
            <a:off x="6133138" y="1275760"/>
            <a:ext cx="411480" cy="411480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116" name="Oval 115">
            <a:hlinkClick r:id="rId34"/>
          </p:cNvPr>
          <p:cNvSpPr/>
          <p:nvPr/>
        </p:nvSpPr>
        <p:spPr>
          <a:xfrm>
            <a:off x="5596426" y="1447669"/>
            <a:ext cx="457200" cy="457200"/>
          </a:xfrm>
          <a:prstGeom prst="ellipse">
            <a:avLst/>
          </a:prstGeom>
          <a:noFill/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 </a:t>
            </a:r>
          </a:p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</a:t>
            </a:r>
          </a:p>
          <a:p>
            <a:pPr algn="ctr"/>
            <a:r>
              <a:rPr lang="en-GB" sz="65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</a:p>
        </p:txBody>
      </p:sp>
    </p:spTree>
    <p:extLst>
      <p:ext uri="{BB962C8B-B14F-4D97-AF65-F5344CB8AC3E}">
        <p14:creationId xmlns:p14="http://schemas.microsoft.com/office/powerpoint/2010/main" val="16025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788272" y="3566088"/>
            <a:ext cx="1340563" cy="90735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109924" y="3656825"/>
            <a:ext cx="1039714" cy="680613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729987" y="3656819"/>
            <a:ext cx="398851" cy="1121908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128835" y="3656825"/>
            <a:ext cx="458636" cy="1121909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4128836" y="3656825"/>
            <a:ext cx="1165264" cy="680613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hlinkClick r:id="rId3"/>
          </p:cNvPr>
          <p:cNvSpPr/>
          <p:nvPr/>
        </p:nvSpPr>
        <p:spPr>
          <a:xfrm>
            <a:off x="4538890" y="2505159"/>
            <a:ext cx="973308" cy="973308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</a:t>
            </a:r>
          </a:p>
        </p:txBody>
      </p:sp>
      <p:sp>
        <p:nvSpPr>
          <p:cNvPr id="20" name="Oval 19"/>
          <p:cNvSpPr/>
          <p:nvPr/>
        </p:nvSpPr>
        <p:spPr>
          <a:xfrm>
            <a:off x="3601997" y="3096887"/>
            <a:ext cx="1053676" cy="105367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21" name="Oval 20">
            <a:hlinkClick r:id="rId4"/>
          </p:cNvPr>
          <p:cNvSpPr/>
          <p:nvPr/>
        </p:nvSpPr>
        <p:spPr>
          <a:xfrm>
            <a:off x="3703642" y="2194059"/>
            <a:ext cx="850386" cy="850386"/>
          </a:xfrm>
          <a:prstGeom prst="ellipse">
            <a:avLst/>
          </a:prstGeom>
          <a:solidFill>
            <a:srgbClr val="00A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ChemPlanner</a:t>
            </a:r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07579" y="1897556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38100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099872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8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 w="38100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21973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7"/>
              <a:srcRect/>
              <a:stretch>
                <a:fillRect/>
              </a:stretch>
            </a:blipFill>
            <a:ln w="85725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198964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sp>
        <p:nvSpPr>
          <p:cNvPr id="41" name="Oval 40">
            <a:hlinkClick r:id="rId8"/>
          </p:cNvPr>
          <p:cNvSpPr/>
          <p:nvPr/>
        </p:nvSpPr>
        <p:spPr>
          <a:xfrm>
            <a:off x="2416664" y="3194477"/>
            <a:ext cx="743217" cy="743217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42" name="Oval 41">
            <a:hlinkClick r:id="rId9"/>
          </p:cNvPr>
          <p:cNvSpPr/>
          <p:nvPr/>
        </p:nvSpPr>
        <p:spPr>
          <a:xfrm>
            <a:off x="2738317" y="3965830"/>
            <a:ext cx="743217" cy="743217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43" name="Oval 42">
            <a:hlinkClick r:id="rId10"/>
          </p:cNvPr>
          <p:cNvSpPr/>
          <p:nvPr/>
        </p:nvSpPr>
        <p:spPr>
          <a:xfrm>
            <a:off x="3411732" y="4460475"/>
            <a:ext cx="636504" cy="636504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44" name="Oval 43">
            <a:hlinkClick r:id="rId11"/>
          </p:cNvPr>
          <p:cNvSpPr/>
          <p:nvPr/>
        </p:nvSpPr>
        <p:spPr>
          <a:xfrm>
            <a:off x="4970063" y="4013396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45" name="Oval 44">
            <a:hlinkClick r:id="rId12"/>
          </p:cNvPr>
          <p:cNvSpPr/>
          <p:nvPr/>
        </p:nvSpPr>
        <p:spPr>
          <a:xfrm>
            <a:off x="4149638" y="4337432"/>
            <a:ext cx="875664" cy="875664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</a:p>
        </p:txBody>
      </p:sp>
      <p:cxnSp>
        <p:nvCxnSpPr>
          <p:cNvPr id="28" name="Straight Connector 27"/>
          <p:cNvCxnSpPr>
            <a:stCxn id="29" idx="2"/>
          </p:cNvCxnSpPr>
          <p:nvPr/>
        </p:nvCxnSpPr>
        <p:spPr>
          <a:xfrm flipH="1">
            <a:off x="4587471" y="3719286"/>
            <a:ext cx="776608" cy="0"/>
          </a:xfrm>
          <a:prstGeom prst="line">
            <a:avLst/>
          </a:prstGeom>
          <a:ln w="12700" cap="rnd">
            <a:solidFill>
              <a:srgbClr val="00A3B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hlinkClick r:id="rId13"/>
          </p:cNvPr>
          <p:cNvSpPr/>
          <p:nvPr/>
        </p:nvSpPr>
        <p:spPr>
          <a:xfrm>
            <a:off x="5364080" y="339525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00A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</a:p>
          <a:p>
            <a:pPr algn="ctr"/>
            <a:r>
              <a:rPr lang="en-GB" sz="10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1000" dirty="0" smtClean="0">
                <a:solidFill>
                  <a:srgbClr val="00A3B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endParaRPr lang="en-GB" sz="1000" dirty="0">
              <a:solidFill>
                <a:srgbClr val="00A3B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Freeform 54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009CA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009C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0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6" name="Oval 5">
            <a:hlinkClick r:id="rId3"/>
          </p:cNvPr>
          <p:cNvSpPr/>
          <p:nvPr/>
        </p:nvSpPr>
        <p:spPr>
          <a:xfrm>
            <a:off x="5563596" y="2806018"/>
            <a:ext cx="1026868" cy="102686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7" name="Oval 6"/>
          <p:cNvSpPr/>
          <p:nvPr/>
        </p:nvSpPr>
        <p:spPr>
          <a:xfrm>
            <a:off x="3228130" y="4219212"/>
            <a:ext cx="726915" cy="726915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" name="Oval 8"/>
          <p:cNvSpPr/>
          <p:nvPr/>
        </p:nvSpPr>
        <p:spPr>
          <a:xfrm>
            <a:off x="7376855" y="3802531"/>
            <a:ext cx="1099602" cy="1099602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10" name="Oval 9"/>
          <p:cNvSpPr/>
          <p:nvPr/>
        </p:nvSpPr>
        <p:spPr>
          <a:xfrm>
            <a:off x="2413991" y="4100580"/>
            <a:ext cx="745718" cy="74571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17" name="Oval 16">
            <a:hlinkClick r:id="rId4"/>
          </p:cNvPr>
          <p:cNvSpPr/>
          <p:nvPr/>
        </p:nvSpPr>
        <p:spPr>
          <a:xfrm>
            <a:off x="1837329" y="4715376"/>
            <a:ext cx="814818" cy="814818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8" name="Oval 17">
            <a:hlinkClick r:id="rId5"/>
          </p:cNvPr>
          <p:cNvSpPr/>
          <p:nvPr/>
        </p:nvSpPr>
        <p:spPr>
          <a:xfrm>
            <a:off x="751697" y="4582669"/>
            <a:ext cx="1014541" cy="1014541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9" name="Oval 18">
            <a:hlinkClick r:id="rId6"/>
          </p:cNvPr>
          <p:cNvSpPr/>
          <p:nvPr/>
        </p:nvSpPr>
        <p:spPr>
          <a:xfrm>
            <a:off x="1375019" y="3697423"/>
            <a:ext cx="1017953" cy="1017953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20" name="Oval 19">
            <a:hlinkClick r:id="rId7"/>
          </p:cNvPr>
          <p:cNvSpPr/>
          <p:nvPr/>
        </p:nvSpPr>
        <p:spPr>
          <a:xfrm>
            <a:off x="3769346" y="2779210"/>
            <a:ext cx="1053676" cy="1053676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23" name="Oval 22">
            <a:hlinkClick r:id="rId8"/>
          </p:cNvPr>
          <p:cNvSpPr/>
          <p:nvPr/>
        </p:nvSpPr>
        <p:spPr>
          <a:xfrm>
            <a:off x="4823022" y="2627534"/>
            <a:ext cx="740574" cy="740574"/>
          </a:xfrm>
          <a:prstGeom prst="ellipse">
            <a:avLst/>
          </a:prstGeom>
          <a:solidFill>
            <a:srgbClr val="D2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Overleaf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5067" y="5079970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71897" y="4314567"/>
            <a:ext cx="2369872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Policy-based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03041" y="2043090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9"/>
              <a:srcRect/>
              <a:stretch>
                <a:fillRect/>
              </a:stretch>
            </a:blipFill>
            <a:ln w="38100">
              <a:solidFill>
                <a:srgbClr val="E87700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E8770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Analysis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8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38100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85725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728977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sp>
        <p:nvSpPr>
          <p:cNvPr id="43" name="Freeform 42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D22938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D2293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43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5" name="Oval 4">
            <a:hlinkClick r:id="rId3"/>
          </p:cNvPr>
          <p:cNvSpPr/>
          <p:nvPr/>
        </p:nvSpPr>
        <p:spPr>
          <a:xfrm>
            <a:off x="6008832" y="4007806"/>
            <a:ext cx="772153" cy="772153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Transferable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Peer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6" name="Oval 5">
            <a:hlinkClick r:id="rId4"/>
          </p:cNvPr>
          <p:cNvSpPr/>
          <p:nvPr/>
        </p:nvSpPr>
        <p:spPr>
          <a:xfrm>
            <a:off x="6653906" y="3304739"/>
            <a:ext cx="1026868" cy="102686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Finder</a:t>
            </a:r>
          </a:p>
        </p:txBody>
      </p:sp>
      <p:sp>
        <p:nvSpPr>
          <p:cNvPr id="7" name="Oval 6"/>
          <p:cNvSpPr/>
          <p:nvPr/>
        </p:nvSpPr>
        <p:spPr>
          <a:xfrm>
            <a:off x="4096107" y="5071865"/>
            <a:ext cx="726915" cy="726915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8" name="Oval 7">
            <a:hlinkClick r:id="rId5"/>
          </p:cNvPr>
          <p:cNvSpPr/>
          <p:nvPr/>
        </p:nvSpPr>
        <p:spPr>
          <a:xfrm>
            <a:off x="3610649" y="5713813"/>
            <a:ext cx="691987" cy="69198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Editor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9" name="Oval 8"/>
          <p:cNvSpPr/>
          <p:nvPr/>
        </p:nvSpPr>
        <p:spPr>
          <a:xfrm>
            <a:off x="7518834" y="5086385"/>
            <a:ext cx="1099602" cy="109960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10" name="Oval 9"/>
          <p:cNvSpPr/>
          <p:nvPr/>
        </p:nvSpPr>
        <p:spPr>
          <a:xfrm>
            <a:off x="3281969" y="4953233"/>
            <a:ext cx="745718" cy="74571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Workshops</a:t>
            </a:r>
          </a:p>
        </p:txBody>
      </p:sp>
      <p:sp>
        <p:nvSpPr>
          <p:cNvPr id="11" name="Oval 10">
            <a:hlinkClick r:id="rId6"/>
          </p:cNvPr>
          <p:cNvSpPr/>
          <p:nvPr/>
        </p:nvSpPr>
        <p:spPr>
          <a:xfrm>
            <a:off x="6567640" y="2555999"/>
            <a:ext cx="723200" cy="72320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Submission</a:t>
            </a:r>
          </a:p>
        </p:txBody>
      </p:sp>
      <p:sp>
        <p:nvSpPr>
          <p:cNvPr id="12" name="Oval 11">
            <a:hlinkClick r:id="rId7"/>
          </p:cNvPr>
          <p:cNvSpPr/>
          <p:nvPr/>
        </p:nvSpPr>
        <p:spPr>
          <a:xfrm>
            <a:off x="2424473" y="4666443"/>
            <a:ext cx="835674" cy="8356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13" name="Oval 12">
            <a:hlinkClick r:id="rId8"/>
          </p:cNvPr>
          <p:cNvSpPr/>
          <p:nvPr/>
        </p:nvSpPr>
        <p:spPr>
          <a:xfrm>
            <a:off x="4576583" y="3239012"/>
            <a:ext cx="1016330" cy="101633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14" name="Oval 13">
            <a:hlinkClick r:id="rId9"/>
          </p:cNvPr>
          <p:cNvSpPr/>
          <p:nvPr/>
        </p:nvSpPr>
        <p:spPr>
          <a:xfrm>
            <a:off x="5605537" y="2913758"/>
            <a:ext cx="1049792" cy="104979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15" name="Oval 14">
            <a:hlinkClick r:id="rId10"/>
          </p:cNvPr>
          <p:cNvSpPr/>
          <p:nvPr/>
        </p:nvSpPr>
        <p:spPr>
          <a:xfrm>
            <a:off x="4833604" y="2215057"/>
            <a:ext cx="973308" cy="97330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16" name="Oval 15">
            <a:hlinkClick r:id="rId11"/>
          </p:cNvPr>
          <p:cNvSpPr/>
          <p:nvPr/>
        </p:nvSpPr>
        <p:spPr>
          <a:xfrm>
            <a:off x="3368725" y="2356527"/>
            <a:ext cx="597880" cy="597880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7" name="Oval 16">
            <a:hlinkClick r:id="rId12"/>
          </p:cNvPr>
          <p:cNvSpPr/>
          <p:nvPr/>
        </p:nvSpPr>
        <p:spPr>
          <a:xfrm>
            <a:off x="2705308" y="5568029"/>
            <a:ext cx="814818" cy="814818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8" name="Oval 17">
            <a:hlinkClick r:id="rId13"/>
          </p:cNvPr>
          <p:cNvSpPr/>
          <p:nvPr/>
        </p:nvSpPr>
        <p:spPr>
          <a:xfrm>
            <a:off x="395539" y="3864552"/>
            <a:ext cx="1014541" cy="1014541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9" name="Oval 18">
            <a:hlinkClick r:id="rId14"/>
          </p:cNvPr>
          <p:cNvSpPr/>
          <p:nvPr/>
        </p:nvSpPr>
        <p:spPr>
          <a:xfrm>
            <a:off x="1455808" y="4077835"/>
            <a:ext cx="1017953" cy="1017953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Ethics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Guidelines</a:t>
            </a:r>
          </a:p>
        </p:txBody>
      </p:sp>
      <p:sp>
        <p:nvSpPr>
          <p:cNvPr id="20" name="Oval 19">
            <a:hlinkClick r:id="rId15"/>
          </p:cNvPr>
          <p:cNvSpPr/>
          <p:nvPr/>
        </p:nvSpPr>
        <p:spPr>
          <a:xfrm>
            <a:off x="2908139" y="2998475"/>
            <a:ext cx="1053676" cy="105367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Editing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21" name="Oval 20">
            <a:hlinkClick r:id="rId16"/>
          </p:cNvPr>
          <p:cNvSpPr/>
          <p:nvPr/>
        </p:nvSpPr>
        <p:spPr>
          <a:xfrm>
            <a:off x="3998357" y="1903957"/>
            <a:ext cx="850386" cy="850386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Compliance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22" name="Oval 21"/>
          <p:cNvSpPr/>
          <p:nvPr/>
        </p:nvSpPr>
        <p:spPr>
          <a:xfrm>
            <a:off x="773506" y="4959751"/>
            <a:ext cx="1055887" cy="1055887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Mentorship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</a:t>
            </a:r>
          </a:p>
        </p:txBody>
      </p:sp>
      <p:sp>
        <p:nvSpPr>
          <p:cNvPr id="23" name="Oval 22">
            <a:hlinkClick r:id="rId17"/>
          </p:cNvPr>
          <p:cNvSpPr/>
          <p:nvPr/>
        </p:nvSpPr>
        <p:spPr>
          <a:xfrm>
            <a:off x="3961816" y="2820723"/>
            <a:ext cx="740574" cy="74057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24" name="Oval 23"/>
          <p:cNvSpPr/>
          <p:nvPr/>
        </p:nvSpPr>
        <p:spPr>
          <a:xfrm>
            <a:off x="5829976" y="2039258"/>
            <a:ext cx="812428" cy="812424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Funder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Picker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</a:t>
            </a:r>
          </a:p>
        </p:txBody>
      </p:sp>
      <p:sp>
        <p:nvSpPr>
          <p:cNvPr id="25" name="Oval 24">
            <a:hlinkClick r:id="rId18"/>
          </p:cNvPr>
          <p:cNvSpPr/>
          <p:nvPr/>
        </p:nvSpPr>
        <p:spPr>
          <a:xfrm>
            <a:off x="1871616" y="5349372"/>
            <a:ext cx="762502" cy="762502"/>
          </a:xfrm>
          <a:prstGeom prst="ellipse">
            <a:avLst/>
          </a:prstGeom>
          <a:solidFill>
            <a:srgbClr val="64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38" y="6223765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13876" y="5598427"/>
            <a:ext cx="2369872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Policy-based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02294" y="1607454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9"/>
              <a:srcRect/>
              <a:stretch>
                <a:fillRect/>
              </a:stretch>
            </a:blipFill>
            <a:ln w="38100">
              <a:solidFill>
                <a:srgbClr val="D2293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406206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D2293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Writing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8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20"/>
              <a:srcRect/>
              <a:stretch>
                <a:fillRect/>
              </a:stretch>
            </a:blipFill>
            <a:ln w="38100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21"/>
              <a:srcRect/>
              <a:stretch>
                <a:fillRect/>
              </a:stretch>
            </a:blipFill>
            <a:ln w="85725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792171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sp>
        <p:nvSpPr>
          <p:cNvPr id="45" name="Freeform 44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6499D8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6499D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4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5" name="Oval 4">
            <a:hlinkClick r:id="rId3"/>
          </p:cNvPr>
          <p:cNvSpPr/>
          <p:nvPr/>
        </p:nvSpPr>
        <p:spPr>
          <a:xfrm>
            <a:off x="3833287" y="3858382"/>
            <a:ext cx="772153" cy="772153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  <a:b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7" name="Oval 6"/>
          <p:cNvSpPr/>
          <p:nvPr/>
        </p:nvSpPr>
        <p:spPr>
          <a:xfrm>
            <a:off x="1298844" y="4686716"/>
            <a:ext cx="726915" cy="726915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" name="Oval 8"/>
          <p:cNvSpPr/>
          <p:nvPr/>
        </p:nvSpPr>
        <p:spPr>
          <a:xfrm>
            <a:off x="5795151" y="5326057"/>
            <a:ext cx="1099602" cy="1099602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11" name="Oval 10">
            <a:hlinkClick r:id="rId4"/>
          </p:cNvPr>
          <p:cNvSpPr/>
          <p:nvPr/>
        </p:nvSpPr>
        <p:spPr>
          <a:xfrm>
            <a:off x="6596494" y="2667203"/>
            <a:ext cx="723200" cy="72320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13" name="Oval 12"/>
          <p:cNvSpPr/>
          <p:nvPr/>
        </p:nvSpPr>
        <p:spPr>
          <a:xfrm>
            <a:off x="4605437" y="3350216"/>
            <a:ext cx="1016330" cy="1016330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14" name="Oval 13">
            <a:hlinkClick r:id="rId5"/>
          </p:cNvPr>
          <p:cNvSpPr/>
          <p:nvPr/>
        </p:nvSpPr>
        <p:spPr>
          <a:xfrm>
            <a:off x="5634391" y="3033358"/>
            <a:ext cx="1049792" cy="104979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</a:t>
            </a:r>
            <a:b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</a:t>
            </a:r>
          </a:p>
        </p:txBody>
      </p:sp>
      <p:sp>
        <p:nvSpPr>
          <p:cNvPr id="15" name="Oval 14">
            <a:hlinkClick r:id="rId6"/>
          </p:cNvPr>
          <p:cNvSpPr/>
          <p:nvPr/>
        </p:nvSpPr>
        <p:spPr>
          <a:xfrm>
            <a:off x="4862458" y="2334657"/>
            <a:ext cx="973308" cy="973308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</a:t>
            </a:r>
          </a:p>
        </p:txBody>
      </p:sp>
      <p:sp>
        <p:nvSpPr>
          <p:cNvPr id="17" name="Oval 16">
            <a:hlinkClick r:id="rId7"/>
          </p:cNvPr>
          <p:cNvSpPr/>
          <p:nvPr/>
        </p:nvSpPr>
        <p:spPr>
          <a:xfrm>
            <a:off x="2109227" y="4763270"/>
            <a:ext cx="814818" cy="814818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20" name="Oval 19">
            <a:hlinkClick r:id="rId8"/>
          </p:cNvPr>
          <p:cNvSpPr/>
          <p:nvPr/>
        </p:nvSpPr>
        <p:spPr>
          <a:xfrm>
            <a:off x="2936993" y="3109679"/>
            <a:ext cx="1053676" cy="105367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PMC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Deposition</a:t>
            </a:r>
          </a:p>
        </p:txBody>
      </p:sp>
      <p:sp>
        <p:nvSpPr>
          <p:cNvPr id="21" name="Oval 20"/>
          <p:cNvSpPr/>
          <p:nvPr/>
        </p:nvSpPr>
        <p:spPr>
          <a:xfrm>
            <a:off x="4027211" y="2023557"/>
            <a:ext cx="850386" cy="850386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23" name="Oval 22">
            <a:hlinkClick r:id="rId9"/>
          </p:cNvPr>
          <p:cNvSpPr/>
          <p:nvPr/>
        </p:nvSpPr>
        <p:spPr>
          <a:xfrm>
            <a:off x="3990670" y="2931927"/>
            <a:ext cx="740574" cy="74057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OA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Accounts</a:t>
            </a:r>
          </a:p>
        </p:txBody>
      </p:sp>
      <p:sp>
        <p:nvSpPr>
          <p:cNvPr id="24" name="Oval 23"/>
          <p:cNvSpPr/>
          <p:nvPr/>
        </p:nvSpPr>
        <p:spPr>
          <a:xfrm>
            <a:off x="5858830" y="2158858"/>
            <a:ext cx="812428" cy="812424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Colour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291" y="5618001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03123" y="4786300"/>
            <a:ext cx="2369872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Policy-based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1148" y="1727054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0"/>
              <a:srcRect/>
              <a:stretch>
                <a:fillRect/>
              </a:stretch>
            </a:blipFill>
            <a:ln w="38100">
              <a:solidFill>
                <a:srgbClr val="6499D8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883648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Submission</a:t>
              </a:r>
              <a:b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</a:b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6499D8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&amp; Peer Review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8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1"/>
              <a:srcRect/>
              <a:stretch>
                <a:fillRect/>
              </a:stretch>
            </a:blipFill>
            <a:ln w="38100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85725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887355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sp>
        <p:nvSpPr>
          <p:cNvPr id="41" name="Oval 40">
            <a:hlinkClick r:id="rId13"/>
          </p:cNvPr>
          <p:cNvSpPr/>
          <p:nvPr/>
        </p:nvSpPr>
        <p:spPr>
          <a:xfrm>
            <a:off x="6961926" y="5170679"/>
            <a:ext cx="1099602" cy="1099602"/>
          </a:xfrm>
          <a:prstGeom prst="ellipse">
            <a:avLst/>
          </a:prstGeom>
          <a:solidFill>
            <a:srgbClr val="92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Self-archiving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43" name="Freeform 42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92CB9C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92CB9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3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6" name="Oval 5">
            <a:hlinkClick r:id="rId3"/>
          </p:cNvPr>
          <p:cNvSpPr/>
          <p:nvPr/>
        </p:nvSpPr>
        <p:spPr>
          <a:xfrm>
            <a:off x="6508805" y="3243913"/>
            <a:ext cx="741007" cy="74100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7" name="Oval 6"/>
          <p:cNvSpPr/>
          <p:nvPr/>
        </p:nvSpPr>
        <p:spPr>
          <a:xfrm>
            <a:off x="1462535" y="4314359"/>
            <a:ext cx="726915" cy="726915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Researcher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9" name="Oval 8"/>
          <p:cNvSpPr/>
          <p:nvPr/>
        </p:nvSpPr>
        <p:spPr>
          <a:xfrm>
            <a:off x="7480254" y="4921686"/>
            <a:ext cx="1099602" cy="1099602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Policy</a:t>
            </a:r>
          </a:p>
        </p:txBody>
      </p:sp>
      <p:sp>
        <p:nvSpPr>
          <p:cNvPr id="11" name="Oval 10">
            <a:hlinkClick r:id="rId4"/>
          </p:cNvPr>
          <p:cNvSpPr/>
          <p:nvPr/>
        </p:nvSpPr>
        <p:spPr>
          <a:xfrm>
            <a:off x="5753635" y="3134194"/>
            <a:ext cx="723200" cy="723200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  <a:b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Abstracts</a:t>
            </a:r>
          </a:p>
        </p:txBody>
      </p:sp>
      <p:sp>
        <p:nvSpPr>
          <p:cNvPr id="15" name="Oval 14">
            <a:hlinkClick r:id="rId5"/>
          </p:cNvPr>
          <p:cNvSpPr/>
          <p:nvPr/>
        </p:nvSpPr>
        <p:spPr>
          <a:xfrm>
            <a:off x="4935615" y="3042134"/>
            <a:ext cx="730954" cy="730954"/>
          </a:xfrm>
          <a:prstGeom prst="ellipse">
            <a:avLst/>
          </a:prstGeom>
          <a:noFill/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1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Wiley</a:t>
            </a:r>
          </a:p>
          <a:p>
            <a:pPr algn="ctr"/>
            <a:r>
              <a:rPr lang="en-GB" sz="11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  <a:p>
            <a:pPr algn="ctr"/>
            <a:r>
              <a:rPr lang="en-GB" sz="1100" dirty="0" smtClean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Sharing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hlinkClick r:id="rId6"/>
          </p:cNvPr>
          <p:cNvSpPr/>
          <p:nvPr/>
        </p:nvSpPr>
        <p:spPr>
          <a:xfrm>
            <a:off x="3377256" y="2486994"/>
            <a:ext cx="597880" cy="597880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7" name="Oval 16">
            <a:hlinkClick r:id="rId7"/>
          </p:cNvPr>
          <p:cNvSpPr/>
          <p:nvPr/>
        </p:nvSpPr>
        <p:spPr>
          <a:xfrm>
            <a:off x="1883027" y="4958428"/>
            <a:ext cx="814818" cy="814818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18" name="Oval 17">
            <a:hlinkClick r:id="rId8"/>
          </p:cNvPr>
          <p:cNvSpPr/>
          <p:nvPr/>
        </p:nvSpPr>
        <p:spPr>
          <a:xfrm>
            <a:off x="419923" y="3972980"/>
            <a:ext cx="1014541" cy="101454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Webinar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21" name="Oval 20">
            <a:hlinkClick r:id="rId3"/>
          </p:cNvPr>
          <p:cNvSpPr/>
          <p:nvPr/>
        </p:nvSpPr>
        <p:spPr>
          <a:xfrm>
            <a:off x="4006888" y="2042820"/>
            <a:ext cx="850386" cy="85038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22" name="Oval 21">
            <a:hlinkClick r:id="rId9"/>
          </p:cNvPr>
          <p:cNvSpPr/>
          <p:nvPr/>
        </p:nvSpPr>
        <p:spPr>
          <a:xfrm>
            <a:off x="773506" y="4995027"/>
            <a:ext cx="1055887" cy="1055887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Promotional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Toolkit</a:t>
            </a:r>
          </a:p>
        </p:txBody>
      </p:sp>
      <p:sp>
        <p:nvSpPr>
          <p:cNvPr id="23" name="Oval 22">
            <a:hlinkClick r:id="rId10"/>
          </p:cNvPr>
          <p:cNvSpPr/>
          <p:nvPr/>
        </p:nvSpPr>
        <p:spPr>
          <a:xfrm>
            <a:off x="6214936" y="2503333"/>
            <a:ext cx="740574" cy="740574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Publons</a:t>
            </a:r>
          </a:p>
        </p:txBody>
      </p:sp>
      <p:sp>
        <p:nvSpPr>
          <p:cNvPr id="24" name="Oval 23">
            <a:hlinkClick r:id="rId11"/>
          </p:cNvPr>
          <p:cNvSpPr/>
          <p:nvPr/>
        </p:nvSpPr>
        <p:spPr>
          <a:xfrm>
            <a:off x="5463571" y="2407979"/>
            <a:ext cx="728695" cy="728691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Cover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38" y="6259041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Services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75296" y="5433728"/>
            <a:ext cx="2369872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Policy-based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10825" y="1746317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2"/>
              <a:srcRect/>
              <a:stretch>
                <a:fillRect/>
              </a:stretch>
            </a:blipFill>
            <a:ln w="38100">
              <a:solidFill>
                <a:srgbClr val="92CB9C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5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158969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92CB9C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Publication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8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3"/>
              <a:srcRect/>
              <a:stretch>
                <a:fillRect/>
              </a:stretch>
            </a:blipFill>
            <a:ln w="38100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0">
              <a:blip r:embed="rId14"/>
              <a:srcRect/>
              <a:stretch>
                <a:fillRect/>
              </a:stretch>
            </a:blipFill>
            <a:ln w="85725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3103906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2925740" y="3407617"/>
            <a:ext cx="1340563" cy="90735"/>
          </a:xfrm>
          <a:prstGeom prst="line">
            <a:avLst/>
          </a:prstGeom>
          <a:ln w="12700" cap="rnd">
            <a:solidFill>
              <a:srgbClr val="8551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247392" y="3498353"/>
            <a:ext cx="1039714" cy="680613"/>
          </a:xfrm>
          <a:prstGeom prst="line">
            <a:avLst/>
          </a:prstGeom>
          <a:ln w="12700" cap="rnd">
            <a:solidFill>
              <a:srgbClr val="8551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67455" y="3498347"/>
            <a:ext cx="398851" cy="1121908"/>
          </a:xfrm>
          <a:prstGeom prst="line">
            <a:avLst/>
          </a:prstGeom>
          <a:ln w="12700" cap="rnd">
            <a:solidFill>
              <a:srgbClr val="8551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266303" y="3498353"/>
            <a:ext cx="458636" cy="1121909"/>
          </a:xfrm>
          <a:prstGeom prst="line">
            <a:avLst/>
          </a:prstGeom>
          <a:ln w="12700" cap="rnd">
            <a:solidFill>
              <a:srgbClr val="8551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4266304" y="3498353"/>
            <a:ext cx="1165264" cy="680613"/>
          </a:xfrm>
          <a:prstGeom prst="line">
            <a:avLst/>
          </a:prstGeom>
          <a:ln w="12700" cap="rnd">
            <a:solidFill>
              <a:srgbClr val="8551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739465" y="2938415"/>
            <a:ext cx="1053676" cy="1053676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</a:p>
        </p:txBody>
      </p:sp>
      <p:sp>
        <p:nvSpPr>
          <p:cNvPr id="47" name="Oval 46">
            <a:hlinkClick r:id="rId15"/>
          </p:cNvPr>
          <p:cNvSpPr/>
          <p:nvPr/>
        </p:nvSpPr>
        <p:spPr>
          <a:xfrm>
            <a:off x="2554132" y="3036009"/>
            <a:ext cx="743217" cy="743217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Anywhere</a:t>
            </a:r>
            <a:b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</p:txBody>
      </p:sp>
      <p:sp>
        <p:nvSpPr>
          <p:cNvPr id="48" name="Oval 47">
            <a:hlinkClick r:id="rId16"/>
          </p:cNvPr>
          <p:cNvSpPr/>
          <p:nvPr/>
        </p:nvSpPr>
        <p:spPr>
          <a:xfrm>
            <a:off x="2875785" y="3807356"/>
            <a:ext cx="743217" cy="743217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ReadCube</a:t>
            </a:r>
            <a:b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</a:t>
            </a:r>
          </a:p>
        </p:txBody>
      </p:sp>
      <p:sp>
        <p:nvSpPr>
          <p:cNvPr id="49" name="Oval 48">
            <a:hlinkClick r:id="rId17"/>
          </p:cNvPr>
          <p:cNvSpPr/>
          <p:nvPr/>
        </p:nvSpPr>
        <p:spPr>
          <a:xfrm>
            <a:off x="3549200" y="4302003"/>
            <a:ext cx="636504" cy="636504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Journal</a:t>
            </a:r>
            <a:b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</a:t>
            </a:r>
          </a:p>
        </p:txBody>
      </p:sp>
      <p:sp>
        <p:nvSpPr>
          <p:cNvPr id="50" name="Oval 49">
            <a:hlinkClick r:id="rId18"/>
          </p:cNvPr>
          <p:cNvSpPr/>
          <p:nvPr/>
        </p:nvSpPr>
        <p:spPr>
          <a:xfrm>
            <a:off x="5107531" y="3854924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  <a:b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Indexing</a:t>
            </a:r>
          </a:p>
        </p:txBody>
      </p:sp>
      <p:sp>
        <p:nvSpPr>
          <p:cNvPr id="51" name="Oval 50">
            <a:hlinkClick r:id="rId19"/>
          </p:cNvPr>
          <p:cNvSpPr/>
          <p:nvPr/>
        </p:nvSpPr>
        <p:spPr>
          <a:xfrm>
            <a:off x="4287106" y="4178960"/>
            <a:ext cx="875664" cy="875664"/>
          </a:xfrm>
          <a:prstGeom prst="ellipse">
            <a:avLst/>
          </a:prstGeom>
          <a:solidFill>
            <a:schemeClr val="bg1"/>
          </a:solidFill>
          <a:ln>
            <a:solidFill>
              <a:srgbClr val="8551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>
                <a:solidFill>
                  <a:srgbClr val="8551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Research4Life</a:t>
            </a:r>
          </a:p>
        </p:txBody>
      </p:sp>
      <p:cxnSp>
        <p:nvCxnSpPr>
          <p:cNvPr id="52" name="Straight Connector 51"/>
          <p:cNvCxnSpPr>
            <a:stCxn id="15" idx="2"/>
          </p:cNvCxnSpPr>
          <p:nvPr/>
        </p:nvCxnSpPr>
        <p:spPr>
          <a:xfrm flipH="1">
            <a:off x="4724938" y="3407617"/>
            <a:ext cx="210677" cy="45367"/>
          </a:xfrm>
          <a:prstGeom prst="line">
            <a:avLst/>
          </a:prstGeom>
          <a:ln w="12700" cap="rnd">
            <a:solidFill>
              <a:srgbClr val="8551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8551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85519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6" name="Oval 55">
            <a:hlinkClick r:id="rId5"/>
          </p:cNvPr>
          <p:cNvSpPr/>
          <p:nvPr/>
        </p:nvSpPr>
        <p:spPr>
          <a:xfrm>
            <a:off x="5943921" y="3932747"/>
            <a:ext cx="723200" cy="723200"/>
          </a:xfrm>
          <a:prstGeom prst="ellipse">
            <a:avLst/>
          </a:prstGeom>
          <a:solidFill>
            <a:srgbClr val="855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Article</a:t>
            </a:r>
          </a:p>
          <a:p>
            <a:pPr algn="ctr"/>
            <a:r>
              <a:rPr lang="en-GB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  <a:endParaRPr lang="en-GB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>
            <a:spLocks noChangeArrowheads="1"/>
          </p:cNvSpPr>
          <p:nvPr/>
        </p:nvSpPr>
        <p:spPr bwMode="auto">
          <a:xfrm rot="14285320" flipH="1" flipV="1">
            <a:off x="20165" y="-2981305"/>
            <a:ext cx="2827874" cy="5283661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11" name="Oval 10">
            <a:hlinkClick r:id="rId3"/>
          </p:cNvPr>
          <p:cNvSpPr/>
          <p:nvPr/>
        </p:nvSpPr>
        <p:spPr>
          <a:xfrm>
            <a:off x="5406739" y="2662740"/>
            <a:ext cx="723200" cy="723200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ORCID</a:t>
            </a:r>
          </a:p>
        </p:txBody>
      </p:sp>
      <p:sp>
        <p:nvSpPr>
          <p:cNvPr id="15" name="Oval 14">
            <a:hlinkClick r:id="rId4"/>
          </p:cNvPr>
          <p:cNvSpPr/>
          <p:nvPr/>
        </p:nvSpPr>
        <p:spPr>
          <a:xfrm>
            <a:off x="4424082" y="2899286"/>
            <a:ext cx="973308" cy="973308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Citation</a:t>
            </a:r>
            <a:b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</a:p>
        </p:txBody>
      </p:sp>
      <p:sp>
        <p:nvSpPr>
          <p:cNvPr id="17" name="Oval 16">
            <a:hlinkClick r:id="rId5"/>
          </p:cNvPr>
          <p:cNvSpPr/>
          <p:nvPr/>
        </p:nvSpPr>
        <p:spPr>
          <a:xfrm>
            <a:off x="2591076" y="4276652"/>
            <a:ext cx="814818" cy="814818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Blog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Series</a:t>
            </a:r>
          </a:p>
        </p:txBody>
      </p:sp>
      <p:sp>
        <p:nvSpPr>
          <p:cNvPr id="21" name="Oval 20">
            <a:hlinkClick r:id="rId4"/>
          </p:cNvPr>
          <p:cNvSpPr/>
          <p:nvPr/>
        </p:nvSpPr>
        <p:spPr>
          <a:xfrm>
            <a:off x="3932816" y="2154395"/>
            <a:ext cx="850386" cy="850386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Altmetric</a:t>
            </a:r>
            <a:b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</a:p>
        </p:txBody>
      </p:sp>
      <p:sp>
        <p:nvSpPr>
          <p:cNvPr id="24" name="Oval 23">
            <a:hlinkClick r:id="rId4"/>
          </p:cNvPr>
          <p:cNvSpPr/>
          <p:nvPr/>
        </p:nvSpPr>
        <p:spPr>
          <a:xfrm>
            <a:off x="4843440" y="2252991"/>
            <a:ext cx="610130" cy="610127"/>
          </a:xfrm>
          <a:prstGeom prst="ellipse">
            <a:avLst/>
          </a:prstGeom>
          <a:solidFill>
            <a:srgbClr val="800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Kudos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3548" y="5206993"/>
            <a:ext cx="2369872" cy="31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Learning </a:t>
            </a:r>
            <a:r>
              <a:rPr lang="en-GB" dirty="0" smtClean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</a:t>
            </a:r>
            <a:endParaRPr lang="en-GB" dirty="0">
              <a:solidFill>
                <a:srgbClr val="2A2A28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4198" y="3033626"/>
            <a:ext cx="1380536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Tool or</a:t>
            </a:r>
            <a:b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GB" dirty="0">
                <a:solidFill>
                  <a:srgbClr val="2A2A28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Product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16016" y="-64886"/>
            <a:ext cx="833840" cy="833840"/>
            <a:chOff x="4382122" y="1143299"/>
            <a:chExt cx="1111787" cy="1111787"/>
          </a:xfrm>
        </p:grpSpPr>
        <p:sp>
          <p:nvSpPr>
            <p:cNvPr id="33" name="Oval 32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85519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</a:p>
          </p:txBody>
        </p:sp>
        <p:sp>
          <p:nvSpPr>
            <p:cNvPr id="34" name="Rectangle 33"/>
            <p:cNvSpPr/>
            <p:nvPr/>
          </p:nvSpPr>
          <p:spPr>
            <a:xfrm rot="20208799">
              <a:off x="4382122" y="1143299"/>
              <a:ext cx="1111787" cy="11117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883648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dirty="0">
                  <a:ln w="12700">
                    <a:noFill/>
                    <a:prstDash val="solid"/>
                  </a:ln>
                  <a:solidFill>
                    <a:srgbClr val="85519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Promotion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91804" y="648488"/>
            <a:ext cx="865307" cy="865307"/>
            <a:chOff x="4355168" y="1122321"/>
            <a:chExt cx="1153743" cy="1153743"/>
          </a:xfrm>
        </p:grpSpPr>
        <p:sp>
          <p:nvSpPr>
            <p:cNvPr id="36" name="Oval 35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00A3B2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32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20873163">
              <a:off x="4355168" y="1122321"/>
              <a:ext cx="1153743" cy="11537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67106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00A3B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Discovery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02806" y="395926"/>
            <a:ext cx="1620000" cy="1620000"/>
            <a:chOff x="4392040" y="1159193"/>
            <a:chExt cx="1080000" cy="1080000"/>
          </a:xfrm>
        </p:grpSpPr>
        <p:sp>
          <p:nvSpPr>
            <p:cNvPr id="39" name="Oval 38"/>
            <p:cNvSpPr/>
            <p:nvPr/>
          </p:nvSpPr>
          <p:spPr>
            <a:xfrm>
              <a:off x="4572000" y="1339153"/>
              <a:ext cx="720080" cy="720080"/>
            </a:xfrm>
            <a:prstGeom prst="ellipse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85725">
              <a:solidFill>
                <a:srgbClr val="800049"/>
              </a:solidFill>
            </a:ln>
            <a:effectLst>
              <a:glow rad="50800">
                <a:schemeClr val="tx1">
                  <a:alpha val="10000"/>
                </a:schemeClr>
              </a:glow>
              <a:innerShdw blurRad="127000">
                <a:schemeClr val="tx1"/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6800" b="1" dirty="0">
                  <a:solidFill>
                    <a:schemeClr val="lt1">
                      <a:alpha val="75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20875600">
              <a:off x="4392040" y="1159193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2887355"/>
                </a:avLst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5400" b="1" cap="none" spc="0" dirty="0">
                  <a:ln w="12700">
                    <a:noFill/>
                    <a:prstDash val="solid"/>
                  </a:ln>
                  <a:solidFill>
                    <a:srgbClr val="80004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Assessment</a:t>
              </a:r>
            </a:p>
          </p:txBody>
        </p:sp>
      </p:grpSp>
      <p:sp>
        <p:nvSpPr>
          <p:cNvPr id="23" name="Freeform 22"/>
          <p:cNvSpPr>
            <a:spLocks noChangeArrowheads="1"/>
          </p:cNvSpPr>
          <p:nvPr/>
        </p:nvSpPr>
        <p:spPr bwMode="auto">
          <a:xfrm rot="10293731" flipH="1" flipV="1">
            <a:off x="5604304" y="-4183575"/>
            <a:ext cx="2715244" cy="5437340"/>
          </a:xfrm>
          <a:custGeom>
            <a:avLst/>
            <a:gdLst>
              <a:gd name="T0" fmla="*/ 10484 w 10485"/>
              <a:gd name="T1" fmla="*/ 10372 h 21000"/>
              <a:gd name="T2" fmla="*/ 10484 w 10485"/>
              <a:gd name="T3" fmla="*/ 10372 h 21000"/>
              <a:gd name="T4" fmla="*/ 7396 w 10485"/>
              <a:gd name="T5" fmla="*/ 3033 h 21000"/>
              <a:gd name="T6" fmla="*/ 85 w 10485"/>
              <a:gd name="T7" fmla="*/ 0 h 21000"/>
              <a:gd name="T8" fmla="*/ 28 w 10485"/>
              <a:gd name="T9" fmla="*/ 0 h 21000"/>
              <a:gd name="T10" fmla="*/ 0 w 10485"/>
              <a:gd name="T11" fmla="*/ 56 h 21000"/>
              <a:gd name="T12" fmla="*/ 28 w 10485"/>
              <a:gd name="T13" fmla="*/ 85 h 21000"/>
              <a:gd name="T14" fmla="*/ 28 w 10485"/>
              <a:gd name="T15" fmla="*/ 85 h 21000"/>
              <a:gd name="T16" fmla="*/ 85 w 10485"/>
              <a:gd name="T17" fmla="*/ 85 h 21000"/>
              <a:gd name="T18" fmla="*/ 7339 w 10485"/>
              <a:gd name="T19" fmla="*/ 3089 h 21000"/>
              <a:gd name="T20" fmla="*/ 10400 w 10485"/>
              <a:gd name="T21" fmla="*/ 10372 h 21000"/>
              <a:gd name="T22" fmla="*/ 7396 w 10485"/>
              <a:gd name="T23" fmla="*/ 17712 h 21000"/>
              <a:gd name="T24" fmla="*/ 141 w 10485"/>
              <a:gd name="T25" fmla="*/ 20744 h 21000"/>
              <a:gd name="T26" fmla="*/ 255 w 10485"/>
              <a:gd name="T27" fmla="*/ 20659 h 21000"/>
              <a:gd name="T28" fmla="*/ 255 w 10485"/>
              <a:gd name="T29" fmla="*/ 20603 h 21000"/>
              <a:gd name="T30" fmla="*/ 199 w 10485"/>
              <a:gd name="T31" fmla="*/ 20603 h 21000"/>
              <a:gd name="T32" fmla="*/ 28 w 10485"/>
              <a:gd name="T33" fmla="*/ 20772 h 21000"/>
              <a:gd name="T34" fmla="*/ 0 w 10485"/>
              <a:gd name="T35" fmla="*/ 20800 h 21000"/>
              <a:gd name="T36" fmla="*/ 28 w 10485"/>
              <a:gd name="T37" fmla="*/ 20830 h 21000"/>
              <a:gd name="T38" fmla="*/ 199 w 10485"/>
              <a:gd name="T39" fmla="*/ 20999 h 21000"/>
              <a:gd name="T40" fmla="*/ 227 w 10485"/>
              <a:gd name="T41" fmla="*/ 20999 h 21000"/>
              <a:gd name="T42" fmla="*/ 255 w 10485"/>
              <a:gd name="T43" fmla="*/ 20999 h 21000"/>
              <a:gd name="T44" fmla="*/ 255 w 10485"/>
              <a:gd name="T45" fmla="*/ 20942 h 21000"/>
              <a:gd name="T46" fmla="*/ 141 w 10485"/>
              <a:gd name="T47" fmla="*/ 20830 h 21000"/>
              <a:gd name="T48" fmla="*/ 7453 w 10485"/>
              <a:gd name="T49" fmla="*/ 17769 h 21000"/>
              <a:gd name="T50" fmla="*/ 10484 w 10485"/>
              <a:gd name="T51" fmla="*/ 10372 h 2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85" h="21000">
                <a:moveTo>
                  <a:pt x="10484" y="10372"/>
                </a:moveTo>
                <a:lnTo>
                  <a:pt x="10484" y="10372"/>
                </a:lnTo>
                <a:cubicBezTo>
                  <a:pt x="10484" y="7595"/>
                  <a:pt x="9380" y="4988"/>
                  <a:pt x="7396" y="3033"/>
                </a:cubicBezTo>
                <a:cubicBezTo>
                  <a:pt x="5441" y="1076"/>
                  <a:pt x="2834" y="0"/>
                  <a:pt x="85" y="0"/>
                </a:cubicBezTo>
                <a:cubicBezTo>
                  <a:pt x="56" y="0"/>
                  <a:pt x="56" y="0"/>
                  <a:pt x="28" y="0"/>
                </a:cubicBezTo>
                <a:cubicBezTo>
                  <a:pt x="0" y="28"/>
                  <a:pt x="0" y="28"/>
                  <a:pt x="0" y="56"/>
                </a:cubicBezTo>
                <a:cubicBezTo>
                  <a:pt x="0" y="85"/>
                  <a:pt x="0" y="85"/>
                  <a:pt x="28" y="85"/>
                </a:cubicBezTo>
                <a:lnTo>
                  <a:pt x="28" y="85"/>
                </a:lnTo>
                <a:cubicBezTo>
                  <a:pt x="56" y="85"/>
                  <a:pt x="56" y="85"/>
                  <a:pt x="85" y="85"/>
                </a:cubicBezTo>
                <a:cubicBezTo>
                  <a:pt x="2806" y="85"/>
                  <a:pt x="5413" y="1162"/>
                  <a:pt x="7339" y="3089"/>
                </a:cubicBezTo>
                <a:cubicBezTo>
                  <a:pt x="9294" y="5044"/>
                  <a:pt x="10400" y="7623"/>
                  <a:pt x="10400" y="10372"/>
                </a:cubicBezTo>
                <a:cubicBezTo>
                  <a:pt x="10428" y="13149"/>
                  <a:pt x="9351" y="15757"/>
                  <a:pt x="7396" y="17712"/>
                </a:cubicBezTo>
                <a:cubicBezTo>
                  <a:pt x="5469" y="19667"/>
                  <a:pt x="2890" y="20744"/>
                  <a:pt x="141" y="20744"/>
                </a:cubicBezTo>
                <a:cubicBezTo>
                  <a:pt x="255" y="20659"/>
                  <a:pt x="255" y="20659"/>
                  <a:pt x="255" y="20659"/>
                </a:cubicBezTo>
                <a:cubicBezTo>
                  <a:pt x="255" y="20631"/>
                  <a:pt x="255" y="20603"/>
                  <a:pt x="255" y="20603"/>
                </a:cubicBezTo>
                <a:cubicBezTo>
                  <a:pt x="227" y="20574"/>
                  <a:pt x="199" y="20574"/>
                  <a:pt x="199" y="20603"/>
                </a:cubicBezTo>
                <a:cubicBezTo>
                  <a:pt x="28" y="20772"/>
                  <a:pt x="28" y="20772"/>
                  <a:pt x="28" y="20772"/>
                </a:cubicBezTo>
                <a:cubicBezTo>
                  <a:pt x="0" y="20772"/>
                  <a:pt x="0" y="20800"/>
                  <a:pt x="0" y="20800"/>
                </a:cubicBezTo>
                <a:cubicBezTo>
                  <a:pt x="0" y="20800"/>
                  <a:pt x="0" y="20830"/>
                  <a:pt x="28" y="20830"/>
                </a:cubicBezTo>
                <a:cubicBezTo>
                  <a:pt x="199" y="20999"/>
                  <a:pt x="199" y="20999"/>
                  <a:pt x="199" y="20999"/>
                </a:cubicBezTo>
                <a:cubicBezTo>
                  <a:pt x="199" y="20999"/>
                  <a:pt x="199" y="20999"/>
                  <a:pt x="227" y="20999"/>
                </a:cubicBezTo>
                <a:lnTo>
                  <a:pt x="255" y="20999"/>
                </a:lnTo>
                <a:cubicBezTo>
                  <a:pt x="255" y="20971"/>
                  <a:pt x="255" y="20971"/>
                  <a:pt x="255" y="20942"/>
                </a:cubicBezTo>
                <a:cubicBezTo>
                  <a:pt x="141" y="20830"/>
                  <a:pt x="141" y="20830"/>
                  <a:pt x="141" y="20830"/>
                </a:cubicBezTo>
                <a:cubicBezTo>
                  <a:pt x="2919" y="20830"/>
                  <a:pt x="5526" y="19724"/>
                  <a:pt x="7453" y="17769"/>
                </a:cubicBezTo>
                <a:cubicBezTo>
                  <a:pt x="9436" y="15785"/>
                  <a:pt x="10484" y="13177"/>
                  <a:pt x="10484" y="10372"/>
                </a:cubicBezTo>
              </a:path>
            </a:pathLst>
          </a:custGeom>
          <a:solidFill>
            <a:srgbClr val="80004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76257" y="-1464905"/>
            <a:ext cx="3200400" cy="3200400"/>
          </a:xfrm>
          <a:prstGeom prst="ellipse">
            <a:avLst/>
          </a:prstGeom>
          <a:noFill/>
          <a:ln w="152400" cap="flat" cmpd="sng" algn="ctr">
            <a:solidFill>
              <a:srgbClr val="800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7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238</Words>
  <Application>Microsoft Office PowerPoint</Application>
  <PresentationFormat>On-screen Show (4:3)</PresentationFormat>
  <Paragraphs>226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Stuart - Oxford</dc:creator>
  <cp:lastModifiedBy>Matson, Elizabeth - Boston</cp:lastModifiedBy>
  <cp:revision>54</cp:revision>
  <cp:lastPrinted>2017-06-06T12:10:38Z</cp:lastPrinted>
  <dcterms:created xsi:type="dcterms:W3CDTF">2017-04-19T13:56:39Z</dcterms:created>
  <dcterms:modified xsi:type="dcterms:W3CDTF">2017-11-27T22:08:24Z</dcterms:modified>
</cp:coreProperties>
</file>