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72"/>
    <p:restoredTop sz="86415"/>
  </p:normalViewPr>
  <p:slideViewPr>
    <p:cSldViewPr snapToGrid="0">
      <p:cViewPr varScale="1">
        <p:scale>
          <a:sx n="98" d="100"/>
          <a:sy n="98" d="100"/>
        </p:scale>
        <p:origin x="216" y="3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CE8D0-0DC7-E749-9FFE-9AD8BC67158A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6FD4F-94D6-C346-9BD2-393918F4BA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217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B6FD4F-94D6-C346-9BD2-393918F4BAA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432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B6FD4F-94D6-C346-9BD2-393918F4BAA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296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B6FD4F-94D6-C346-9BD2-393918F4BAA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166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B6FD4F-94D6-C346-9BD2-393918F4BAA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01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B6FD4F-94D6-C346-9BD2-393918F4BAA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843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B6FD4F-94D6-C346-9BD2-393918F4BAA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39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1A693-BACA-0848-B194-597B9239357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68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B6FD4F-94D6-C346-9BD2-393918F4BAA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210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B6FD4F-94D6-C346-9BD2-393918F4BAA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031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B6FD4F-94D6-C346-9BD2-393918F4BAA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564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B6FD4F-94D6-C346-9BD2-393918F4BAA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636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B6FD4F-94D6-C346-9BD2-393918F4BAA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900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B6FD4F-94D6-C346-9BD2-393918F4BAA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52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1BF92E-BE00-83EA-E253-774AF5756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47FE15-BE1B-7145-C3AA-A91278785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56CB4A-4EBE-FEBD-2BB0-3B7BE9BE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2D7C-01E6-394B-A2FA-6291E3A2A7BF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97CFF6-5BFD-5312-4052-DDCE912C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FBFB13-69BC-D02B-C922-75CF59C8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9658-03E9-7C45-93C7-CEC8C303E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76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762B9E-BA3D-BA9F-4819-A6B76995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3226EB-5758-BB9B-9FC5-1503C3996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530C72-20EA-E3FA-B7AF-4F93F0B1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2D7C-01E6-394B-A2FA-6291E3A2A7BF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019104-1B1C-0F23-8745-9D1531A1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91A732-EA02-F34C-A2F5-15AD7263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9658-03E9-7C45-93C7-CEC8C303E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69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73937BB-3DE9-E4BE-B673-37BD67E28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74176C-86B5-1215-5D25-6449E1BE7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A0A7F5-C8EC-8518-E0D8-78465302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2D7C-01E6-394B-A2FA-6291E3A2A7BF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280CA0-C0B6-98CF-84F4-9266FA67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34F728-F00B-D1A1-41E9-F8203C90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9658-03E9-7C45-93C7-CEC8C303E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06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F701E-0188-1A6A-FBEA-18E0CD9D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112C58-CBB4-87B6-B11B-0B3669B19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70E3AA-EEA2-A3E2-A414-5F5E3D3B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2D7C-01E6-394B-A2FA-6291E3A2A7BF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46D482-90AA-34D2-2B4F-2159EA2F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FEA8E1-667C-F94E-D546-25D4E7A4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9658-03E9-7C45-93C7-CEC8C303E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13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5B9B45-44EC-C180-F77E-3B475DC3F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BB9CA3-88C9-E79E-18A6-14EC39162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D84C0E-227B-EF84-5CC4-73A78741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2D7C-01E6-394B-A2FA-6291E3A2A7BF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AF937F-1055-35A1-FE64-976E849C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D7163D-E775-5A4D-62BD-296C1E33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9658-03E9-7C45-93C7-CEC8C303E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51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8A4C91-5D16-0257-BDEB-A40CD59A1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DF5792-006C-A398-A8AC-01A0AB5D2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292C3CA-F7A9-1678-A437-973742B8D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DE2AEE-EFB8-009A-4AC1-F4552B68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2D7C-01E6-394B-A2FA-6291E3A2A7BF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D778D9-BC94-D5D0-1E1D-38B1751E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810FB8-1EA8-8C8D-D4D9-7331C71F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9658-03E9-7C45-93C7-CEC8C303E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33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8A596D-7B0E-D4F1-CD91-A3B273BE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E05B45-BD7D-FE4A-6439-A1CF8311B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9FBB94-1DF1-318E-AC25-7D8456EAE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AF4BC7-28B2-200B-801F-9EFF3D675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A7E0943-C074-E6B5-A0FE-205408A5A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8C50A3C-9652-8DC4-6809-2DD91BF4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2D7C-01E6-394B-A2FA-6291E3A2A7BF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BF997CD-54B6-3D2D-652D-47A6D626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EE5BC94-8FD2-1411-AD3C-28BD671C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9658-03E9-7C45-93C7-CEC8C303E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24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4D1E0-D880-3A7E-2505-0B860E3E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CC213C-03A0-D4DD-2C10-2C0A434A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2D7C-01E6-394B-A2FA-6291E3A2A7BF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F644537-E671-5F4B-79F3-EBA3BA66F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ACEA4C-197B-D787-2562-53A9D8DA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9658-03E9-7C45-93C7-CEC8C303E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53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A907FDA-C732-6F41-159A-DBA7D9CD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2D7C-01E6-394B-A2FA-6291E3A2A7BF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2AC71B1-F365-0D65-47C0-AE823D72D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C6DD3C-3424-6745-9F79-BB43D7E3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9658-03E9-7C45-93C7-CEC8C303E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82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CA1FD6-6CF9-F78E-E6EB-043F38B6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18DABC-265D-87D4-46B1-1B28FE32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5BE327-8E0E-9C78-6EF6-CE8B436E1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94B48B-CE8D-5FE7-CF49-6441F27F2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2D7C-01E6-394B-A2FA-6291E3A2A7BF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AB2388-0806-6CE2-A32E-86EEBB01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DC1824-034E-F7E0-B66C-B92EFD84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9658-03E9-7C45-93C7-CEC8C303E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0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EA5A3-91C8-A807-F1FE-0805CA0D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FE94BFF-BB4B-A76D-0B30-7B8762D61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DD33C4-8C78-DF77-8946-5233BC578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75BF53-5894-DAA2-B5D1-0482B70D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2D7C-01E6-394B-A2FA-6291E3A2A7BF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F48D23-3F0F-539B-81E0-07EC1AC19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BE9DAC-3634-BB21-9627-4CB69527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9658-03E9-7C45-93C7-CEC8C303E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29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24CA9F8-8104-A2B5-99A6-9E12CADC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0B494A-7467-F2E9-573B-B7B748D53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02DE24-2E9C-5E30-9FB6-32E7F86C9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42D7C-01E6-394B-A2FA-6291E3A2A7BF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28054D-0B01-6D88-C121-75DE93226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5324F3-CC05-92FE-8F55-DFB784D34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99658-03E9-7C45-93C7-CEC8C303E6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56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EA9AB-3428-6249-4C51-900C43F35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Slide 1: Titre: Chapitre 2: Apprentissage supervisé - Régression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1A01D4-62B6-685C-7E9D-09BFD73EDA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Sous-titre: Introduction à l'apprentissage supervisé et à la régression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3653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4E2B29-8F36-FBF1-EB8F-6C1960A8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Exemple de régression basée sur les arbres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F0D929-0F40-E043-F859-3EC99255E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endParaRPr lang="fr-FR" sz="6000" b="0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0"/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Application de la régression basée sur les arbres au problème des prix des maisons</a:t>
            </a:r>
          </a:p>
          <a:p>
            <a:pPr lvl="0"/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Représentation graphique de l'arbre de régression</a:t>
            </a:r>
          </a:p>
          <a:p>
            <a:pPr lvl="0"/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Évaluation de la performance : MSE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753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8D989E-1BFE-238C-ECAC-A8A97D543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5-</a:t>
            </a:r>
            <a:r>
              <a:rPr lang="fr-FR" sz="6000" dirty="0"/>
              <a:t> </a:t>
            </a:r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Régression basée sur les ensembles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95473-10FA-1FDE-2E03-3D291690D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endParaRPr lang="fr-FR" sz="6000" b="0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0"/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Introduction aux ensembles d'arbres</a:t>
            </a:r>
          </a:p>
          <a:p>
            <a:pPr lvl="0"/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Bagging : </a:t>
            </a:r>
            <a:r>
              <a:rPr lang="fr-FR" sz="6000" b="0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Random</a:t>
            </a:r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fr-FR" sz="6000" b="0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Forests</a:t>
            </a:r>
            <a:endParaRPr lang="fr-FR" sz="6000" b="0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0"/>
            <a:r>
              <a:rPr lang="fr-FR" sz="6000" b="0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Boosting</a:t>
            </a:r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: Gradient </a:t>
            </a:r>
            <a:r>
              <a:rPr lang="fr-FR" sz="6000" b="0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Boosting</a:t>
            </a:r>
            <a:endParaRPr lang="fr-FR" sz="6000" b="0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8128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894937-3DAF-A822-DA45-A67CCFA5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Exemple de régression basée sur les ensembles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EABB69-01D8-C91C-097D-F13573220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endParaRPr lang="fr-FR" sz="6000" b="0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0"/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Application des ensembles d'arbres au problème des prix des maisons</a:t>
            </a:r>
          </a:p>
          <a:p>
            <a:pPr lvl="0"/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Comparaison des performances avec la régression linéaire, polynomiale et basée sur les arbres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4661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10341-78DC-B465-E9F2-4C06E381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Conclusion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AABC3B-BBA3-DDCC-F80F-17C97C1C1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fr-FR" sz="6000" b="0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r>
              <a:rPr lang="fr-F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Récapitulation des concepts clés</a:t>
            </a:r>
          </a:p>
          <a:p>
            <a:r>
              <a:rPr lang="fr-F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Importance de l'apprentissage supervisé en régression</a:t>
            </a:r>
          </a:p>
          <a:p>
            <a:r>
              <a:rPr lang="fr-F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Prochain chapitre : Apprentissage supervisé - Classification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171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B0CCFD-340A-A036-84E9-2824EE8F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Objectifs du chapitre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F1DA31-2862-3CE2-37D4-1BB567C27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endParaRPr lang="fr-FR" sz="6000" b="0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0"/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Comprendre les concepts de base de l'apprentissage supervisé</a:t>
            </a:r>
          </a:p>
          <a:p>
            <a:pPr lvl="0"/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Comprendre les différentes techniques de régression</a:t>
            </a:r>
          </a:p>
          <a:p>
            <a:pPr lvl="0"/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Savoir appliquer les techniques de régression à des problèmes du monde réel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435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708931-C7E8-C3B2-615D-8953187B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800" dirty="0"/>
              <a:t> 1</a:t>
            </a:r>
            <a:r>
              <a:rPr lang="fr-FR" sz="2800" baseline="0" dirty="0"/>
              <a:t> </a:t>
            </a:r>
            <a:r>
              <a:rPr lang="fr-FR" sz="2800" b="0" i="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Apprentissage Supervisé :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9BD157-DCE3-2673-2D95-5782A07F2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b="0" i="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Définition : L'apprentissage supervisé est une branche du Machine Learning où le modèle est entraîné à prédire des étiquettes ou des valeurs numériques en se basant sur des exemples d'entraînement étiquetés.</a:t>
            </a:r>
          </a:p>
          <a:p>
            <a:r>
              <a:rPr lang="fr-FR" sz="2800" b="0" i="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Régression : Utilisée pour prédire des valeurs continues, la régression consiste à établir une relation mathématique entre les variables d'entrée et de sortie pour effectuer des prédictions.</a:t>
            </a:r>
          </a:p>
          <a:p>
            <a:r>
              <a:rPr lang="fr-FR" sz="2800" b="0" i="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Classification : Utilisée pour prédire des classes ou des catégories, la classification attribue des étiquettes prédéfinies aux données d'entrée en se basant sur des caractéristiques discriminantes.</a:t>
            </a:r>
          </a:p>
        </p:txBody>
      </p:sp>
    </p:spTree>
    <p:extLst>
      <p:ext uri="{BB962C8B-B14F-4D97-AF65-F5344CB8AC3E}">
        <p14:creationId xmlns:p14="http://schemas.microsoft.com/office/powerpoint/2010/main" val="333737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3AE930-2428-0537-953E-56419FF6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1- 2 </a:t>
            </a:r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Exemple de problème de régression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B75DEA-6E3F-2AD3-320D-CFB7C4159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endParaRPr lang="fr-FR" sz="6000" b="0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0"/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Exemple : Prédire le prix des maisons en fonction de leurs caractéristiques</a:t>
            </a:r>
          </a:p>
          <a:p>
            <a:pPr lvl="0"/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Variables d'entrée (caractéristiques) et variable de sortie (prix)</a:t>
            </a:r>
          </a:p>
          <a:p>
            <a:pPr lvl="0"/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Données d'entraînement et données de test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827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91EB5-B5EA-62BF-B37A-6D4B4FF6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2-</a:t>
            </a:r>
            <a:r>
              <a:rPr lang="fr-FR" sz="4400" b="0" i="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Régression linéaire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C7E0A0-F2F9-C8F4-4658-430A3B636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endParaRPr lang="fr-FR" sz="6000" b="0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0"/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Principe de la régression linéaire</a:t>
            </a:r>
          </a:p>
          <a:p>
            <a:pPr lvl="0"/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Formule de la droite de régression</a:t>
            </a:r>
          </a:p>
          <a:p>
            <a:pPr lvl="0"/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Estimation des coefficients : méthode des moindres carrés</a:t>
            </a:r>
          </a:p>
          <a:p>
            <a:pPr lvl="0"/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Interprétation des coefficients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298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F9D363-5F04-5E14-EEBC-CFBA8081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Exemple de régression linéaire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886AC2-E37B-300F-0DAE-5C75D15A0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endParaRPr lang="fr-FR" sz="6000" b="0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0"/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Application de la régression linéaire au problème des prix des maisons</a:t>
            </a:r>
          </a:p>
          <a:p>
            <a:pPr lvl="0"/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Représentation graphique de la droite de régression</a:t>
            </a:r>
          </a:p>
          <a:p>
            <a:pPr lvl="0"/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Évaluation de la performance : MSE (</a:t>
            </a:r>
            <a:r>
              <a:rPr lang="fr-FR" sz="6000" b="0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Mean</a:t>
            </a:r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fr-FR" sz="6000" b="0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Squared</a:t>
            </a:r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fr-FR" sz="6000" b="0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Error</a:t>
            </a:r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5450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C2B613-44C0-DBEE-C030-7450C7FB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3-</a:t>
            </a:r>
            <a:r>
              <a:rPr lang="fr-FR" sz="6000" dirty="0"/>
              <a:t> </a:t>
            </a:r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Régression polynomiale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40B9D3-2A9C-D6C8-AFD9-280FC6869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endParaRPr lang="fr-FR" sz="6000" b="0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0"/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Limitations de la régression linéaire</a:t>
            </a:r>
          </a:p>
          <a:p>
            <a:pPr lvl="0"/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Introduction à la régression polynomiale</a:t>
            </a:r>
          </a:p>
          <a:p>
            <a:pPr lvl="0"/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Modèle polynomiale d'ordre supérieur</a:t>
            </a:r>
          </a:p>
          <a:p>
            <a:pPr lvl="0"/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Choix de l'ordre du polynôme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76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10DD7-DFC2-6813-A0E8-78A87B0EC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Exemple de régression polynomiale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1C709E-C74C-FB29-3A9A-AE87DD734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Application de la régression polynomiale au problème des prix des maisons</a:t>
            </a:r>
          </a:p>
          <a:p>
            <a:pPr lvl="0"/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Comparaison des performances avec la régression linéaire</a:t>
            </a:r>
          </a:p>
          <a:p>
            <a:pPr lvl="0"/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Choix de l'ordre du polynôme optimal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2333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EF3EF-0FA0-E868-5090-85F79A1A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4-</a:t>
            </a:r>
            <a:r>
              <a:rPr lang="fr-FR" sz="6000" dirty="0"/>
              <a:t> </a:t>
            </a:r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Régression basée sur les arbres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C4DBA-CCCA-67E3-1998-A57998A65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endParaRPr lang="fr-FR" sz="6000" b="0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0"/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Introduction aux arbres de décision</a:t>
            </a:r>
          </a:p>
          <a:p>
            <a:pPr lvl="0"/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Construction d'un arbre de régression</a:t>
            </a:r>
          </a:p>
          <a:p>
            <a:pPr lvl="0"/>
            <a:r>
              <a:rPr lang="fr-FR" sz="6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Prédiction à partir de l'arbre de régression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11839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427</Words>
  <Application>Microsoft Macintosh PowerPoint</Application>
  <PresentationFormat>Grand écran</PresentationFormat>
  <Paragraphs>74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Garamond</vt:lpstr>
      <vt:lpstr>Thème Office</vt:lpstr>
      <vt:lpstr>Slide 1: Titre: Chapitre 2: Apprentissage supervisé - Régression</vt:lpstr>
      <vt:lpstr>Objectifs du chapitre</vt:lpstr>
      <vt:lpstr> 1 Apprentissage Supervisé :</vt:lpstr>
      <vt:lpstr>1- 2 Exemple de problème de régression</vt:lpstr>
      <vt:lpstr>2- Régression linéaire</vt:lpstr>
      <vt:lpstr>Exemple de régression linéaire</vt:lpstr>
      <vt:lpstr>3- Régression polynomiale</vt:lpstr>
      <vt:lpstr>Exemple de régression polynomiale</vt:lpstr>
      <vt:lpstr>4- Régression basée sur les arbres</vt:lpstr>
      <vt:lpstr>Exemple de régression basée sur les arbres</vt:lpstr>
      <vt:lpstr>5- Régression basée sur les ensembles</vt:lpstr>
      <vt:lpstr>Exemple de régression basée sur les ensembles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SALL Fatou</dc:creator>
  <cp:lastModifiedBy>SALL Fatou</cp:lastModifiedBy>
  <cp:revision>3</cp:revision>
  <dcterms:created xsi:type="dcterms:W3CDTF">2023-06-14T22:05:26Z</dcterms:created>
  <dcterms:modified xsi:type="dcterms:W3CDTF">2023-06-14T22:32:14Z</dcterms:modified>
</cp:coreProperties>
</file>