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8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D91B-D747-604F-A0F4-28A26BA8A6F0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FCAA-CCDF-6C49-9D32-4D23351A6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2"/>
          <p:cNvSpPr txBox="1">
            <a:spLocks noChangeArrowheads="1"/>
          </p:cNvSpPr>
          <p:nvPr/>
        </p:nvSpPr>
        <p:spPr bwMode="auto">
          <a:xfrm>
            <a:off x="1447800" y="5257800"/>
            <a:ext cx="60960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GB" sz="4000" b="1">
                <a:solidFill>
                  <a:srgbClr val="FFFF00"/>
                </a:solidFill>
                <a:latin typeface="Century Gothic" charset="0"/>
                <a:cs typeface="Century Gothic" charset="0"/>
              </a:rPr>
              <a:t>GESTION DE GROUPES</a:t>
            </a:r>
          </a:p>
        </p:txBody>
      </p:sp>
      <p:pic>
        <p:nvPicPr>
          <p:cNvPr id="37890" name="Picture 3" descr="SeeSD business card front [1]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914400"/>
            <a:ext cx="92598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84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 descr="merci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44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2057400" y="152400"/>
            <a:ext cx="500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GESTION DE GROUPES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914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PRÉVENIR LES PROBLÈMES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CAPTER L’ATTENTION DES ENFANTS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NE PAS SE LAISSER DÉBORDER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EXEMPLES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6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2057400" y="152400"/>
            <a:ext cx="571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PRÉVENIR LES PROBLÈMES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914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rgbClr val="FFFF00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PRÉVENIR LES PROBLÈMES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CAPTER L’ATTENTION DES ENFANTS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NE PAS SE LAISSER DÉBORDER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GÉRER SON TEMPS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EXEMPLES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0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1447800" y="152400"/>
            <a:ext cx="571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PREVENIR LES PROBLÈMES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1066800"/>
            <a:ext cx="89916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Faire de telle sorte que les enfants connaissent les règles de conduite et participent à leur  mise en place.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Rappeler régulièrement les règles à respecter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Faire attention au matériel (utilisation eau chaude, objets pointus, tranchants, pistolet à colle, etc. Ces objets peuvent être dangereux si laisser à la portée des enfants sans surveillance.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Ne pas laisser les enfants sans supervision d’un adulte.</a:t>
            </a:r>
          </a:p>
        </p:txBody>
      </p:sp>
    </p:spTree>
    <p:extLst>
      <p:ext uri="{BB962C8B-B14F-4D97-AF65-F5344CB8AC3E}">
        <p14:creationId xmlns:p14="http://schemas.microsoft.com/office/powerpoint/2010/main" val="192533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838200" y="152400"/>
            <a:ext cx="7653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CAPTER L’ATTENTION DES ENFANTS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914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PREVENIR LES PROBLÈMES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CAPTER L’ATTENTION DES ENFANTS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NE PAS SE LAISSER DÉBORDER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EXEMPLES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9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" name="Text Box 5"/>
          <p:cNvSpPr txBox="1">
            <a:spLocks noChangeArrowheads="1"/>
          </p:cNvSpPr>
          <p:nvPr/>
        </p:nvSpPr>
        <p:spPr bwMode="auto">
          <a:xfrm>
            <a:off x="838200" y="152400"/>
            <a:ext cx="7653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CAPTER L’ATTENTION DES ENFANTS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" y="1600200"/>
            <a:ext cx="83820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457200" indent="-457200" eaLnBrk="1" hangingPunct="1">
              <a:lnSpc>
                <a:spcPct val="85000"/>
              </a:lnSpc>
              <a:buFont typeface="Arial"/>
              <a:buChar char="•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Faire de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telle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sorte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que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chaque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enfant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manipule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si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pas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assez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matériel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pour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une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raison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quelconque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les guider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à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travailler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en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groupe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.</a:t>
            </a:r>
          </a:p>
          <a:p>
            <a:pPr marL="457200" indent="-457200" eaLnBrk="1" hangingPunct="1">
              <a:lnSpc>
                <a:spcPct val="85000"/>
              </a:lnSpc>
              <a:buFont typeface="Arial"/>
              <a:buChar char="•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457200" indent="-457200" eaLnBrk="1" hangingPunct="1">
              <a:lnSpc>
                <a:spcPct val="85000"/>
              </a:lnSpc>
              <a:buFont typeface="Arial"/>
              <a:buChar char="•"/>
              <a:defRPr/>
            </a:pP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Privilégier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parfois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l’appel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personnel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plutôt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que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collectif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.</a:t>
            </a:r>
          </a:p>
          <a:p>
            <a:pPr marL="457200" indent="-457200" eaLnBrk="1" hangingPunct="1">
              <a:lnSpc>
                <a:spcPct val="85000"/>
              </a:lnSpc>
              <a:buFont typeface="Arial"/>
              <a:buChar char="•"/>
              <a:defRPr/>
            </a:pPr>
            <a:endParaRPr lang="en-US" b="1" dirty="0">
              <a:solidFill>
                <a:schemeClr val="bg1"/>
              </a:solidFill>
              <a:latin typeface="Century Gothic" charset="0"/>
            </a:endParaRPr>
          </a:p>
          <a:p>
            <a:pPr marL="457200" indent="-457200" eaLnBrk="1" hangingPunct="1">
              <a:lnSpc>
                <a:spcPct val="85000"/>
              </a:lnSpc>
              <a:buFont typeface="Arial"/>
              <a:buChar char="•"/>
              <a:defRPr/>
            </a:pP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S’adapter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selon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le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groupe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d’enfants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.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7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4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6583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NE PAS LAISSER SE DEBORDER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914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PREVENIR LES PROBLÈMES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CAPTER L’ATTENTION DES ENFANTS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NE PAS SE LAISSER DÉBORDER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EXEMPLES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5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1447800" y="152400"/>
            <a:ext cx="6583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NE PAS LAISSER SE DEBORDER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9154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Tenir un atelier scientifique, c’est différent de tenir une classe ordinaire. Les enfants manipulent, discutent et interagissent entre eux mais veillez à ce que soit fait dans le calme. 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Pour ne pas se laisser déborder, privilégier le travail en petit groupe.</a:t>
            </a: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buFont typeface="Arial" charset="0"/>
              <a:buChar char="•"/>
            </a:pPr>
            <a:r>
              <a:rPr lang="en-US" b="1">
                <a:solidFill>
                  <a:schemeClr val="bg1"/>
                </a:solidFill>
                <a:latin typeface="Century Gothic" charset="0"/>
              </a:rPr>
              <a:t>Les faire nettoyer après la fin de chaque atelier. Le but est de développer leur sens des responsabilités. Ils salissent moins dans ce cas aussi.</a:t>
            </a:r>
          </a:p>
        </p:txBody>
      </p:sp>
    </p:spTree>
    <p:extLst>
      <p:ext uri="{BB962C8B-B14F-4D97-AF65-F5344CB8AC3E}">
        <p14:creationId xmlns:p14="http://schemas.microsoft.com/office/powerpoint/2010/main" val="5198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3276600" y="152400"/>
            <a:ext cx="233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EXEMPLES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3914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PREVENIR LES PROBLÈMES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CAPTER L’ATTENTION DES ENFANTS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NE PAS SE LAISSER DÉBORDER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EXEMPLES 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8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284</Words>
  <Application>Microsoft Macintosh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Khadidiatou SALL</dc:creator>
  <cp:lastModifiedBy>Khadidiatou SALL</cp:lastModifiedBy>
  <cp:revision>1</cp:revision>
  <dcterms:created xsi:type="dcterms:W3CDTF">2016-09-20T17:18:35Z</dcterms:created>
  <dcterms:modified xsi:type="dcterms:W3CDTF">2016-09-20T17:20:33Z</dcterms:modified>
</cp:coreProperties>
</file>