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65" r:id="rId6"/>
    <p:sldId id="271" r:id="rId7"/>
    <p:sldId id="272" r:id="rId8"/>
    <p:sldId id="273" r:id="rId9"/>
    <p:sldId id="264" r:id="rId10"/>
    <p:sldId id="261" r:id="rId11"/>
    <p:sldId id="262" r:id="rId12"/>
    <p:sldId id="270"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AB9542-DFF9-4BF2-AAE7-FD013AB0EA6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8B4B2A62-9A0D-4570-BD9A-5EDA256AF3FC}">
      <dgm:prSet/>
      <dgm:spPr>
        <a:solidFill>
          <a:schemeClr val="accent1">
            <a:lumMod val="75000"/>
          </a:schemeClr>
        </a:solidFill>
      </dgm:spPr>
      <dgm:t>
        <a:bodyPr/>
        <a:lstStyle/>
        <a:p>
          <a:r>
            <a:rPr lang="en-US" dirty="0">
              <a:solidFill>
                <a:schemeClr val="bg1"/>
              </a:solidFill>
            </a:rPr>
            <a:t>Introduction</a:t>
          </a:r>
        </a:p>
      </dgm:t>
    </dgm:pt>
    <dgm:pt modelId="{66FC3403-0ED6-47F2-B10F-0DD60D28B743}" type="parTrans" cxnId="{E37CB455-F031-462D-8CEB-BB505DD3B5B1}">
      <dgm:prSet/>
      <dgm:spPr/>
      <dgm:t>
        <a:bodyPr/>
        <a:lstStyle/>
        <a:p>
          <a:endParaRPr lang="en-US">
            <a:solidFill>
              <a:schemeClr val="bg1"/>
            </a:solidFill>
          </a:endParaRPr>
        </a:p>
      </dgm:t>
    </dgm:pt>
    <dgm:pt modelId="{696D24A6-151A-4D42-942D-1EA8BB84F05F}" type="sibTrans" cxnId="{E37CB455-F031-462D-8CEB-BB505DD3B5B1}">
      <dgm:prSet/>
      <dgm:spPr/>
      <dgm:t>
        <a:bodyPr/>
        <a:lstStyle/>
        <a:p>
          <a:endParaRPr lang="en-US">
            <a:solidFill>
              <a:schemeClr val="bg1"/>
            </a:solidFill>
          </a:endParaRPr>
        </a:p>
      </dgm:t>
    </dgm:pt>
    <dgm:pt modelId="{085A98E9-BD27-41A8-9C7F-0AA0B5464729}">
      <dgm:prSet/>
      <dgm:spPr>
        <a:solidFill>
          <a:schemeClr val="accent1">
            <a:lumMod val="75000"/>
          </a:schemeClr>
        </a:solidFill>
      </dgm:spPr>
      <dgm:t>
        <a:bodyPr/>
        <a:lstStyle/>
        <a:p>
          <a:r>
            <a:rPr lang="en-US">
              <a:solidFill>
                <a:schemeClr val="bg1"/>
              </a:solidFill>
            </a:rPr>
            <a:t>Dataset Description</a:t>
          </a:r>
          <a:endParaRPr lang="en-US" dirty="0">
            <a:solidFill>
              <a:schemeClr val="bg1"/>
            </a:solidFill>
          </a:endParaRPr>
        </a:p>
      </dgm:t>
    </dgm:pt>
    <dgm:pt modelId="{55DF19C7-8586-4863-B35F-57A76DAE69BD}" type="parTrans" cxnId="{44009E55-D00C-4FED-8080-EAB99015B794}">
      <dgm:prSet/>
      <dgm:spPr/>
      <dgm:t>
        <a:bodyPr/>
        <a:lstStyle/>
        <a:p>
          <a:endParaRPr lang="en-US">
            <a:solidFill>
              <a:schemeClr val="bg1"/>
            </a:solidFill>
          </a:endParaRPr>
        </a:p>
      </dgm:t>
    </dgm:pt>
    <dgm:pt modelId="{4372772D-FF2E-4938-B858-C70079CD9A2E}" type="sibTrans" cxnId="{44009E55-D00C-4FED-8080-EAB99015B794}">
      <dgm:prSet/>
      <dgm:spPr/>
      <dgm:t>
        <a:bodyPr/>
        <a:lstStyle/>
        <a:p>
          <a:endParaRPr lang="en-US">
            <a:solidFill>
              <a:schemeClr val="bg1"/>
            </a:solidFill>
          </a:endParaRPr>
        </a:p>
      </dgm:t>
    </dgm:pt>
    <dgm:pt modelId="{B16B38C3-9091-4988-9EBE-858560E128C7}">
      <dgm:prSet/>
      <dgm:spPr>
        <a:solidFill>
          <a:schemeClr val="accent1">
            <a:lumMod val="75000"/>
          </a:schemeClr>
        </a:solidFill>
      </dgm:spPr>
      <dgm:t>
        <a:bodyPr/>
        <a:lstStyle/>
        <a:p>
          <a:r>
            <a:rPr lang="en-US" dirty="0">
              <a:solidFill>
                <a:schemeClr val="bg1"/>
              </a:solidFill>
            </a:rPr>
            <a:t>Analysis</a:t>
          </a:r>
        </a:p>
      </dgm:t>
    </dgm:pt>
    <dgm:pt modelId="{79532833-237B-414F-B4FD-7944F8D4B050}" type="parTrans" cxnId="{7044A0D2-BD49-4252-BDE5-CEFA5877C59C}">
      <dgm:prSet/>
      <dgm:spPr/>
      <dgm:t>
        <a:bodyPr/>
        <a:lstStyle/>
        <a:p>
          <a:endParaRPr lang="en-US">
            <a:solidFill>
              <a:schemeClr val="bg1"/>
            </a:solidFill>
          </a:endParaRPr>
        </a:p>
      </dgm:t>
    </dgm:pt>
    <dgm:pt modelId="{A7D098BC-690D-46A6-A7EB-D24D06EDE2D0}" type="sibTrans" cxnId="{7044A0D2-BD49-4252-BDE5-CEFA5877C59C}">
      <dgm:prSet/>
      <dgm:spPr/>
      <dgm:t>
        <a:bodyPr/>
        <a:lstStyle/>
        <a:p>
          <a:endParaRPr lang="en-US">
            <a:solidFill>
              <a:schemeClr val="bg1"/>
            </a:solidFill>
          </a:endParaRPr>
        </a:p>
      </dgm:t>
    </dgm:pt>
    <dgm:pt modelId="{4ED3019A-7934-441F-BFC5-1B57D2BC8095}">
      <dgm:prSet/>
      <dgm:spPr>
        <a:solidFill>
          <a:schemeClr val="accent1">
            <a:lumMod val="75000"/>
          </a:schemeClr>
        </a:solidFill>
      </dgm:spPr>
      <dgm:t>
        <a:bodyPr/>
        <a:lstStyle/>
        <a:p>
          <a:r>
            <a:rPr lang="en-US" dirty="0">
              <a:solidFill>
                <a:schemeClr val="bg1"/>
              </a:solidFill>
            </a:rPr>
            <a:t>Model</a:t>
          </a:r>
        </a:p>
      </dgm:t>
    </dgm:pt>
    <dgm:pt modelId="{7CEB4172-A655-4A9C-85CB-1ACBC5E4B907}" type="parTrans" cxnId="{FA1E4B42-5CD1-421F-8071-C4EB5A6B088A}">
      <dgm:prSet/>
      <dgm:spPr/>
      <dgm:t>
        <a:bodyPr/>
        <a:lstStyle/>
        <a:p>
          <a:endParaRPr lang="en-US">
            <a:solidFill>
              <a:schemeClr val="bg1"/>
            </a:solidFill>
          </a:endParaRPr>
        </a:p>
      </dgm:t>
    </dgm:pt>
    <dgm:pt modelId="{0D16F66A-EB73-4BC3-8C64-C27170FE8CEB}" type="sibTrans" cxnId="{FA1E4B42-5CD1-421F-8071-C4EB5A6B088A}">
      <dgm:prSet/>
      <dgm:spPr/>
      <dgm:t>
        <a:bodyPr/>
        <a:lstStyle/>
        <a:p>
          <a:endParaRPr lang="en-US">
            <a:solidFill>
              <a:schemeClr val="bg1"/>
            </a:solidFill>
          </a:endParaRPr>
        </a:p>
      </dgm:t>
    </dgm:pt>
    <dgm:pt modelId="{D571412E-4EE4-4847-AFAF-C9A8B8CE2051}">
      <dgm:prSet/>
      <dgm:spPr>
        <a:solidFill>
          <a:schemeClr val="accent1">
            <a:lumMod val="75000"/>
          </a:schemeClr>
        </a:solidFill>
      </dgm:spPr>
      <dgm:t>
        <a:bodyPr/>
        <a:lstStyle/>
        <a:p>
          <a:r>
            <a:rPr lang="en-US" dirty="0">
              <a:solidFill>
                <a:schemeClr val="bg1"/>
              </a:solidFill>
            </a:rPr>
            <a:t>Experiments and Results</a:t>
          </a:r>
        </a:p>
      </dgm:t>
    </dgm:pt>
    <dgm:pt modelId="{DCFBF26E-584F-4BC8-81CE-ADD7DA09AB32}" type="parTrans" cxnId="{DA4DFACF-EF40-4560-AE7B-DA6ED0724741}">
      <dgm:prSet/>
      <dgm:spPr/>
      <dgm:t>
        <a:bodyPr/>
        <a:lstStyle/>
        <a:p>
          <a:endParaRPr lang="en-US">
            <a:solidFill>
              <a:schemeClr val="bg1"/>
            </a:solidFill>
          </a:endParaRPr>
        </a:p>
      </dgm:t>
    </dgm:pt>
    <dgm:pt modelId="{878B17C4-2DAD-4814-8D33-423E9F3791A3}" type="sibTrans" cxnId="{DA4DFACF-EF40-4560-AE7B-DA6ED0724741}">
      <dgm:prSet/>
      <dgm:spPr/>
      <dgm:t>
        <a:bodyPr/>
        <a:lstStyle/>
        <a:p>
          <a:endParaRPr lang="en-US">
            <a:solidFill>
              <a:schemeClr val="bg1"/>
            </a:solidFill>
          </a:endParaRPr>
        </a:p>
      </dgm:t>
    </dgm:pt>
    <dgm:pt modelId="{29A60012-B533-4BB7-ABA4-60B7FEF5E341}">
      <dgm:prSet/>
      <dgm:spPr>
        <a:solidFill>
          <a:schemeClr val="accent1">
            <a:lumMod val="75000"/>
          </a:schemeClr>
        </a:solidFill>
      </dgm:spPr>
      <dgm:t>
        <a:bodyPr/>
        <a:lstStyle/>
        <a:p>
          <a:r>
            <a:rPr lang="en-US" dirty="0">
              <a:solidFill>
                <a:schemeClr val="bg1"/>
              </a:solidFill>
            </a:rPr>
            <a:t>Acknowledgment</a:t>
          </a:r>
        </a:p>
      </dgm:t>
    </dgm:pt>
    <dgm:pt modelId="{D94B5303-D525-4C01-B276-1DC6FA863071}" type="parTrans" cxnId="{E0C5911B-26AD-4E16-8C3B-2A7CD28E95BC}">
      <dgm:prSet/>
      <dgm:spPr/>
      <dgm:t>
        <a:bodyPr/>
        <a:lstStyle/>
        <a:p>
          <a:endParaRPr lang="en-US">
            <a:solidFill>
              <a:schemeClr val="bg1"/>
            </a:solidFill>
          </a:endParaRPr>
        </a:p>
      </dgm:t>
    </dgm:pt>
    <dgm:pt modelId="{D032AEA1-2213-4E9D-AC56-D476FE0D5E55}" type="sibTrans" cxnId="{E0C5911B-26AD-4E16-8C3B-2A7CD28E95BC}">
      <dgm:prSet/>
      <dgm:spPr/>
      <dgm:t>
        <a:bodyPr/>
        <a:lstStyle/>
        <a:p>
          <a:endParaRPr lang="en-US">
            <a:solidFill>
              <a:schemeClr val="bg1"/>
            </a:solidFill>
          </a:endParaRPr>
        </a:p>
      </dgm:t>
    </dgm:pt>
    <dgm:pt modelId="{363C3C05-BB88-44A2-91E2-752F47404B1C}">
      <dgm:prSet/>
      <dgm:spPr>
        <a:solidFill>
          <a:schemeClr val="accent1">
            <a:lumMod val="75000"/>
          </a:schemeClr>
        </a:solidFill>
      </dgm:spPr>
      <dgm:t>
        <a:bodyPr/>
        <a:lstStyle/>
        <a:p>
          <a:r>
            <a:rPr lang="en-US" dirty="0">
              <a:solidFill>
                <a:schemeClr val="bg1"/>
              </a:solidFill>
            </a:rPr>
            <a:t>Conclusion and Future Work</a:t>
          </a:r>
        </a:p>
      </dgm:t>
    </dgm:pt>
    <dgm:pt modelId="{A2B71F62-D8BE-4D52-AFB5-5933AD52863B}" type="parTrans" cxnId="{4ED26861-5866-4DD8-8EBB-9EBBBCE51E78}">
      <dgm:prSet/>
      <dgm:spPr/>
      <dgm:t>
        <a:bodyPr/>
        <a:lstStyle/>
        <a:p>
          <a:endParaRPr lang="en-US"/>
        </a:p>
      </dgm:t>
    </dgm:pt>
    <dgm:pt modelId="{AB2CA5B8-90A4-4CD2-B0D9-E30BCFAF773A}" type="sibTrans" cxnId="{4ED26861-5866-4DD8-8EBB-9EBBBCE51E78}">
      <dgm:prSet/>
      <dgm:spPr/>
      <dgm:t>
        <a:bodyPr/>
        <a:lstStyle/>
        <a:p>
          <a:endParaRPr lang="en-US"/>
        </a:p>
      </dgm:t>
    </dgm:pt>
    <dgm:pt modelId="{A6BBDA24-78A8-41CC-8069-03EE3D3EE5E3}" type="pres">
      <dgm:prSet presAssocID="{16AB9542-DFF9-4BF2-AAE7-FD013AB0EA67}" presName="Name0" presStyleCnt="0">
        <dgm:presLayoutVars>
          <dgm:chMax val="7"/>
          <dgm:chPref val="7"/>
          <dgm:dir/>
        </dgm:presLayoutVars>
      </dgm:prSet>
      <dgm:spPr/>
    </dgm:pt>
    <dgm:pt modelId="{9339486E-37F7-48BF-BC0E-A909600C031E}" type="pres">
      <dgm:prSet presAssocID="{16AB9542-DFF9-4BF2-AAE7-FD013AB0EA67}" presName="Name1" presStyleCnt="0"/>
      <dgm:spPr/>
    </dgm:pt>
    <dgm:pt modelId="{6BF9A24E-0107-4C8B-92C0-3BD833148F02}" type="pres">
      <dgm:prSet presAssocID="{16AB9542-DFF9-4BF2-AAE7-FD013AB0EA67}" presName="cycle" presStyleCnt="0"/>
      <dgm:spPr/>
    </dgm:pt>
    <dgm:pt modelId="{454B8D01-1D00-49D6-9863-8B45B6678C16}" type="pres">
      <dgm:prSet presAssocID="{16AB9542-DFF9-4BF2-AAE7-FD013AB0EA67}" presName="srcNode" presStyleLbl="node1" presStyleIdx="0" presStyleCnt="7"/>
      <dgm:spPr/>
    </dgm:pt>
    <dgm:pt modelId="{F09A5BEC-285A-4D12-B742-D76A8293E14B}" type="pres">
      <dgm:prSet presAssocID="{16AB9542-DFF9-4BF2-AAE7-FD013AB0EA67}" presName="conn" presStyleLbl="parChTrans1D2" presStyleIdx="0" presStyleCnt="1"/>
      <dgm:spPr/>
    </dgm:pt>
    <dgm:pt modelId="{E73D9901-DB06-42B6-AD8D-A7CD9AC31B2E}" type="pres">
      <dgm:prSet presAssocID="{16AB9542-DFF9-4BF2-AAE7-FD013AB0EA67}" presName="extraNode" presStyleLbl="node1" presStyleIdx="0" presStyleCnt="7"/>
      <dgm:spPr/>
    </dgm:pt>
    <dgm:pt modelId="{43B2CE11-1182-4E95-AA7A-299488A62C95}" type="pres">
      <dgm:prSet presAssocID="{16AB9542-DFF9-4BF2-AAE7-FD013AB0EA67}" presName="dstNode" presStyleLbl="node1" presStyleIdx="0" presStyleCnt="7"/>
      <dgm:spPr/>
    </dgm:pt>
    <dgm:pt modelId="{3829025D-2E4E-409B-B1EB-2CD02A8EFE8E}" type="pres">
      <dgm:prSet presAssocID="{8B4B2A62-9A0D-4570-BD9A-5EDA256AF3FC}" presName="text_1" presStyleLbl="node1" presStyleIdx="0" presStyleCnt="7">
        <dgm:presLayoutVars>
          <dgm:bulletEnabled val="1"/>
        </dgm:presLayoutVars>
      </dgm:prSet>
      <dgm:spPr/>
    </dgm:pt>
    <dgm:pt modelId="{5FC422A6-D0BB-4683-949B-9EC50E26B271}" type="pres">
      <dgm:prSet presAssocID="{8B4B2A62-9A0D-4570-BD9A-5EDA256AF3FC}" presName="accent_1" presStyleCnt="0"/>
      <dgm:spPr/>
    </dgm:pt>
    <dgm:pt modelId="{77571709-844D-4566-8137-87C8A7D5131B}" type="pres">
      <dgm:prSet presAssocID="{8B4B2A62-9A0D-4570-BD9A-5EDA256AF3FC}" presName="accentRepeatNode" presStyleLbl="solidFgAcc1" presStyleIdx="0" presStyleCnt="7"/>
      <dgm:spPr/>
    </dgm:pt>
    <dgm:pt modelId="{84A9177F-464F-4139-82F4-29B46B7208F6}" type="pres">
      <dgm:prSet presAssocID="{085A98E9-BD27-41A8-9C7F-0AA0B5464729}" presName="text_2" presStyleLbl="node1" presStyleIdx="1" presStyleCnt="7">
        <dgm:presLayoutVars>
          <dgm:bulletEnabled val="1"/>
        </dgm:presLayoutVars>
      </dgm:prSet>
      <dgm:spPr/>
    </dgm:pt>
    <dgm:pt modelId="{9ABD65C1-0A25-479F-AEA1-B70F7C0C707C}" type="pres">
      <dgm:prSet presAssocID="{085A98E9-BD27-41A8-9C7F-0AA0B5464729}" presName="accent_2" presStyleCnt="0"/>
      <dgm:spPr/>
    </dgm:pt>
    <dgm:pt modelId="{4CB0BFD0-CFA9-4E8F-8400-818E7BD83C8D}" type="pres">
      <dgm:prSet presAssocID="{085A98E9-BD27-41A8-9C7F-0AA0B5464729}" presName="accentRepeatNode" presStyleLbl="solidFgAcc1" presStyleIdx="1" presStyleCnt="7"/>
      <dgm:spPr/>
    </dgm:pt>
    <dgm:pt modelId="{C99D7BA1-94BD-47C2-85FE-1DC266227E33}" type="pres">
      <dgm:prSet presAssocID="{B16B38C3-9091-4988-9EBE-858560E128C7}" presName="text_3" presStyleLbl="node1" presStyleIdx="2" presStyleCnt="7">
        <dgm:presLayoutVars>
          <dgm:bulletEnabled val="1"/>
        </dgm:presLayoutVars>
      </dgm:prSet>
      <dgm:spPr/>
    </dgm:pt>
    <dgm:pt modelId="{69CACD54-0D6D-4F5A-A8CA-26C4DEC1055B}" type="pres">
      <dgm:prSet presAssocID="{B16B38C3-9091-4988-9EBE-858560E128C7}" presName="accent_3" presStyleCnt="0"/>
      <dgm:spPr/>
    </dgm:pt>
    <dgm:pt modelId="{05BD2770-6ECD-4A14-8C37-79A2A654DCA9}" type="pres">
      <dgm:prSet presAssocID="{B16B38C3-9091-4988-9EBE-858560E128C7}" presName="accentRepeatNode" presStyleLbl="solidFgAcc1" presStyleIdx="2" presStyleCnt="7"/>
      <dgm:spPr/>
    </dgm:pt>
    <dgm:pt modelId="{208CCA01-029D-4BE3-BF68-D88E3B5F9C7F}" type="pres">
      <dgm:prSet presAssocID="{4ED3019A-7934-441F-BFC5-1B57D2BC8095}" presName="text_4" presStyleLbl="node1" presStyleIdx="3" presStyleCnt="7">
        <dgm:presLayoutVars>
          <dgm:bulletEnabled val="1"/>
        </dgm:presLayoutVars>
      </dgm:prSet>
      <dgm:spPr/>
    </dgm:pt>
    <dgm:pt modelId="{E00ED1D0-734E-432D-B60A-961F6FFB93B5}" type="pres">
      <dgm:prSet presAssocID="{4ED3019A-7934-441F-BFC5-1B57D2BC8095}" presName="accent_4" presStyleCnt="0"/>
      <dgm:spPr/>
    </dgm:pt>
    <dgm:pt modelId="{412F6FD0-2110-468C-9BD8-B3858EF8A2E6}" type="pres">
      <dgm:prSet presAssocID="{4ED3019A-7934-441F-BFC5-1B57D2BC8095}" presName="accentRepeatNode" presStyleLbl="solidFgAcc1" presStyleIdx="3" presStyleCnt="7"/>
      <dgm:spPr/>
    </dgm:pt>
    <dgm:pt modelId="{74AD2526-CB3C-4407-A1B4-0755DF79A5DF}" type="pres">
      <dgm:prSet presAssocID="{D571412E-4EE4-4847-AFAF-C9A8B8CE2051}" presName="text_5" presStyleLbl="node1" presStyleIdx="4" presStyleCnt="7">
        <dgm:presLayoutVars>
          <dgm:bulletEnabled val="1"/>
        </dgm:presLayoutVars>
      </dgm:prSet>
      <dgm:spPr/>
    </dgm:pt>
    <dgm:pt modelId="{68D0E54E-4980-40C7-B9F3-EF3905AF95E1}" type="pres">
      <dgm:prSet presAssocID="{D571412E-4EE4-4847-AFAF-C9A8B8CE2051}" presName="accent_5" presStyleCnt="0"/>
      <dgm:spPr/>
    </dgm:pt>
    <dgm:pt modelId="{4F720B0E-FBB5-4791-9ACE-A1C8AF245926}" type="pres">
      <dgm:prSet presAssocID="{D571412E-4EE4-4847-AFAF-C9A8B8CE2051}" presName="accentRepeatNode" presStyleLbl="solidFgAcc1" presStyleIdx="4" presStyleCnt="7"/>
      <dgm:spPr/>
    </dgm:pt>
    <dgm:pt modelId="{18073C79-CD12-44F9-810F-883CF71C1A07}" type="pres">
      <dgm:prSet presAssocID="{363C3C05-BB88-44A2-91E2-752F47404B1C}" presName="text_6" presStyleLbl="node1" presStyleIdx="5" presStyleCnt="7">
        <dgm:presLayoutVars>
          <dgm:bulletEnabled val="1"/>
        </dgm:presLayoutVars>
      </dgm:prSet>
      <dgm:spPr/>
    </dgm:pt>
    <dgm:pt modelId="{12800A66-412C-4BD1-8B67-1C83D435C213}" type="pres">
      <dgm:prSet presAssocID="{363C3C05-BB88-44A2-91E2-752F47404B1C}" presName="accent_6" presStyleCnt="0"/>
      <dgm:spPr/>
    </dgm:pt>
    <dgm:pt modelId="{D80B32F2-5E97-4D83-8A92-06DF6217DE47}" type="pres">
      <dgm:prSet presAssocID="{363C3C05-BB88-44A2-91E2-752F47404B1C}" presName="accentRepeatNode" presStyleLbl="solidFgAcc1" presStyleIdx="5" presStyleCnt="7"/>
      <dgm:spPr/>
    </dgm:pt>
    <dgm:pt modelId="{0A24AB13-BA77-49C3-B6EB-2C9BD6A6C7D9}" type="pres">
      <dgm:prSet presAssocID="{29A60012-B533-4BB7-ABA4-60B7FEF5E341}" presName="text_7" presStyleLbl="node1" presStyleIdx="6" presStyleCnt="7">
        <dgm:presLayoutVars>
          <dgm:bulletEnabled val="1"/>
        </dgm:presLayoutVars>
      </dgm:prSet>
      <dgm:spPr/>
    </dgm:pt>
    <dgm:pt modelId="{80823238-7704-4937-B3BA-65380CF3A242}" type="pres">
      <dgm:prSet presAssocID="{29A60012-B533-4BB7-ABA4-60B7FEF5E341}" presName="accent_7" presStyleCnt="0"/>
      <dgm:spPr/>
    </dgm:pt>
    <dgm:pt modelId="{831B2AD1-61BB-4401-AF57-9CE3E140DBE0}" type="pres">
      <dgm:prSet presAssocID="{29A60012-B533-4BB7-ABA4-60B7FEF5E341}" presName="accentRepeatNode" presStyleLbl="solidFgAcc1" presStyleIdx="6" presStyleCnt="7"/>
      <dgm:spPr/>
    </dgm:pt>
  </dgm:ptLst>
  <dgm:cxnLst>
    <dgm:cxn modelId="{7BCBFA07-A3BE-4B8F-8EA6-F392EE1C1EB6}" type="presOf" srcId="{8B4B2A62-9A0D-4570-BD9A-5EDA256AF3FC}" destId="{3829025D-2E4E-409B-B1EB-2CD02A8EFE8E}" srcOrd="0" destOrd="0" presId="urn:microsoft.com/office/officeart/2008/layout/VerticalCurvedList"/>
    <dgm:cxn modelId="{E0C5911B-26AD-4E16-8C3B-2A7CD28E95BC}" srcId="{16AB9542-DFF9-4BF2-AAE7-FD013AB0EA67}" destId="{29A60012-B533-4BB7-ABA4-60B7FEF5E341}" srcOrd="6" destOrd="0" parTransId="{D94B5303-D525-4C01-B276-1DC6FA863071}" sibTransId="{D032AEA1-2213-4E9D-AC56-D476FE0D5E55}"/>
    <dgm:cxn modelId="{4B2E1336-2A35-4B93-8A2E-300CB62092EC}" type="presOf" srcId="{B16B38C3-9091-4988-9EBE-858560E128C7}" destId="{C99D7BA1-94BD-47C2-85FE-1DC266227E33}" srcOrd="0" destOrd="0" presId="urn:microsoft.com/office/officeart/2008/layout/VerticalCurvedList"/>
    <dgm:cxn modelId="{4ED26861-5866-4DD8-8EBB-9EBBBCE51E78}" srcId="{16AB9542-DFF9-4BF2-AAE7-FD013AB0EA67}" destId="{363C3C05-BB88-44A2-91E2-752F47404B1C}" srcOrd="5" destOrd="0" parTransId="{A2B71F62-D8BE-4D52-AFB5-5933AD52863B}" sibTransId="{AB2CA5B8-90A4-4CD2-B0D9-E30BCFAF773A}"/>
    <dgm:cxn modelId="{FA1E4B42-5CD1-421F-8071-C4EB5A6B088A}" srcId="{16AB9542-DFF9-4BF2-AAE7-FD013AB0EA67}" destId="{4ED3019A-7934-441F-BFC5-1B57D2BC8095}" srcOrd="3" destOrd="0" parTransId="{7CEB4172-A655-4A9C-85CB-1ACBC5E4B907}" sibTransId="{0D16F66A-EB73-4BC3-8C64-C27170FE8CEB}"/>
    <dgm:cxn modelId="{44009E55-D00C-4FED-8080-EAB99015B794}" srcId="{16AB9542-DFF9-4BF2-AAE7-FD013AB0EA67}" destId="{085A98E9-BD27-41A8-9C7F-0AA0B5464729}" srcOrd="1" destOrd="0" parTransId="{55DF19C7-8586-4863-B35F-57A76DAE69BD}" sibTransId="{4372772D-FF2E-4938-B858-C70079CD9A2E}"/>
    <dgm:cxn modelId="{E37CB455-F031-462D-8CEB-BB505DD3B5B1}" srcId="{16AB9542-DFF9-4BF2-AAE7-FD013AB0EA67}" destId="{8B4B2A62-9A0D-4570-BD9A-5EDA256AF3FC}" srcOrd="0" destOrd="0" parTransId="{66FC3403-0ED6-47F2-B10F-0DD60D28B743}" sibTransId="{696D24A6-151A-4D42-942D-1EA8BB84F05F}"/>
    <dgm:cxn modelId="{7F3D249E-98D3-45CF-AC10-503BDD9061DC}" type="presOf" srcId="{085A98E9-BD27-41A8-9C7F-0AA0B5464729}" destId="{84A9177F-464F-4139-82F4-29B46B7208F6}" srcOrd="0" destOrd="0" presId="urn:microsoft.com/office/officeart/2008/layout/VerticalCurvedList"/>
    <dgm:cxn modelId="{54DB4ACD-0C12-4BFF-AE78-03EF2E1A0938}" type="presOf" srcId="{29A60012-B533-4BB7-ABA4-60B7FEF5E341}" destId="{0A24AB13-BA77-49C3-B6EB-2C9BD6A6C7D9}" srcOrd="0" destOrd="0" presId="urn:microsoft.com/office/officeart/2008/layout/VerticalCurvedList"/>
    <dgm:cxn modelId="{DA4DFACF-EF40-4560-AE7B-DA6ED0724741}" srcId="{16AB9542-DFF9-4BF2-AAE7-FD013AB0EA67}" destId="{D571412E-4EE4-4847-AFAF-C9A8B8CE2051}" srcOrd="4" destOrd="0" parTransId="{DCFBF26E-584F-4BC8-81CE-ADD7DA09AB32}" sibTransId="{878B17C4-2DAD-4814-8D33-423E9F3791A3}"/>
    <dgm:cxn modelId="{1F4473D2-E2CA-4BBF-997F-1F4F130AA808}" type="presOf" srcId="{4ED3019A-7934-441F-BFC5-1B57D2BC8095}" destId="{208CCA01-029D-4BE3-BF68-D88E3B5F9C7F}" srcOrd="0" destOrd="0" presId="urn:microsoft.com/office/officeart/2008/layout/VerticalCurvedList"/>
    <dgm:cxn modelId="{7044A0D2-BD49-4252-BDE5-CEFA5877C59C}" srcId="{16AB9542-DFF9-4BF2-AAE7-FD013AB0EA67}" destId="{B16B38C3-9091-4988-9EBE-858560E128C7}" srcOrd="2" destOrd="0" parTransId="{79532833-237B-414F-B4FD-7944F8D4B050}" sibTransId="{A7D098BC-690D-46A6-A7EB-D24D06EDE2D0}"/>
    <dgm:cxn modelId="{4F3469E4-6025-43A9-9ADA-041BD6E99BA1}" type="presOf" srcId="{696D24A6-151A-4D42-942D-1EA8BB84F05F}" destId="{F09A5BEC-285A-4D12-B742-D76A8293E14B}" srcOrd="0" destOrd="0" presId="urn:microsoft.com/office/officeart/2008/layout/VerticalCurvedList"/>
    <dgm:cxn modelId="{25C4E4E8-D3A7-46D3-9D1A-C7712027A54B}" type="presOf" srcId="{16AB9542-DFF9-4BF2-AAE7-FD013AB0EA67}" destId="{A6BBDA24-78A8-41CC-8069-03EE3D3EE5E3}" srcOrd="0" destOrd="0" presId="urn:microsoft.com/office/officeart/2008/layout/VerticalCurvedList"/>
    <dgm:cxn modelId="{618D03EE-54E4-4577-B55C-730C62DE3853}" type="presOf" srcId="{D571412E-4EE4-4847-AFAF-C9A8B8CE2051}" destId="{74AD2526-CB3C-4407-A1B4-0755DF79A5DF}" srcOrd="0" destOrd="0" presId="urn:microsoft.com/office/officeart/2008/layout/VerticalCurvedList"/>
    <dgm:cxn modelId="{D0DF07FC-755B-4FF4-BC5F-F8C5F36BFAC1}" type="presOf" srcId="{363C3C05-BB88-44A2-91E2-752F47404B1C}" destId="{18073C79-CD12-44F9-810F-883CF71C1A07}" srcOrd="0" destOrd="0" presId="urn:microsoft.com/office/officeart/2008/layout/VerticalCurvedList"/>
    <dgm:cxn modelId="{04C08E2A-61DC-432D-8364-F12418E2BD30}" type="presParOf" srcId="{A6BBDA24-78A8-41CC-8069-03EE3D3EE5E3}" destId="{9339486E-37F7-48BF-BC0E-A909600C031E}" srcOrd="0" destOrd="0" presId="urn:microsoft.com/office/officeart/2008/layout/VerticalCurvedList"/>
    <dgm:cxn modelId="{DE5A31E9-0550-49ED-9BAA-64A0794A23EA}" type="presParOf" srcId="{9339486E-37F7-48BF-BC0E-A909600C031E}" destId="{6BF9A24E-0107-4C8B-92C0-3BD833148F02}" srcOrd="0" destOrd="0" presId="urn:microsoft.com/office/officeart/2008/layout/VerticalCurvedList"/>
    <dgm:cxn modelId="{C4CF2E77-4B06-486F-8F6E-606AA581FF83}" type="presParOf" srcId="{6BF9A24E-0107-4C8B-92C0-3BD833148F02}" destId="{454B8D01-1D00-49D6-9863-8B45B6678C16}" srcOrd="0" destOrd="0" presId="urn:microsoft.com/office/officeart/2008/layout/VerticalCurvedList"/>
    <dgm:cxn modelId="{5E8829D7-AD08-4A4F-8B87-BB6E47D76AE1}" type="presParOf" srcId="{6BF9A24E-0107-4C8B-92C0-3BD833148F02}" destId="{F09A5BEC-285A-4D12-B742-D76A8293E14B}" srcOrd="1" destOrd="0" presId="urn:microsoft.com/office/officeart/2008/layout/VerticalCurvedList"/>
    <dgm:cxn modelId="{EA9096CC-F8B5-4291-B625-50E0FEB62C18}" type="presParOf" srcId="{6BF9A24E-0107-4C8B-92C0-3BD833148F02}" destId="{E73D9901-DB06-42B6-AD8D-A7CD9AC31B2E}" srcOrd="2" destOrd="0" presId="urn:microsoft.com/office/officeart/2008/layout/VerticalCurvedList"/>
    <dgm:cxn modelId="{163A737F-14A2-4A90-816D-3347953C90DC}" type="presParOf" srcId="{6BF9A24E-0107-4C8B-92C0-3BD833148F02}" destId="{43B2CE11-1182-4E95-AA7A-299488A62C95}" srcOrd="3" destOrd="0" presId="urn:microsoft.com/office/officeart/2008/layout/VerticalCurvedList"/>
    <dgm:cxn modelId="{07FD13E4-2C07-472D-BC5A-D347F4D90BA3}" type="presParOf" srcId="{9339486E-37F7-48BF-BC0E-A909600C031E}" destId="{3829025D-2E4E-409B-B1EB-2CD02A8EFE8E}" srcOrd="1" destOrd="0" presId="urn:microsoft.com/office/officeart/2008/layout/VerticalCurvedList"/>
    <dgm:cxn modelId="{4366AFD6-F2C8-41F8-9C59-39E19E521194}" type="presParOf" srcId="{9339486E-37F7-48BF-BC0E-A909600C031E}" destId="{5FC422A6-D0BB-4683-949B-9EC50E26B271}" srcOrd="2" destOrd="0" presId="urn:microsoft.com/office/officeart/2008/layout/VerticalCurvedList"/>
    <dgm:cxn modelId="{880C440E-97BD-41FE-961E-D76A5072EEBA}" type="presParOf" srcId="{5FC422A6-D0BB-4683-949B-9EC50E26B271}" destId="{77571709-844D-4566-8137-87C8A7D5131B}" srcOrd="0" destOrd="0" presId="urn:microsoft.com/office/officeart/2008/layout/VerticalCurvedList"/>
    <dgm:cxn modelId="{23D88DA7-7644-449A-BC23-7E965B14BD70}" type="presParOf" srcId="{9339486E-37F7-48BF-BC0E-A909600C031E}" destId="{84A9177F-464F-4139-82F4-29B46B7208F6}" srcOrd="3" destOrd="0" presId="urn:microsoft.com/office/officeart/2008/layout/VerticalCurvedList"/>
    <dgm:cxn modelId="{F3950640-C623-4074-B70A-F27A29634CB8}" type="presParOf" srcId="{9339486E-37F7-48BF-BC0E-A909600C031E}" destId="{9ABD65C1-0A25-479F-AEA1-B70F7C0C707C}" srcOrd="4" destOrd="0" presId="urn:microsoft.com/office/officeart/2008/layout/VerticalCurvedList"/>
    <dgm:cxn modelId="{922C016E-4D6D-4F36-B738-3234AE75B2B3}" type="presParOf" srcId="{9ABD65C1-0A25-479F-AEA1-B70F7C0C707C}" destId="{4CB0BFD0-CFA9-4E8F-8400-818E7BD83C8D}" srcOrd="0" destOrd="0" presId="urn:microsoft.com/office/officeart/2008/layout/VerticalCurvedList"/>
    <dgm:cxn modelId="{D80B0906-2A05-4CC6-BBBF-2A8A2138E619}" type="presParOf" srcId="{9339486E-37F7-48BF-BC0E-A909600C031E}" destId="{C99D7BA1-94BD-47C2-85FE-1DC266227E33}" srcOrd="5" destOrd="0" presId="urn:microsoft.com/office/officeart/2008/layout/VerticalCurvedList"/>
    <dgm:cxn modelId="{12998AC7-C938-4D24-844A-4E049B403401}" type="presParOf" srcId="{9339486E-37F7-48BF-BC0E-A909600C031E}" destId="{69CACD54-0D6D-4F5A-A8CA-26C4DEC1055B}" srcOrd="6" destOrd="0" presId="urn:microsoft.com/office/officeart/2008/layout/VerticalCurvedList"/>
    <dgm:cxn modelId="{5DE345C7-2BBE-4DF3-85D6-BBC9E04E392A}" type="presParOf" srcId="{69CACD54-0D6D-4F5A-A8CA-26C4DEC1055B}" destId="{05BD2770-6ECD-4A14-8C37-79A2A654DCA9}" srcOrd="0" destOrd="0" presId="urn:microsoft.com/office/officeart/2008/layout/VerticalCurvedList"/>
    <dgm:cxn modelId="{3B691FF0-D595-4E43-B6DF-0A86BC2C76B3}" type="presParOf" srcId="{9339486E-37F7-48BF-BC0E-A909600C031E}" destId="{208CCA01-029D-4BE3-BF68-D88E3B5F9C7F}" srcOrd="7" destOrd="0" presId="urn:microsoft.com/office/officeart/2008/layout/VerticalCurvedList"/>
    <dgm:cxn modelId="{50A7B92A-6353-4EC2-99AE-36BBC6298F29}" type="presParOf" srcId="{9339486E-37F7-48BF-BC0E-A909600C031E}" destId="{E00ED1D0-734E-432D-B60A-961F6FFB93B5}" srcOrd="8" destOrd="0" presId="urn:microsoft.com/office/officeart/2008/layout/VerticalCurvedList"/>
    <dgm:cxn modelId="{66FCAA0A-EBAF-473D-BF76-F7011BE9FE47}" type="presParOf" srcId="{E00ED1D0-734E-432D-B60A-961F6FFB93B5}" destId="{412F6FD0-2110-468C-9BD8-B3858EF8A2E6}" srcOrd="0" destOrd="0" presId="urn:microsoft.com/office/officeart/2008/layout/VerticalCurvedList"/>
    <dgm:cxn modelId="{ECFDC938-DDAF-4348-A9C0-E79A1C6337CF}" type="presParOf" srcId="{9339486E-37F7-48BF-BC0E-A909600C031E}" destId="{74AD2526-CB3C-4407-A1B4-0755DF79A5DF}" srcOrd="9" destOrd="0" presId="urn:microsoft.com/office/officeart/2008/layout/VerticalCurvedList"/>
    <dgm:cxn modelId="{A60CEA79-7620-4899-AC97-7191C36B9BE1}" type="presParOf" srcId="{9339486E-37F7-48BF-BC0E-A909600C031E}" destId="{68D0E54E-4980-40C7-B9F3-EF3905AF95E1}" srcOrd="10" destOrd="0" presId="urn:microsoft.com/office/officeart/2008/layout/VerticalCurvedList"/>
    <dgm:cxn modelId="{DD789FE6-EC8C-439B-9841-C4DC5017F076}" type="presParOf" srcId="{68D0E54E-4980-40C7-B9F3-EF3905AF95E1}" destId="{4F720B0E-FBB5-4791-9ACE-A1C8AF245926}" srcOrd="0" destOrd="0" presId="urn:microsoft.com/office/officeart/2008/layout/VerticalCurvedList"/>
    <dgm:cxn modelId="{295607D7-00FB-4ACB-829E-BEBE8893B320}" type="presParOf" srcId="{9339486E-37F7-48BF-BC0E-A909600C031E}" destId="{18073C79-CD12-44F9-810F-883CF71C1A07}" srcOrd="11" destOrd="0" presId="urn:microsoft.com/office/officeart/2008/layout/VerticalCurvedList"/>
    <dgm:cxn modelId="{4A3530FA-7099-42F5-B785-421D854C2B95}" type="presParOf" srcId="{9339486E-37F7-48BF-BC0E-A909600C031E}" destId="{12800A66-412C-4BD1-8B67-1C83D435C213}" srcOrd="12" destOrd="0" presId="urn:microsoft.com/office/officeart/2008/layout/VerticalCurvedList"/>
    <dgm:cxn modelId="{C7C6D244-1180-4EE7-A1AD-6CA8CD54C276}" type="presParOf" srcId="{12800A66-412C-4BD1-8B67-1C83D435C213}" destId="{D80B32F2-5E97-4D83-8A92-06DF6217DE47}" srcOrd="0" destOrd="0" presId="urn:microsoft.com/office/officeart/2008/layout/VerticalCurvedList"/>
    <dgm:cxn modelId="{A80AF132-70B6-4E2C-B6ED-A9B47F423B44}" type="presParOf" srcId="{9339486E-37F7-48BF-BC0E-A909600C031E}" destId="{0A24AB13-BA77-49C3-B6EB-2C9BD6A6C7D9}" srcOrd="13" destOrd="0" presId="urn:microsoft.com/office/officeart/2008/layout/VerticalCurvedList"/>
    <dgm:cxn modelId="{1EA314B5-0721-4096-A0FD-5E6F718CD549}" type="presParOf" srcId="{9339486E-37F7-48BF-BC0E-A909600C031E}" destId="{80823238-7704-4937-B3BA-65380CF3A242}" srcOrd="14" destOrd="0" presId="urn:microsoft.com/office/officeart/2008/layout/VerticalCurvedList"/>
    <dgm:cxn modelId="{CB0BDBF1-B7F2-4C4B-984D-57BA5814FBF5}" type="presParOf" srcId="{80823238-7704-4937-B3BA-65380CF3A242}" destId="{831B2AD1-61BB-4401-AF57-9CE3E140DBE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9A5BEC-285A-4D12-B742-D76A8293E14B}">
      <dsp:nvSpPr>
        <dsp:cNvPr id="0" name=""/>
        <dsp:cNvSpPr/>
      </dsp:nvSpPr>
      <dsp:spPr>
        <a:xfrm>
          <a:off x="-6122738"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29025D-2E4E-409B-B1EB-2CD02A8EFE8E}">
      <dsp:nvSpPr>
        <dsp:cNvPr id="0" name=""/>
        <dsp:cNvSpPr/>
      </dsp:nvSpPr>
      <dsp:spPr>
        <a:xfrm>
          <a:off x="380119" y="246332"/>
          <a:ext cx="7675541"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1"/>
              </a:solidFill>
            </a:rPr>
            <a:t>Introduction</a:t>
          </a:r>
        </a:p>
      </dsp:txBody>
      <dsp:txXfrm>
        <a:off x="380119" y="246332"/>
        <a:ext cx="7675541" cy="492448"/>
      </dsp:txXfrm>
    </dsp:sp>
    <dsp:sp modelId="{77571709-844D-4566-8137-87C8A7D5131B}">
      <dsp:nvSpPr>
        <dsp:cNvPr id="0" name=""/>
        <dsp:cNvSpPr/>
      </dsp:nvSpPr>
      <dsp:spPr>
        <a:xfrm>
          <a:off x="72339" y="184776"/>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A9177F-464F-4139-82F4-29B46B7208F6}">
      <dsp:nvSpPr>
        <dsp:cNvPr id="0" name=""/>
        <dsp:cNvSpPr/>
      </dsp:nvSpPr>
      <dsp:spPr>
        <a:xfrm>
          <a:off x="826075" y="985438"/>
          <a:ext cx="7229585"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a:solidFill>
                <a:schemeClr val="bg1"/>
              </a:solidFill>
            </a:rPr>
            <a:t>Dataset Description</a:t>
          </a:r>
          <a:endParaRPr lang="en-US" sz="2500" kern="1200" dirty="0">
            <a:solidFill>
              <a:schemeClr val="bg1"/>
            </a:solidFill>
          </a:endParaRPr>
        </a:p>
      </dsp:txBody>
      <dsp:txXfrm>
        <a:off x="826075" y="985438"/>
        <a:ext cx="7229585" cy="492448"/>
      </dsp:txXfrm>
    </dsp:sp>
    <dsp:sp modelId="{4CB0BFD0-CFA9-4E8F-8400-818E7BD83C8D}">
      <dsp:nvSpPr>
        <dsp:cNvPr id="0" name=""/>
        <dsp:cNvSpPr/>
      </dsp:nvSpPr>
      <dsp:spPr>
        <a:xfrm>
          <a:off x="518295" y="923882"/>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9D7BA1-94BD-47C2-85FE-1DC266227E33}">
      <dsp:nvSpPr>
        <dsp:cNvPr id="0" name=""/>
        <dsp:cNvSpPr/>
      </dsp:nvSpPr>
      <dsp:spPr>
        <a:xfrm>
          <a:off x="1070457" y="1724003"/>
          <a:ext cx="6985203"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1"/>
              </a:solidFill>
            </a:rPr>
            <a:t>Analysis</a:t>
          </a:r>
        </a:p>
      </dsp:txBody>
      <dsp:txXfrm>
        <a:off x="1070457" y="1724003"/>
        <a:ext cx="6985203" cy="492448"/>
      </dsp:txXfrm>
    </dsp:sp>
    <dsp:sp modelId="{05BD2770-6ECD-4A14-8C37-79A2A654DCA9}">
      <dsp:nvSpPr>
        <dsp:cNvPr id="0" name=""/>
        <dsp:cNvSpPr/>
      </dsp:nvSpPr>
      <dsp:spPr>
        <a:xfrm>
          <a:off x="762677" y="1662447"/>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8CCA01-029D-4BE3-BF68-D88E3B5F9C7F}">
      <dsp:nvSpPr>
        <dsp:cNvPr id="0" name=""/>
        <dsp:cNvSpPr/>
      </dsp:nvSpPr>
      <dsp:spPr>
        <a:xfrm>
          <a:off x="1148486" y="2463109"/>
          <a:ext cx="6907174"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1"/>
              </a:solidFill>
            </a:rPr>
            <a:t>Model</a:t>
          </a:r>
        </a:p>
      </dsp:txBody>
      <dsp:txXfrm>
        <a:off x="1148486" y="2463109"/>
        <a:ext cx="6907174" cy="492448"/>
      </dsp:txXfrm>
    </dsp:sp>
    <dsp:sp modelId="{412F6FD0-2110-468C-9BD8-B3858EF8A2E6}">
      <dsp:nvSpPr>
        <dsp:cNvPr id="0" name=""/>
        <dsp:cNvSpPr/>
      </dsp:nvSpPr>
      <dsp:spPr>
        <a:xfrm>
          <a:off x="840706" y="240155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AD2526-CB3C-4407-A1B4-0755DF79A5DF}">
      <dsp:nvSpPr>
        <dsp:cNvPr id="0" name=""/>
        <dsp:cNvSpPr/>
      </dsp:nvSpPr>
      <dsp:spPr>
        <a:xfrm>
          <a:off x="1070457" y="3202215"/>
          <a:ext cx="6985203"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1"/>
              </a:solidFill>
            </a:rPr>
            <a:t>Experiments and Results</a:t>
          </a:r>
        </a:p>
      </dsp:txBody>
      <dsp:txXfrm>
        <a:off x="1070457" y="3202215"/>
        <a:ext cx="6985203" cy="492448"/>
      </dsp:txXfrm>
    </dsp:sp>
    <dsp:sp modelId="{4F720B0E-FBB5-4791-9ACE-A1C8AF245926}">
      <dsp:nvSpPr>
        <dsp:cNvPr id="0" name=""/>
        <dsp:cNvSpPr/>
      </dsp:nvSpPr>
      <dsp:spPr>
        <a:xfrm>
          <a:off x="762677" y="314065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073C79-CD12-44F9-810F-883CF71C1A07}">
      <dsp:nvSpPr>
        <dsp:cNvPr id="0" name=""/>
        <dsp:cNvSpPr/>
      </dsp:nvSpPr>
      <dsp:spPr>
        <a:xfrm>
          <a:off x="826075" y="3940779"/>
          <a:ext cx="7229585"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1"/>
              </a:solidFill>
            </a:rPr>
            <a:t>Conclusion and Future Work</a:t>
          </a:r>
        </a:p>
      </dsp:txBody>
      <dsp:txXfrm>
        <a:off x="826075" y="3940779"/>
        <a:ext cx="7229585" cy="492448"/>
      </dsp:txXfrm>
    </dsp:sp>
    <dsp:sp modelId="{D80B32F2-5E97-4D83-8A92-06DF6217DE47}">
      <dsp:nvSpPr>
        <dsp:cNvPr id="0" name=""/>
        <dsp:cNvSpPr/>
      </dsp:nvSpPr>
      <dsp:spPr>
        <a:xfrm>
          <a:off x="518295" y="387922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24AB13-BA77-49C3-B6EB-2C9BD6A6C7D9}">
      <dsp:nvSpPr>
        <dsp:cNvPr id="0" name=""/>
        <dsp:cNvSpPr/>
      </dsp:nvSpPr>
      <dsp:spPr>
        <a:xfrm>
          <a:off x="380119" y="4679885"/>
          <a:ext cx="7675541" cy="492448"/>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1"/>
              </a:solidFill>
            </a:rPr>
            <a:t>Acknowledgment</a:t>
          </a:r>
        </a:p>
      </dsp:txBody>
      <dsp:txXfrm>
        <a:off x="380119" y="4679885"/>
        <a:ext cx="7675541" cy="492448"/>
      </dsp:txXfrm>
    </dsp:sp>
    <dsp:sp modelId="{831B2AD1-61BB-4401-AF57-9CE3E140DBE0}">
      <dsp:nvSpPr>
        <dsp:cNvPr id="0" name=""/>
        <dsp:cNvSpPr/>
      </dsp:nvSpPr>
      <dsp:spPr>
        <a:xfrm>
          <a:off x="72339" y="461832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31368-D8FE-481A-A265-48E9B85C5F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848C16-0042-461B-ABF3-7AA651D355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321628-9BD8-4065-B985-50DF4125FC26}"/>
              </a:ext>
            </a:extLst>
          </p:cNvPr>
          <p:cNvSpPr>
            <a:spLocks noGrp="1"/>
          </p:cNvSpPr>
          <p:nvPr>
            <p:ph type="dt" sz="half" idx="10"/>
          </p:nvPr>
        </p:nvSpPr>
        <p:spPr/>
        <p:txBody>
          <a:bodyPr/>
          <a:lstStyle/>
          <a:p>
            <a:fld id="{B1223A8E-16BC-49B0-8351-CF35A8D4200E}" type="datetimeFigureOut">
              <a:rPr lang="en-US" smtClean="0"/>
              <a:t>12/21/2020</a:t>
            </a:fld>
            <a:endParaRPr lang="en-US"/>
          </a:p>
        </p:txBody>
      </p:sp>
      <p:sp>
        <p:nvSpPr>
          <p:cNvPr id="5" name="Footer Placeholder 4">
            <a:extLst>
              <a:ext uri="{FF2B5EF4-FFF2-40B4-BE49-F238E27FC236}">
                <a16:creationId xmlns:a16="http://schemas.microsoft.com/office/drawing/2014/main" id="{D55BF059-5AC5-4DD5-B6C7-98D7FB6F7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868AD-3CC8-475A-9975-582955B23FA3}"/>
              </a:ext>
            </a:extLst>
          </p:cNvPr>
          <p:cNvSpPr>
            <a:spLocks noGrp="1"/>
          </p:cNvSpPr>
          <p:nvPr>
            <p:ph type="sldNum" sz="quarter" idx="12"/>
          </p:nvPr>
        </p:nvSpPr>
        <p:spPr/>
        <p:txBody>
          <a:bodyPr/>
          <a:lstStyle/>
          <a:p>
            <a:fld id="{18CC27E4-1EF1-4D2E-8FEB-FEB7997E4C1E}" type="slidenum">
              <a:rPr lang="en-US" smtClean="0"/>
              <a:t>‹#›</a:t>
            </a:fld>
            <a:endParaRPr lang="en-US"/>
          </a:p>
        </p:txBody>
      </p:sp>
    </p:spTree>
    <p:extLst>
      <p:ext uri="{BB962C8B-B14F-4D97-AF65-F5344CB8AC3E}">
        <p14:creationId xmlns:p14="http://schemas.microsoft.com/office/powerpoint/2010/main" val="3063865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805BE-AB9C-4AB1-AA2C-43BC57FBD6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79E1C5-FB91-485B-A3D3-DA2D9DDBDE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337E0-4881-4018-9F5B-40D92477EE05}"/>
              </a:ext>
            </a:extLst>
          </p:cNvPr>
          <p:cNvSpPr>
            <a:spLocks noGrp="1"/>
          </p:cNvSpPr>
          <p:nvPr>
            <p:ph type="dt" sz="half" idx="10"/>
          </p:nvPr>
        </p:nvSpPr>
        <p:spPr/>
        <p:txBody>
          <a:bodyPr/>
          <a:lstStyle/>
          <a:p>
            <a:fld id="{B1223A8E-16BC-49B0-8351-CF35A8D4200E}" type="datetimeFigureOut">
              <a:rPr lang="en-US" smtClean="0"/>
              <a:t>12/21/2020</a:t>
            </a:fld>
            <a:endParaRPr lang="en-US"/>
          </a:p>
        </p:txBody>
      </p:sp>
      <p:sp>
        <p:nvSpPr>
          <p:cNvPr id="5" name="Footer Placeholder 4">
            <a:extLst>
              <a:ext uri="{FF2B5EF4-FFF2-40B4-BE49-F238E27FC236}">
                <a16:creationId xmlns:a16="http://schemas.microsoft.com/office/drawing/2014/main" id="{1B701A80-F980-49D6-8528-48D39D8E3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C8E6E-906B-4A72-B755-1E45EDD172D1}"/>
              </a:ext>
            </a:extLst>
          </p:cNvPr>
          <p:cNvSpPr>
            <a:spLocks noGrp="1"/>
          </p:cNvSpPr>
          <p:nvPr>
            <p:ph type="sldNum" sz="quarter" idx="12"/>
          </p:nvPr>
        </p:nvSpPr>
        <p:spPr/>
        <p:txBody>
          <a:bodyPr/>
          <a:lstStyle/>
          <a:p>
            <a:fld id="{18CC27E4-1EF1-4D2E-8FEB-FEB7997E4C1E}" type="slidenum">
              <a:rPr lang="en-US" smtClean="0"/>
              <a:t>‹#›</a:t>
            </a:fld>
            <a:endParaRPr lang="en-US"/>
          </a:p>
        </p:txBody>
      </p:sp>
    </p:spTree>
    <p:extLst>
      <p:ext uri="{BB962C8B-B14F-4D97-AF65-F5344CB8AC3E}">
        <p14:creationId xmlns:p14="http://schemas.microsoft.com/office/powerpoint/2010/main" val="89440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36BC25-E979-4CB1-A3F2-00B7446752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EE0EDF-13C6-4D17-AD6B-7AC8B367B0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5E0F9-45F2-4FA3-8725-90580DDC8AAC}"/>
              </a:ext>
            </a:extLst>
          </p:cNvPr>
          <p:cNvSpPr>
            <a:spLocks noGrp="1"/>
          </p:cNvSpPr>
          <p:nvPr>
            <p:ph type="dt" sz="half" idx="10"/>
          </p:nvPr>
        </p:nvSpPr>
        <p:spPr/>
        <p:txBody>
          <a:bodyPr/>
          <a:lstStyle/>
          <a:p>
            <a:fld id="{B1223A8E-16BC-49B0-8351-CF35A8D4200E}" type="datetimeFigureOut">
              <a:rPr lang="en-US" smtClean="0"/>
              <a:t>12/21/2020</a:t>
            </a:fld>
            <a:endParaRPr lang="en-US"/>
          </a:p>
        </p:txBody>
      </p:sp>
      <p:sp>
        <p:nvSpPr>
          <p:cNvPr id="5" name="Footer Placeholder 4">
            <a:extLst>
              <a:ext uri="{FF2B5EF4-FFF2-40B4-BE49-F238E27FC236}">
                <a16:creationId xmlns:a16="http://schemas.microsoft.com/office/drawing/2014/main" id="{9449AECC-D8FE-4625-9CD2-ABBA593A9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333ED8-CD93-4023-BD7C-712DDC01B5D2}"/>
              </a:ext>
            </a:extLst>
          </p:cNvPr>
          <p:cNvSpPr>
            <a:spLocks noGrp="1"/>
          </p:cNvSpPr>
          <p:nvPr>
            <p:ph type="sldNum" sz="quarter" idx="12"/>
          </p:nvPr>
        </p:nvSpPr>
        <p:spPr/>
        <p:txBody>
          <a:bodyPr/>
          <a:lstStyle/>
          <a:p>
            <a:fld id="{18CC27E4-1EF1-4D2E-8FEB-FEB7997E4C1E}" type="slidenum">
              <a:rPr lang="en-US" smtClean="0"/>
              <a:t>‹#›</a:t>
            </a:fld>
            <a:endParaRPr lang="en-US"/>
          </a:p>
        </p:txBody>
      </p:sp>
    </p:spTree>
    <p:extLst>
      <p:ext uri="{BB962C8B-B14F-4D97-AF65-F5344CB8AC3E}">
        <p14:creationId xmlns:p14="http://schemas.microsoft.com/office/powerpoint/2010/main" val="4117307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DC9C-626A-4EC5-A8C0-B834B582C9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4C02DB-BD7B-40A3-A3B3-6BC405978B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1D2549-99ED-4651-9434-C2CA973FF360}"/>
              </a:ext>
            </a:extLst>
          </p:cNvPr>
          <p:cNvSpPr>
            <a:spLocks noGrp="1"/>
          </p:cNvSpPr>
          <p:nvPr>
            <p:ph type="dt" sz="half" idx="10"/>
          </p:nvPr>
        </p:nvSpPr>
        <p:spPr/>
        <p:txBody>
          <a:bodyPr/>
          <a:lstStyle/>
          <a:p>
            <a:fld id="{B1223A8E-16BC-49B0-8351-CF35A8D4200E}" type="datetimeFigureOut">
              <a:rPr lang="en-US" smtClean="0"/>
              <a:t>12/21/2020</a:t>
            </a:fld>
            <a:endParaRPr lang="en-US"/>
          </a:p>
        </p:txBody>
      </p:sp>
      <p:sp>
        <p:nvSpPr>
          <p:cNvPr id="5" name="Footer Placeholder 4">
            <a:extLst>
              <a:ext uri="{FF2B5EF4-FFF2-40B4-BE49-F238E27FC236}">
                <a16:creationId xmlns:a16="http://schemas.microsoft.com/office/drawing/2014/main" id="{545B48C8-8F39-424E-8E33-663F462A4E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21482D-CBEE-4CD7-962A-0DB8477DE255}"/>
              </a:ext>
            </a:extLst>
          </p:cNvPr>
          <p:cNvSpPr>
            <a:spLocks noGrp="1"/>
          </p:cNvSpPr>
          <p:nvPr>
            <p:ph type="sldNum" sz="quarter" idx="12"/>
          </p:nvPr>
        </p:nvSpPr>
        <p:spPr/>
        <p:txBody>
          <a:bodyPr/>
          <a:lstStyle/>
          <a:p>
            <a:fld id="{18CC27E4-1EF1-4D2E-8FEB-FEB7997E4C1E}" type="slidenum">
              <a:rPr lang="en-US" smtClean="0"/>
              <a:t>‹#›</a:t>
            </a:fld>
            <a:endParaRPr lang="en-US"/>
          </a:p>
        </p:txBody>
      </p:sp>
    </p:spTree>
    <p:extLst>
      <p:ext uri="{BB962C8B-B14F-4D97-AF65-F5344CB8AC3E}">
        <p14:creationId xmlns:p14="http://schemas.microsoft.com/office/powerpoint/2010/main" val="3234912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FCE3-4EE5-4BB9-9006-91395B12CA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B9EC81-956C-4539-A9B1-7541D7BFCB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93C3C9-5C20-4170-8E13-9555F85D8A70}"/>
              </a:ext>
            </a:extLst>
          </p:cNvPr>
          <p:cNvSpPr>
            <a:spLocks noGrp="1"/>
          </p:cNvSpPr>
          <p:nvPr>
            <p:ph type="dt" sz="half" idx="10"/>
          </p:nvPr>
        </p:nvSpPr>
        <p:spPr/>
        <p:txBody>
          <a:bodyPr/>
          <a:lstStyle/>
          <a:p>
            <a:fld id="{B1223A8E-16BC-49B0-8351-CF35A8D4200E}" type="datetimeFigureOut">
              <a:rPr lang="en-US" smtClean="0"/>
              <a:t>12/21/2020</a:t>
            </a:fld>
            <a:endParaRPr lang="en-US"/>
          </a:p>
        </p:txBody>
      </p:sp>
      <p:sp>
        <p:nvSpPr>
          <p:cNvPr id="5" name="Footer Placeholder 4">
            <a:extLst>
              <a:ext uri="{FF2B5EF4-FFF2-40B4-BE49-F238E27FC236}">
                <a16:creationId xmlns:a16="http://schemas.microsoft.com/office/drawing/2014/main" id="{2CA3BE17-6CA8-43C4-982E-4B6CD255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07EDA-08D5-474C-A980-E7D322D5CBE8}"/>
              </a:ext>
            </a:extLst>
          </p:cNvPr>
          <p:cNvSpPr>
            <a:spLocks noGrp="1"/>
          </p:cNvSpPr>
          <p:nvPr>
            <p:ph type="sldNum" sz="quarter" idx="12"/>
          </p:nvPr>
        </p:nvSpPr>
        <p:spPr/>
        <p:txBody>
          <a:bodyPr/>
          <a:lstStyle/>
          <a:p>
            <a:fld id="{18CC27E4-1EF1-4D2E-8FEB-FEB7997E4C1E}" type="slidenum">
              <a:rPr lang="en-US" smtClean="0"/>
              <a:t>‹#›</a:t>
            </a:fld>
            <a:endParaRPr lang="en-US"/>
          </a:p>
        </p:txBody>
      </p:sp>
    </p:spTree>
    <p:extLst>
      <p:ext uri="{BB962C8B-B14F-4D97-AF65-F5344CB8AC3E}">
        <p14:creationId xmlns:p14="http://schemas.microsoft.com/office/powerpoint/2010/main" val="2549100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D758-1CCC-48C7-AD6A-FCA32F9B01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5ADAC5-9C77-43CE-B40E-6C78E8A86F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AFE193-50A1-4B00-8F52-0BB0DCDAE4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F440EE-6FA6-430B-A4CE-EAEE9728E49B}"/>
              </a:ext>
            </a:extLst>
          </p:cNvPr>
          <p:cNvSpPr>
            <a:spLocks noGrp="1"/>
          </p:cNvSpPr>
          <p:nvPr>
            <p:ph type="dt" sz="half" idx="10"/>
          </p:nvPr>
        </p:nvSpPr>
        <p:spPr/>
        <p:txBody>
          <a:bodyPr/>
          <a:lstStyle/>
          <a:p>
            <a:fld id="{B1223A8E-16BC-49B0-8351-CF35A8D4200E}" type="datetimeFigureOut">
              <a:rPr lang="en-US" smtClean="0"/>
              <a:t>12/21/2020</a:t>
            </a:fld>
            <a:endParaRPr lang="en-US"/>
          </a:p>
        </p:txBody>
      </p:sp>
      <p:sp>
        <p:nvSpPr>
          <p:cNvPr id="6" name="Footer Placeholder 5">
            <a:extLst>
              <a:ext uri="{FF2B5EF4-FFF2-40B4-BE49-F238E27FC236}">
                <a16:creationId xmlns:a16="http://schemas.microsoft.com/office/drawing/2014/main" id="{710127AA-51AB-49B9-8326-DC11868259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47D67B-D496-4919-83F0-4192772D6E4E}"/>
              </a:ext>
            </a:extLst>
          </p:cNvPr>
          <p:cNvSpPr>
            <a:spLocks noGrp="1"/>
          </p:cNvSpPr>
          <p:nvPr>
            <p:ph type="sldNum" sz="quarter" idx="12"/>
          </p:nvPr>
        </p:nvSpPr>
        <p:spPr/>
        <p:txBody>
          <a:bodyPr/>
          <a:lstStyle/>
          <a:p>
            <a:fld id="{18CC27E4-1EF1-4D2E-8FEB-FEB7997E4C1E}" type="slidenum">
              <a:rPr lang="en-US" smtClean="0"/>
              <a:t>‹#›</a:t>
            </a:fld>
            <a:endParaRPr lang="en-US"/>
          </a:p>
        </p:txBody>
      </p:sp>
    </p:spTree>
    <p:extLst>
      <p:ext uri="{BB962C8B-B14F-4D97-AF65-F5344CB8AC3E}">
        <p14:creationId xmlns:p14="http://schemas.microsoft.com/office/powerpoint/2010/main" val="1334207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DFE44-AFC8-4FED-920A-71AC9AB658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A25D78-D766-435B-B3EF-E134CCBA63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C5EDF4-D7E8-4559-BAD6-B07122E58F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2A1B9F-FE6A-4A3A-8F31-4A90709407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EBF1D4-BC25-4C6E-A508-D9E4962B8B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767FB1-FF12-45E9-91BD-872E3EB7E896}"/>
              </a:ext>
            </a:extLst>
          </p:cNvPr>
          <p:cNvSpPr>
            <a:spLocks noGrp="1"/>
          </p:cNvSpPr>
          <p:nvPr>
            <p:ph type="dt" sz="half" idx="10"/>
          </p:nvPr>
        </p:nvSpPr>
        <p:spPr/>
        <p:txBody>
          <a:bodyPr/>
          <a:lstStyle/>
          <a:p>
            <a:fld id="{B1223A8E-16BC-49B0-8351-CF35A8D4200E}" type="datetimeFigureOut">
              <a:rPr lang="en-US" smtClean="0"/>
              <a:t>12/21/2020</a:t>
            </a:fld>
            <a:endParaRPr lang="en-US"/>
          </a:p>
        </p:txBody>
      </p:sp>
      <p:sp>
        <p:nvSpPr>
          <p:cNvPr id="8" name="Footer Placeholder 7">
            <a:extLst>
              <a:ext uri="{FF2B5EF4-FFF2-40B4-BE49-F238E27FC236}">
                <a16:creationId xmlns:a16="http://schemas.microsoft.com/office/drawing/2014/main" id="{D00B7C6E-135C-48EF-9228-6DD25BF077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9D58EF-7964-4241-8052-B2A151AA2B2D}"/>
              </a:ext>
            </a:extLst>
          </p:cNvPr>
          <p:cNvSpPr>
            <a:spLocks noGrp="1"/>
          </p:cNvSpPr>
          <p:nvPr>
            <p:ph type="sldNum" sz="quarter" idx="12"/>
          </p:nvPr>
        </p:nvSpPr>
        <p:spPr/>
        <p:txBody>
          <a:bodyPr/>
          <a:lstStyle/>
          <a:p>
            <a:fld id="{18CC27E4-1EF1-4D2E-8FEB-FEB7997E4C1E}" type="slidenum">
              <a:rPr lang="en-US" smtClean="0"/>
              <a:t>‹#›</a:t>
            </a:fld>
            <a:endParaRPr lang="en-US"/>
          </a:p>
        </p:txBody>
      </p:sp>
    </p:spTree>
    <p:extLst>
      <p:ext uri="{BB962C8B-B14F-4D97-AF65-F5344CB8AC3E}">
        <p14:creationId xmlns:p14="http://schemas.microsoft.com/office/powerpoint/2010/main" val="2899785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69EAB-6CB9-41A1-841B-702E59D7A1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7300A-6DAE-4860-B5AE-362BE3C7821C}"/>
              </a:ext>
            </a:extLst>
          </p:cNvPr>
          <p:cNvSpPr>
            <a:spLocks noGrp="1"/>
          </p:cNvSpPr>
          <p:nvPr>
            <p:ph type="dt" sz="half" idx="10"/>
          </p:nvPr>
        </p:nvSpPr>
        <p:spPr/>
        <p:txBody>
          <a:bodyPr/>
          <a:lstStyle/>
          <a:p>
            <a:fld id="{B1223A8E-16BC-49B0-8351-CF35A8D4200E}" type="datetimeFigureOut">
              <a:rPr lang="en-US" smtClean="0"/>
              <a:t>12/21/2020</a:t>
            </a:fld>
            <a:endParaRPr lang="en-US"/>
          </a:p>
        </p:txBody>
      </p:sp>
      <p:sp>
        <p:nvSpPr>
          <p:cNvPr id="4" name="Footer Placeholder 3">
            <a:extLst>
              <a:ext uri="{FF2B5EF4-FFF2-40B4-BE49-F238E27FC236}">
                <a16:creationId xmlns:a16="http://schemas.microsoft.com/office/drawing/2014/main" id="{8324D98A-B238-40A8-905D-361049FF12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CB728B-8CB8-45A2-BD15-44A885CF9545}"/>
              </a:ext>
            </a:extLst>
          </p:cNvPr>
          <p:cNvSpPr>
            <a:spLocks noGrp="1"/>
          </p:cNvSpPr>
          <p:nvPr>
            <p:ph type="sldNum" sz="quarter" idx="12"/>
          </p:nvPr>
        </p:nvSpPr>
        <p:spPr/>
        <p:txBody>
          <a:bodyPr/>
          <a:lstStyle/>
          <a:p>
            <a:fld id="{18CC27E4-1EF1-4D2E-8FEB-FEB7997E4C1E}" type="slidenum">
              <a:rPr lang="en-US" smtClean="0"/>
              <a:t>‹#›</a:t>
            </a:fld>
            <a:endParaRPr lang="en-US"/>
          </a:p>
        </p:txBody>
      </p:sp>
    </p:spTree>
    <p:extLst>
      <p:ext uri="{BB962C8B-B14F-4D97-AF65-F5344CB8AC3E}">
        <p14:creationId xmlns:p14="http://schemas.microsoft.com/office/powerpoint/2010/main" val="2564036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BB1A5C-7C7D-4AC1-BCE6-FDB5EA51D901}"/>
              </a:ext>
            </a:extLst>
          </p:cNvPr>
          <p:cNvSpPr>
            <a:spLocks noGrp="1"/>
          </p:cNvSpPr>
          <p:nvPr>
            <p:ph type="dt" sz="half" idx="10"/>
          </p:nvPr>
        </p:nvSpPr>
        <p:spPr/>
        <p:txBody>
          <a:bodyPr/>
          <a:lstStyle/>
          <a:p>
            <a:fld id="{B1223A8E-16BC-49B0-8351-CF35A8D4200E}" type="datetimeFigureOut">
              <a:rPr lang="en-US" smtClean="0"/>
              <a:t>12/21/2020</a:t>
            </a:fld>
            <a:endParaRPr lang="en-US"/>
          </a:p>
        </p:txBody>
      </p:sp>
      <p:sp>
        <p:nvSpPr>
          <p:cNvPr id="3" name="Footer Placeholder 2">
            <a:extLst>
              <a:ext uri="{FF2B5EF4-FFF2-40B4-BE49-F238E27FC236}">
                <a16:creationId xmlns:a16="http://schemas.microsoft.com/office/drawing/2014/main" id="{01DED88F-7A37-4040-A9AF-5726315660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105296-4FFE-47C4-9253-6A78CE11B48C}"/>
              </a:ext>
            </a:extLst>
          </p:cNvPr>
          <p:cNvSpPr>
            <a:spLocks noGrp="1"/>
          </p:cNvSpPr>
          <p:nvPr>
            <p:ph type="sldNum" sz="quarter" idx="12"/>
          </p:nvPr>
        </p:nvSpPr>
        <p:spPr/>
        <p:txBody>
          <a:bodyPr/>
          <a:lstStyle/>
          <a:p>
            <a:fld id="{18CC27E4-1EF1-4D2E-8FEB-FEB7997E4C1E}" type="slidenum">
              <a:rPr lang="en-US" smtClean="0"/>
              <a:t>‹#›</a:t>
            </a:fld>
            <a:endParaRPr lang="en-US"/>
          </a:p>
        </p:txBody>
      </p:sp>
    </p:spTree>
    <p:extLst>
      <p:ext uri="{BB962C8B-B14F-4D97-AF65-F5344CB8AC3E}">
        <p14:creationId xmlns:p14="http://schemas.microsoft.com/office/powerpoint/2010/main" val="707948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CCA2-9AD5-40F6-8157-4269125852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0F2C77-DCED-4E32-9B6C-565629E22A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951CAD-C606-44D5-9D22-A1BF61CFEE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D4B9BB-81A6-44FF-8B7F-999A80C48E5B}"/>
              </a:ext>
            </a:extLst>
          </p:cNvPr>
          <p:cNvSpPr>
            <a:spLocks noGrp="1"/>
          </p:cNvSpPr>
          <p:nvPr>
            <p:ph type="dt" sz="half" idx="10"/>
          </p:nvPr>
        </p:nvSpPr>
        <p:spPr/>
        <p:txBody>
          <a:bodyPr/>
          <a:lstStyle/>
          <a:p>
            <a:fld id="{B1223A8E-16BC-49B0-8351-CF35A8D4200E}" type="datetimeFigureOut">
              <a:rPr lang="en-US" smtClean="0"/>
              <a:t>12/21/2020</a:t>
            </a:fld>
            <a:endParaRPr lang="en-US"/>
          </a:p>
        </p:txBody>
      </p:sp>
      <p:sp>
        <p:nvSpPr>
          <p:cNvPr id="6" name="Footer Placeholder 5">
            <a:extLst>
              <a:ext uri="{FF2B5EF4-FFF2-40B4-BE49-F238E27FC236}">
                <a16:creationId xmlns:a16="http://schemas.microsoft.com/office/drawing/2014/main" id="{7927AAAF-22AA-4868-8DE4-6775363E36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97C176-B3FC-4A29-B78D-B184C1EAD833}"/>
              </a:ext>
            </a:extLst>
          </p:cNvPr>
          <p:cNvSpPr>
            <a:spLocks noGrp="1"/>
          </p:cNvSpPr>
          <p:nvPr>
            <p:ph type="sldNum" sz="quarter" idx="12"/>
          </p:nvPr>
        </p:nvSpPr>
        <p:spPr/>
        <p:txBody>
          <a:bodyPr/>
          <a:lstStyle/>
          <a:p>
            <a:fld id="{18CC27E4-1EF1-4D2E-8FEB-FEB7997E4C1E}" type="slidenum">
              <a:rPr lang="en-US" smtClean="0"/>
              <a:t>‹#›</a:t>
            </a:fld>
            <a:endParaRPr lang="en-US"/>
          </a:p>
        </p:txBody>
      </p:sp>
    </p:spTree>
    <p:extLst>
      <p:ext uri="{BB962C8B-B14F-4D97-AF65-F5344CB8AC3E}">
        <p14:creationId xmlns:p14="http://schemas.microsoft.com/office/powerpoint/2010/main" val="3176980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62D0-268F-4497-9513-0D9D4D4080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92BD21-3084-4FDF-A1D6-AB518816DA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353111-C4D9-4BD8-ADED-648A8163B4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76F8BF-5C95-4CF9-A872-EE29E0D5D26A}"/>
              </a:ext>
            </a:extLst>
          </p:cNvPr>
          <p:cNvSpPr>
            <a:spLocks noGrp="1"/>
          </p:cNvSpPr>
          <p:nvPr>
            <p:ph type="dt" sz="half" idx="10"/>
          </p:nvPr>
        </p:nvSpPr>
        <p:spPr/>
        <p:txBody>
          <a:bodyPr/>
          <a:lstStyle/>
          <a:p>
            <a:fld id="{B1223A8E-16BC-49B0-8351-CF35A8D4200E}" type="datetimeFigureOut">
              <a:rPr lang="en-US" smtClean="0"/>
              <a:t>12/21/2020</a:t>
            </a:fld>
            <a:endParaRPr lang="en-US"/>
          </a:p>
        </p:txBody>
      </p:sp>
      <p:sp>
        <p:nvSpPr>
          <p:cNvPr id="6" name="Footer Placeholder 5">
            <a:extLst>
              <a:ext uri="{FF2B5EF4-FFF2-40B4-BE49-F238E27FC236}">
                <a16:creationId xmlns:a16="http://schemas.microsoft.com/office/drawing/2014/main" id="{5A820848-CC4F-4C9D-B24A-599BE11616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665FBF-EF3E-4EDD-ACD8-CFB88B32E52D}"/>
              </a:ext>
            </a:extLst>
          </p:cNvPr>
          <p:cNvSpPr>
            <a:spLocks noGrp="1"/>
          </p:cNvSpPr>
          <p:nvPr>
            <p:ph type="sldNum" sz="quarter" idx="12"/>
          </p:nvPr>
        </p:nvSpPr>
        <p:spPr/>
        <p:txBody>
          <a:bodyPr/>
          <a:lstStyle/>
          <a:p>
            <a:fld id="{18CC27E4-1EF1-4D2E-8FEB-FEB7997E4C1E}" type="slidenum">
              <a:rPr lang="en-US" smtClean="0"/>
              <a:t>‹#›</a:t>
            </a:fld>
            <a:endParaRPr lang="en-US"/>
          </a:p>
        </p:txBody>
      </p:sp>
    </p:spTree>
    <p:extLst>
      <p:ext uri="{BB962C8B-B14F-4D97-AF65-F5344CB8AC3E}">
        <p14:creationId xmlns:p14="http://schemas.microsoft.com/office/powerpoint/2010/main" val="238347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66B1C5-A910-494C-9AD0-F1BE75AC9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B831D-52A3-4EA6-BF3C-202E15A09C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C266B-53CF-4898-9C99-CE0184A7C5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223A8E-16BC-49B0-8351-CF35A8D4200E}" type="datetimeFigureOut">
              <a:rPr lang="en-US" smtClean="0"/>
              <a:t>12/21/2020</a:t>
            </a:fld>
            <a:endParaRPr lang="en-US"/>
          </a:p>
        </p:txBody>
      </p:sp>
      <p:sp>
        <p:nvSpPr>
          <p:cNvPr id="5" name="Footer Placeholder 4">
            <a:extLst>
              <a:ext uri="{FF2B5EF4-FFF2-40B4-BE49-F238E27FC236}">
                <a16:creationId xmlns:a16="http://schemas.microsoft.com/office/drawing/2014/main" id="{91B3643F-CE31-4890-9D79-03B9107E7B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C0DD1E-8F86-4D35-BE26-F00BB60863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C27E4-1EF1-4D2E-8FEB-FEB7997E4C1E}" type="slidenum">
              <a:rPr lang="en-US" smtClean="0"/>
              <a:t>‹#›</a:t>
            </a:fld>
            <a:endParaRPr lang="en-US"/>
          </a:p>
        </p:txBody>
      </p:sp>
    </p:spTree>
    <p:extLst>
      <p:ext uri="{BB962C8B-B14F-4D97-AF65-F5344CB8AC3E}">
        <p14:creationId xmlns:p14="http://schemas.microsoft.com/office/powerpoint/2010/main" val="491587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702F65-974D-4090-86B4-D36B00444DA5}"/>
              </a:ext>
            </a:extLst>
          </p:cNvPr>
          <p:cNvSpPr/>
          <p:nvPr/>
        </p:nvSpPr>
        <p:spPr>
          <a:xfrm>
            <a:off x="1248746" y="1278298"/>
            <a:ext cx="9694505" cy="1963294"/>
          </a:xfrm>
          <a:prstGeom prst="rect">
            <a:avLst/>
          </a:prstGeom>
        </p:spPr>
        <p:txBody>
          <a:bodyPr wrap="square">
            <a:spAutoFit/>
          </a:bodyPr>
          <a:lstStyle/>
          <a:p>
            <a:pPr algn="ctr">
              <a:lnSpc>
                <a:spcPct val="115000"/>
              </a:lnSpc>
              <a:spcAft>
                <a:spcPts val="1000"/>
              </a:spcAft>
            </a:pPr>
            <a:r>
              <a:rPr lang="en-US" sz="3600" b="1" dirty="0">
                <a:solidFill>
                  <a:schemeClr val="accent1">
                    <a:lumMod val="50000"/>
                  </a:schemeClr>
                </a:solidFill>
                <a:latin typeface="Times New Roman" panose="02020603050405020304" pitchFamily="18" charset="0"/>
                <a:cs typeface="Arial" panose="020B0604020202020204" pitchFamily="34" charset="0"/>
              </a:rPr>
              <a:t>Clustering model for Saudi Arabia cities according to its population, Covid 19 cases and total of hospitals</a:t>
            </a:r>
            <a:endParaRPr lang="en-US" sz="3600" dirty="0">
              <a:solidFill>
                <a:schemeClr val="accent1">
                  <a:lumMod val="50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93F36354-EDAD-4C57-BF9A-3AC4109184C1}"/>
              </a:ext>
            </a:extLst>
          </p:cNvPr>
          <p:cNvSpPr/>
          <p:nvPr/>
        </p:nvSpPr>
        <p:spPr>
          <a:xfrm>
            <a:off x="4931257" y="5038646"/>
            <a:ext cx="2329484" cy="918136"/>
          </a:xfrm>
          <a:prstGeom prst="rect">
            <a:avLst/>
          </a:prstGeom>
        </p:spPr>
        <p:txBody>
          <a:bodyPr wrap="none">
            <a:spAutoFit/>
          </a:bodyPr>
          <a:lstStyle/>
          <a:p>
            <a:pPr algn="ctr">
              <a:lnSpc>
                <a:spcPct val="150000"/>
              </a:lnSpc>
            </a:pPr>
            <a:r>
              <a:rPr lang="en-US" sz="2000" b="1" dirty="0">
                <a:solidFill>
                  <a:schemeClr val="accent1">
                    <a:lumMod val="50000"/>
                  </a:schemeClr>
                </a:solidFill>
                <a:latin typeface="Times New Roman" panose="02020603050405020304" pitchFamily="18" charset="0"/>
                <a:cs typeface="Arial" panose="020B0604020202020204" pitchFamily="34" charset="0"/>
              </a:rPr>
              <a:t>Abdulwahed Salam</a:t>
            </a:r>
          </a:p>
          <a:p>
            <a:pPr algn="ctr">
              <a:lnSpc>
                <a:spcPct val="150000"/>
              </a:lnSpc>
            </a:pPr>
            <a:endParaRPr lang="en-US" b="1" dirty="0">
              <a:solidFill>
                <a:schemeClr val="accent1">
                  <a:lumMod val="75000"/>
                </a:schemeClr>
              </a:solidFill>
              <a:latin typeface="Cambria" panose="02040503050406030204" pitchFamily="18" charset="0"/>
            </a:endParaRPr>
          </a:p>
        </p:txBody>
      </p:sp>
      <p:sp>
        <p:nvSpPr>
          <p:cNvPr id="2" name="Rectangle 1">
            <a:extLst>
              <a:ext uri="{FF2B5EF4-FFF2-40B4-BE49-F238E27FC236}">
                <a16:creationId xmlns:a16="http://schemas.microsoft.com/office/drawing/2014/main" id="{51173C16-E41C-4B7A-88DA-01B63616CD53}"/>
              </a:ext>
            </a:extLst>
          </p:cNvPr>
          <p:cNvSpPr/>
          <p:nvPr/>
        </p:nvSpPr>
        <p:spPr>
          <a:xfrm>
            <a:off x="1600568" y="3878509"/>
            <a:ext cx="8990859" cy="523220"/>
          </a:xfrm>
          <a:prstGeom prst="rect">
            <a:avLst/>
          </a:prstGeom>
        </p:spPr>
        <p:txBody>
          <a:bodyPr wrap="none">
            <a:spAutoFit/>
          </a:bodyPr>
          <a:lstStyle/>
          <a:p>
            <a:r>
              <a:rPr lang="en-US" sz="2800" b="1" dirty="0">
                <a:solidFill>
                  <a:schemeClr val="accent1">
                    <a:lumMod val="50000"/>
                  </a:schemeClr>
                </a:solidFill>
                <a:latin typeface="Times New Roman" panose="02020603050405020304" pitchFamily="18" charset="0"/>
                <a:cs typeface="Arial" panose="020B0604020202020204" pitchFamily="34" charset="0"/>
              </a:rPr>
              <a:t>Capstone Project - The Battle of Neighborhoods (Week 2)</a:t>
            </a:r>
          </a:p>
        </p:txBody>
      </p:sp>
    </p:spTree>
    <p:extLst>
      <p:ext uri="{BB962C8B-B14F-4D97-AF65-F5344CB8AC3E}">
        <p14:creationId xmlns:p14="http://schemas.microsoft.com/office/powerpoint/2010/main" val="3083402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78C8266-F214-4D71-84EA-85EF99F7EA6A}"/>
              </a:ext>
            </a:extLst>
          </p:cNvPr>
          <p:cNvSpPr txBox="1"/>
          <p:nvPr/>
        </p:nvSpPr>
        <p:spPr>
          <a:xfrm>
            <a:off x="2289109" y="256288"/>
            <a:ext cx="7117113" cy="584775"/>
          </a:xfrm>
          <a:prstGeom prst="rect">
            <a:avLst/>
          </a:prstGeom>
          <a:noFill/>
        </p:spPr>
        <p:txBody>
          <a:bodyPr wrap="square" rtlCol="0">
            <a:spAutoFit/>
          </a:bodyPr>
          <a:lstStyle/>
          <a:p>
            <a:pPr algn="ctr"/>
            <a:r>
              <a:rPr lang="en-US" sz="3200" dirty="0">
                <a:solidFill>
                  <a:schemeClr val="accent1">
                    <a:lumMod val="50000"/>
                  </a:schemeClr>
                </a:solidFill>
              </a:rPr>
              <a:t>Experiments and Results</a:t>
            </a:r>
          </a:p>
        </p:txBody>
      </p:sp>
      <p:pic>
        <p:nvPicPr>
          <p:cNvPr id="6" name="Picture 5">
            <a:extLst>
              <a:ext uri="{FF2B5EF4-FFF2-40B4-BE49-F238E27FC236}">
                <a16:creationId xmlns:a16="http://schemas.microsoft.com/office/drawing/2014/main" id="{7D5219F7-1DF0-4CD2-949B-D110FB77BAE6}"/>
              </a:ext>
            </a:extLst>
          </p:cNvPr>
          <p:cNvPicPr/>
          <p:nvPr/>
        </p:nvPicPr>
        <p:blipFill>
          <a:blip r:embed="rId2">
            <a:extLst>
              <a:ext uri="{28A0092B-C50C-407E-A947-70E740481C1C}">
                <a14:useLocalDpi xmlns:a14="http://schemas.microsoft.com/office/drawing/2010/main" val="0"/>
              </a:ext>
            </a:extLst>
          </a:blip>
          <a:stretch>
            <a:fillRect/>
          </a:stretch>
        </p:blipFill>
        <p:spPr>
          <a:xfrm>
            <a:off x="849322" y="1640759"/>
            <a:ext cx="3172072" cy="1453945"/>
          </a:xfrm>
          <a:prstGeom prst="rect">
            <a:avLst/>
          </a:prstGeom>
        </p:spPr>
      </p:pic>
      <p:sp>
        <p:nvSpPr>
          <p:cNvPr id="2" name="Rectangle 1">
            <a:extLst>
              <a:ext uri="{FF2B5EF4-FFF2-40B4-BE49-F238E27FC236}">
                <a16:creationId xmlns:a16="http://schemas.microsoft.com/office/drawing/2014/main" id="{37D5B38C-ABE5-4D7D-AA3B-BECBFBB61126}"/>
              </a:ext>
            </a:extLst>
          </p:cNvPr>
          <p:cNvSpPr/>
          <p:nvPr/>
        </p:nvSpPr>
        <p:spPr>
          <a:xfrm>
            <a:off x="376125" y="1172544"/>
            <a:ext cx="4515980" cy="307777"/>
          </a:xfrm>
          <a:prstGeom prst="rect">
            <a:avLst/>
          </a:prstGeom>
        </p:spPr>
        <p:txBody>
          <a:bodyPr wrap="none">
            <a:spAutoFit/>
          </a:bodyPr>
          <a:lstStyle/>
          <a:p>
            <a:r>
              <a:rPr lang="en-US" sz="1400" b="1" dirty="0">
                <a:solidFill>
                  <a:schemeClr val="accent1">
                    <a:lumMod val="50000"/>
                  </a:schemeClr>
                </a:solidFill>
                <a:latin typeface="Times New Roman" panose="02020603050405020304" pitchFamily="18" charset="0"/>
                <a:ea typeface="Times New Roman" panose="02020603050405020304" pitchFamily="18" charset="0"/>
              </a:rPr>
              <a:t>The mean of input parameters according to each cluster</a:t>
            </a:r>
            <a:endParaRPr lang="en-US" sz="1400" dirty="0">
              <a:solidFill>
                <a:schemeClr val="accent1">
                  <a:lumMod val="50000"/>
                </a:schemeClr>
              </a:solidFill>
            </a:endParaRPr>
          </a:p>
        </p:txBody>
      </p:sp>
      <p:graphicFrame>
        <p:nvGraphicFramePr>
          <p:cNvPr id="3" name="Table 2">
            <a:extLst>
              <a:ext uri="{FF2B5EF4-FFF2-40B4-BE49-F238E27FC236}">
                <a16:creationId xmlns:a16="http://schemas.microsoft.com/office/drawing/2014/main" id="{7AEF033A-030D-41F4-89F2-28C010DDEF1D}"/>
              </a:ext>
            </a:extLst>
          </p:cNvPr>
          <p:cNvGraphicFramePr>
            <a:graphicFrameLocks noGrp="1"/>
          </p:cNvGraphicFramePr>
          <p:nvPr>
            <p:extLst>
              <p:ext uri="{D42A27DB-BD31-4B8C-83A1-F6EECF244321}">
                <p14:modId xmlns:p14="http://schemas.microsoft.com/office/powerpoint/2010/main" val="1839858767"/>
              </p:ext>
            </p:extLst>
          </p:nvPr>
        </p:nvGraphicFramePr>
        <p:xfrm>
          <a:off x="7926283" y="1811802"/>
          <a:ext cx="3097530" cy="958535"/>
        </p:xfrm>
        <a:graphic>
          <a:graphicData uri="http://schemas.openxmlformats.org/drawingml/2006/table">
            <a:tbl>
              <a:tblPr firstRow="1" firstCol="1" bandRow="1">
                <a:tableStyleId>{5C22544A-7EE6-4342-B048-85BDC9FD1C3A}</a:tableStyleId>
              </a:tblPr>
              <a:tblGrid>
                <a:gridCol w="1621155">
                  <a:extLst>
                    <a:ext uri="{9D8B030D-6E8A-4147-A177-3AD203B41FA5}">
                      <a16:colId xmlns:a16="http://schemas.microsoft.com/office/drawing/2014/main" val="2212689478"/>
                    </a:ext>
                  </a:extLst>
                </a:gridCol>
                <a:gridCol w="1476375">
                  <a:extLst>
                    <a:ext uri="{9D8B030D-6E8A-4147-A177-3AD203B41FA5}">
                      <a16:colId xmlns:a16="http://schemas.microsoft.com/office/drawing/2014/main" val="1439440276"/>
                    </a:ext>
                  </a:extLst>
                </a:gridCol>
              </a:tblGrid>
              <a:tr h="0">
                <a:tc>
                  <a:txBody>
                    <a:bodyPr/>
                    <a:lstStyle/>
                    <a:p>
                      <a:pPr marL="0" marR="0" algn="ctr">
                        <a:lnSpc>
                          <a:spcPts val="1630"/>
                        </a:lnSpc>
                        <a:spcBef>
                          <a:spcPts val="0"/>
                        </a:spcBef>
                        <a:spcAft>
                          <a:spcPts val="1600"/>
                        </a:spcAft>
                      </a:pPr>
                      <a:r>
                        <a:rPr lang="en-US" sz="1200">
                          <a:effectLst/>
                        </a:rPr>
                        <a:t>Cluster</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ts val="1630"/>
                        </a:lnSpc>
                        <a:spcBef>
                          <a:spcPts val="0"/>
                        </a:spcBef>
                        <a:spcAft>
                          <a:spcPts val="1600"/>
                        </a:spcAft>
                      </a:pPr>
                      <a:r>
                        <a:rPr lang="en-US" sz="1200">
                          <a:effectLst/>
                        </a:rPr>
                        <a:t>Number</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59611580"/>
                  </a:ext>
                </a:extLst>
              </a:tr>
              <a:tr h="0">
                <a:tc>
                  <a:txBody>
                    <a:bodyPr/>
                    <a:lstStyle/>
                    <a:p>
                      <a:pPr marL="0" marR="0" algn="just">
                        <a:lnSpc>
                          <a:spcPts val="1630"/>
                        </a:lnSpc>
                        <a:spcBef>
                          <a:spcPts val="0"/>
                        </a:spcBef>
                        <a:spcAft>
                          <a:spcPts val="1600"/>
                        </a:spcAft>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ts val="1630"/>
                        </a:lnSpc>
                        <a:spcBef>
                          <a:spcPts val="0"/>
                        </a:spcBef>
                        <a:spcAft>
                          <a:spcPts val="1600"/>
                        </a:spcAft>
                      </a:pPr>
                      <a:r>
                        <a:rPr lang="en-US" sz="1200">
                          <a:effectLst/>
                        </a:rPr>
                        <a:t>242</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9235370"/>
                  </a:ext>
                </a:extLst>
              </a:tr>
              <a:tr h="79375">
                <a:tc>
                  <a:txBody>
                    <a:bodyPr/>
                    <a:lstStyle/>
                    <a:p>
                      <a:pPr marL="0" marR="0" algn="just">
                        <a:lnSpc>
                          <a:spcPts val="1630"/>
                        </a:lnSpc>
                        <a:spcBef>
                          <a:spcPts val="0"/>
                        </a:spcBef>
                        <a:spcAft>
                          <a:spcPts val="1600"/>
                        </a:spcAft>
                      </a:pPr>
                      <a:r>
                        <a:rPr lang="en-US" sz="1200">
                          <a:effectLst/>
                        </a:rPr>
                        <a:t>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ts val="1630"/>
                        </a:lnSpc>
                        <a:spcBef>
                          <a:spcPts val="0"/>
                        </a:spcBef>
                        <a:spcAft>
                          <a:spcPts val="1600"/>
                        </a:spcAft>
                      </a:pPr>
                      <a:r>
                        <a:rPr lang="en-US" sz="12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58164279"/>
                  </a:ext>
                </a:extLst>
              </a:tr>
              <a:tr h="0">
                <a:tc>
                  <a:txBody>
                    <a:bodyPr/>
                    <a:lstStyle/>
                    <a:p>
                      <a:pPr marL="0" marR="0" algn="just">
                        <a:lnSpc>
                          <a:spcPts val="1630"/>
                        </a:lnSpc>
                        <a:spcBef>
                          <a:spcPts val="0"/>
                        </a:spcBef>
                        <a:spcAft>
                          <a:spcPts val="1600"/>
                        </a:spcAft>
                      </a:pPr>
                      <a:r>
                        <a:rPr lang="en-US" sz="12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ts val="1630"/>
                        </a:lnSpc>
                        <a:spcBef>
                          <a:spcPts val="0"/>
                        </a:spcBef>
                        <a:spcAft>
                          <a:spcPts val="1600"/>
                        </a:spcAft>
                      </a:pPr>
                      <a:r>
                        <a:rPr lang="en-US" sz="1200">
                          <a:effectLst/>
                        </a:rPr>
                        <a:t>5</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3787159"/>
                  </a:ext>
                </a:extLst>
              </a:tr>
              <a:tr h="36830">
                <a:tc>
                  <a:txBody>
                    <a:bodyPr/>
                    <a:lstStyle/>
                    <a:p>
                      <a:pPr marL="0" marR="0" algn="just">
                        <a:lnSpc>
                          <a:spcPts val="1630"/>
                        </a:lnSpc>
                        <a:spcBef>
                          <a:spcPts val="0"/>
                        </a:spcBef>
                        <a:spcAft>
                          <a:spcPts val="1600"/>
                        </a:spcAft>
                      </a:pPr>
                      <a:r>
                        <a:rPr lang="en-US" sz="1200">
                          <a:effectLst/>
                        </a:rPr>
                        <a:t>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ts val="1630"/>
                        </a:lnSpc>
                        <a:spcBef>
                          <a:spcPts val="0"/>
                        </a:spcBef>
                        <a:spcAft>
                          <a:spcPts val="1600"/>
                        </a:spcAft>
                      </a:pPr>
                      <a:r>
                        <a:rPr lang="en-US" sz="1200" dirty="0">
                          <a:effectLst/>
                        </a:rPr>
                        <a:t>102</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88836141"/>
                  </a:ext>
                </a:extLst>
              </a:tr>
            </a:tbl>
          </a:graphicData>
        </a:graphic>
      </p:graphicFrame>
      <p:pic>
        <p:nvPicPr>
          <p:cNvPr id="10" name="Picture 9">
            <a:extLst>
              <a:ext uri="{FF2B5EF4-FFF2-40B4-BE49-F238E27FC236}">
                <a16:creationId xmlns:a16="http://schemas.microsoft.com/office/drawing/2014/main" id="{3318BA3E-5A0D-4A9F-A686-77801A6252B1}"/>
              </a:ext>
            </a:extLst>
          </p:cNvPr>
          <p:cNvPicPr/>
          <p:nvPr/>
        </p:nvPicPr>
        <p:blipFill>
          <a:blip r:embed="rId3">
            <a:extLst>
              <a:ext uri="{28A0092B-C50C-407E-A947-70E740481C1C}">
                <a14:useLocalDpi xmlns:a14="http://schemas.microsoft.com/office/drawing/2010/main" val="0"/>
              </a:ext>
            </a:extLst>
          </a:blip>
          <a:stretch>
            <a:fillRect/>
          </a:stretch>
        </p:blipFill>
        <p:spPr>
          <a:xfrm>
            <a:off x="3103245" y="3176775"/>
            <a:ext cx="5985510" cy="3564890"/>
          </a:xfrm>
          <a:prstGeom prst="rect">
            <a:avLst/>
          </a:prstGeom>
        </p:spPr>
      </p:pic>
      <p:sp>
        <p:nvSpPr>
          <p:cNvPr id="5" name="Rectangle 4">
            <a:extLst>
              <a:ext uri="{FF2B5EF4-FFF2-40B4-BE49-F238E27FC236}">
                <a16:creationId xmlns:a16="http://schemas.microsoft.com/office/drawing/2014/main" id="{1C15A6F9-9E69-40E7-9AE8-D64709966EA5}"/>
              </a:ext>
            </a:extLst>
          </p:cNvPr>
          <p:cNvSpPr/>
          <p:nvPr/>
        </p:nvSpPr>
        <p:spPr>
          <a:xfrm>
            <a:off x="4588346" y="2807443"/>
            <a:ext cx="2518638" cy="369332"/>
          </a:xfrm>
          <a:prstGeom prst="rect">
            <a:avLst/>
          </a:prstGeom>
        </p:spPr>
        <p:txBody>
          <a:bodyPr wrap="none">
            <a:spAutoFit/>
          </a:bodyPr>
          <a:lstStyle/>
          <a:p>
            <a:r>
              <a:rPr lang="en-US" b="1" dirty="0">
                <a:solidFill>
                  <a:schemeClr val="accent1">
                    <a:lumMod val="50000"/>
                  </a:schemeClr>
                </a:solidFill>
                <a:latin typeface="Times New Roman" panose="02020603050405020304" pitchFamily="18" charset="0"/>
                <a:ea typeface="Times New Roman" panose="02020603050405020304" pitchFamily="18" charset="0"/>
              </a:rPr>
              <a:t>Distribution of Clusters</a:t>
            </a:r>
            <a:endParaRPr lang="en-US" dirty="0">
              <a:solidFill>
                <a:schemeClr val="accent1">
                  <a:lumMod val="50000"/>
                </a:schemeClr>
              </a:solidFill>
            </a:endParaRPr>
          </a:p>
        </p:txBody>
      </p:sp>
    </p:spTree>
    <p:extLst>
      <p:ext uri="{BB962C8B-B14F-4D97-AF65-F5344CB8AC3E}">
        <p14:creationId xmlns:p14="http://schemas.microsoft.com/office/powerpoint/2010/main" val="2619409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44741F-1B88-446E-8596-2369ED9D3C0B}"/>
              </a:ext>
            </a:extLst>
          </p:cNvPr>
          <p:cNvSpPr txBox="1"/>
          <p:nvPr/>
        </p:nvSpPr>
        <p:spPr>
          <a:xfrm>
            <a:off x="2289109" y="256288"/>
            <a:ext cx="7117113" cy="584775"/>
          </a:xfrm>
          <a:prstGeom prst="rect">
            <a:avLst/>
          </a:prstGeom>
          <a:noFill/>
        </p:spPr>
        <p:txBody>
          <a:bodyPr wrap="square" rtlCol="0">
            <a:spAutoFit/>
          </a:bodyPr>
          <a:lstStyle/>
          <a:p>
            <a:pPr algn="ctr"/>
            <a:r>
              <a:rPr lang="en-US" sz="3200" dirty="0">
                <a:solidFill>
                  <a:schemeClr val="accent1">
                    <a:lumMod val="50000"/>
                  </a:schemeClr>
                </a:solidFill>
              </a:rPr>
              <a:t>Experiments and Results</a:t>
            </a:r>
          </a:p>
        </p:txBody>
      </p:sp>
      <p:pic>
        <p:nvPicPr>
          <p:cNvPr id="8" name="Picture 7">
            <a:extLst>
              <a:ext uri="{FF2B5EF4-FFF2-40B4-BE49-F238E27FC236}">
                <a16:creationId xmlns:a16="http://schemas.microsoft.com/office/drawing/2014/main" id="{828CFE62-526D-4388-8397-D91D0BD5B8ED}"/>
              </a:ext>
            </a:extLst>
          </p:cNvPr>
          <p:cNvPicPr/>
          <p:nvPr/>
        </p:nvPicPr>
        <p:blipFill>
          <a:blip r:embed="rId2">
            <a:extLst>
              <a:ext uri="{28A0092B-C50C-407E-A947-70E740481C1C}">
                <a14:useLocalDpi xmlns:a14="http://schemas.microsoft.com/office/drawing/2010/main" val="0"/>
              </a:ext>
            </a:extLst>
          </a:blip>
          <a:stretch>
            <a:fillRect/>
          </a:stretch>
        </p:blipFill>
        <p:spPr>
          <a:xfrm>
            <a:off x="276773" y="1478596"/>
            <a:ext cx="5985510" cy="648335"/>
          </a:xfrm>
          <a:prstGeom prst="rect">
            <a:avLst/>
          </a:prstGeom>
        </p:spPr>
      </p:pic>
      <p:sp>
        <p:nvSpPr>
          <p:cNvPr id="2" name="Rectangle 1">
            <a:extLst>
              <a:ext uri="{FF2B5EF4-FFF2-40B4-BE49-F238E27FC236}">
                <a16:creationId xmlns:a16="http://schemas.microsoft.com/office/drawing/2014/main" id="{65045A2D-C4C4-4BCC-9E26-86A0C2EFFDCD}"/>
              </a:ext>
            </a:extLst>
          </p:cNvPr>
          <p:cNvSpPr/>
          <p:nvPr/>
        </p:nvSpPr>
        <p:spPr>
          <a:xfrm>
            <a:off x="1680466" y="1109264"/>
            <a:ext cx="2322111" cy="369332"/>
          </a:xfrm>
          <a:prstGeom prst="rect">
            <a:avLst/>
          </a:prstGeom>
        </p:spPr>
        <p:txBody>
          <a:bodyPr wrap="none">
            <a:spAutoFit/>
          </a:bodyPr>
          <a:lstStyle/>
          <a:p>
            <a:r>
              <a:rPr lang="en-US" b="1" dirty="0">
                <a:solidFill>
                  <a:schemeClr val="accent1">
                    <a:lumMod val="50000"/>
                  </a:schemeClr>
                </a:solidFill>
                <a:latin typeface="Times New Roman" panose="02020603050405020304" pitchFamily="18" charset="0"/>
                <a:ea typeface="Times New Roman" panose="02020603050405020304" pitchFamily="18" charset="0"/>
              </a:rPr>
              <a:t>Cluster 1 information</a:t>
            </a:r>
            <a:endParaRPr lang="en-US" dirty="0">
              <a:solidFill>
                <a:schemeClr val="accent1">
                  <a:lumMod val="50000"/>
                </a:schemeClr>
              </a:solidFill>
            </a:endParaRPr>
          </a:p>
        </p:txBody>
      </p:sp>
      <p:pic>
        <p:nvPicPr>
          <p:cNvPr id="9" name="Picture 8">
            <a:extLst>
              <a:ext uri="{FF2B5EF4-FFF2-40B4-BE49-F238E27FC236}">
                <a16:creationId xmlns:a16="http://schemas.microsoft.com/office/drawing/2014/main" id="{AD619E24-70EA-478E-B18B-01D7E3545878}"/>
              </a:ext>
            </a:extLst>
          </p:cNvPr>
          <p:cNvPicPr/>
          <p:nvPr/>
        </p:nvPicPr>
        <p:blipFill>
          <a:blip r:embed="rId3">
            <a:extLst>
              <a:ext uri="{28A0092B-C50C-407E-A947-70E740481C1C}">
                <a14:useLocalDpi xmlns:a14="http://schemas.microsoft.com/office/drawing/2010/main" val="0"/>
              </a:ext>
            </a:extLst>
          </a:blip>
          <a:stretch>
            <a:fillRect/>
          </a:stretch>
        </p:blipFill>
        <p:spPr>
          <a:xfrm>
            <a:off x="8673741" y="1360298"/>
            <a:ext cx="2847975" cy="1609725"/>
          </a:xfrm>
          <a:prstGeom prst="rect">
            <a:avLst/>
          </a:prstGeom>
        </p:spPr>
      </p:pic>
      <p:sp>
        <p:nvSpPr>
          <p:cNvPr id="3" name="Rectangle 2">
            <a:extLst>
              <a:ext uri="{FF2B5EF4-FFF2-40B4-BE49-F238E27FC236}">
                <a16:creationId xmlns:a16="http://schemas.microsoft.com/office/drawing/2014/main" id="{D784E824-EF1E-407C-86E7-B68D2A27789F}"/>
              </a:ext>
            </a:extLst>
          </p:cNvPr>
          <p:cNvSpPr/>
          <p:nvPr/>
        </p:nvSpPr>
        <p:spPr>
          <a:xfrm>
            <a:off x="8936672" y="975163"/>
            <a:ext cx="2322111" cy="369332"/>
          </a:xfrm>
          <a:prstGeom prst="rect">
            <a:avLst/>
          </a:prstGeom>
        </p:spPr>
        <p:txBody>
          <a:bodyPr wrap="none">
            <a:spAutoFit/>
          </a:bodyPr>
          <a:lstStyle/>
          <a:p>
            <a:r>
              <a:rPr lang="en-US" b="1" dirty="0">
                <a:solidFill>
                  <a:schemeClr val="accent1">
                    <a:lumMod val="50000"/>
                  </a:schemeClr>
                </a:solidFill>
                <a:latin typeface="Times New Roman" panose="02020603050405020304" pitchFamily="18" charset="0"/>
                <a:ea typeface="Times New Roman" panose="02020603050405020304" pitchFamily="18" charset="0"/>
              </a:rPr>
              <a:t>Cluster 2 information</a:t>
            </a:r>
            <a:endParaRPr lang="en-US" dirty="0">
              <a:solidFill>
                <a:schemeClr val="accent1">
                  <a:lumMod val="50000"/>
                </a:schemeClr>
              </a:solidFill>
            </a:endParaRPr>
          </a:p>
        </p:txBody>
      </p:sp>
      <p:pic>
        <p:nvPicPr>
          <p:cNvPr id="10" name="Picture 9">
            <a:extLst>
              <a:ext uri="{FF2B5EF4-FFF2-40B4-BE49-F238E27FC236}">
                <a16:creationId xmlns:a16="http://schemas.microsoft.com/office/drawing/2014/main" id="{E7465E96-0834-492A-A64C-E0AAC3D27941}"/>
              </a:ext>
            </a:extLst>
          </p:cNvPr>
          <p:cNvPicPr/>
          <p:nvPr/>
        </p:nvPicPr>
        <p:blipFill>
          <a:blip r:embed="rId4">
            <a:extLst>
              <a:ext uri="{28A0092B-C50C-407E-A947-70E740481C1C}">
                <a14:useLocalDpi xmlns:a14="http://schemas.microsoft.com/office/drawing/2010/main" val="0"/>
              </a:ext>
            </a:extLst>
          </a:blip>
          <a:stretch>
            <a:fillRect/>
          </a:stretch>
        </p:blipFill>
        <p:spPr>
          <a:xfrm>
            <a:off x="874646" y="2970023"/>
            <a:ext cx="2828925" cy="3368040"/>
          </a:xfrm>
          <a:prstGeom prst="rect">
            <a:avLst/>
          </a:prstGeom>
        </p:spPr>
      </p:pic>
      <p:sp>
        <p:nvSpPr>
          <p:cNvPr id="11" name="Rectangle 10">
            <a:extLst>
              <a:ext uri="{FF2B5EF4-FFF2-40B4-BE49-F238E27FC236}">
                <a16:creationId xmlns:a16="http://schemas.microsoft.com/office/drawing/2014/main" id="{27519DED-9E1D-434D-8164-89ED95656CC7}"/>
              </a:ext>
            </a:extLst>
          </p:cNvPr>
          <p:cNvSpPr/>
          <p:nvPr/>
        </p:nvSpPr>
        <p:spPr>
          <a:xfrm>
            <a:off x="1276355" y="2496263"/>
            <a:ext cx="1993173" cy="369332"/>
          </a:xfrm>
          <a:prstGeom prst="rect">
            <a:avLst/>
          </a:prstGeom>
        </p:spPr>
        <p:txBody>
          <a:bodyPr wrap="none">
            <a:spAutoFit/>
          </a:bodyPr>
          <a:lstStyle/>
          <a:p>
            <a:pPr algn="ctr">
              <a:spcAft>
                <a:spcPts val="1000"/>
              </a:spcAft>
            </a:pPr>
            <a:r>
              <a:rPr lang="en-US" b="1" i="1" dirty="0">
                <a:solidFill>
                  <a:srgbClr val="44546A"/>
                </a:solidFill>
                <a:latin typeface="Times New Roman" panose="02020603050405020304" pitchFamily="18" charset="0"/>
                <a:ea typeface="Times New Roman" panose="02020603050405020304" pitchFamily="18" charset="0"/>
              </a:rPr>
              <a:t>Top 20 of cluster 3</a:t>
            </a:r>
            <a:endParaRPr lang="en-US" sz="1100" i="1" dirty="0">
              <a:solidFill>
                <a:srgbClr val="44546A"/>
              </a:solidFill>
              <a:effectLst/>
              <a:latin typeface="Times New Roman" panose="02020603050405020304" pitchFamily="18" charset="0"/>
              <a:ea typeface="Times New Roman" panose="02020603050405020304" pitchFamily="18" charset="0"/>
            </a:endParaRPr>
          </a:p>
        </p:txBody>
      </p:sp>
      <p:pic>
        <p:nvPicPr>
          <p:cNvPr id="12" name="Picture 11">
            <a:extLst>
              <a:ext uri="{FF2B5EF4-FFF2-40B4-BE49-F238E27FC236}">
                <a16:creationId xmlns:a16="http://schemas.microsoft.com/office/drawing/2014/main" id="{D79E5D24-66BB-47FC-BCDC-715303C7133D}"/>
              </a:ext>
            </a:extLst>
          </p:cNvPr>
          <p:cNvPicPr/>
          <p:nvPr/>
        </p:nvPicPr>
        <p:blipFill>
          <a:blip r:embed="rId5">
            <a:extLst>
              <a:ext uri="{28A0092B-C50C-407E-A947-70E740481C1C}">
                <a14:useLocalDpi xmlns:a14="http://schemas.microsoft.com/office/drawing/2010/main" val="0"/>
              </a:ext>
            </a:extLst>
          </a:blip>
          <a:stretch>
            <a:fillRect/>
          </a:stretch>
        </p:blipFill>
        <p:spPr>
          <a:xfrm>
            <a:off x="7640811" y="3523232"/>
            <a:ext cx="2867025" cy="3078480"/>
          </a:xfrm>
          <a:prstGeom prst="rect">
            <a:avLst/>
          </a:prstGeom>
        </p:spPr>
      </p:pic>
      <p:sp>
        <p:nvSpPr>
          <p:cNvPr id="13" name="Rectangle 12">
            <a:extLst>
              <a:ext uri="{FF2B5EF4-FFF2-40B4-BE49-F238E27FC236}">
                <a16:creationId xmlns:a16="http://schemas.microsoft.com/office/drawing/2014/main" id="{8A001435-F49E-4F80-801B-D7BD84D827D0}"/>
              </a:ext>
            </a:extLst>
          </p:cNvPr>
          <p:cNvSpPr/>
          <p:nvPr/>
        </p:nvSpPr>
        <p:spPr>
          <a:xfrm>
            <a:off x="7940085" y="3119926"/>
            <a:ext cx="1993174" cy="369332"/>
          </a:xfrm>
          <a:prstGeom prst="rect">
            <a:avLst/>
          </a:prstGeom>
        </p:spPr>
        <p:txBody>
          <a:bodyPr wrap="none">
            <a:spAutoFit/>
          </a:bodyPr>
          <a:lstStyle/>
          <a:p>
            <a:r>
              <a:rPr lang="en-US" b="1" dirty="0">
                <a:solidFill>
                  <a:schemeClr val="accent1">
                    <a:lumMod val="50000"/>
                  </a:schemeClr>
                </a:solidFill>
                <a:latin typeface="Times New Roman" panose="02020603050405020304" pitchFamily="18" charset="0"/>
                <a:ea typeface="Times New Roman" panose="02020603050405020304" pitchFamily="18" charset="0"/>
              </a:rPr>
              <a:t>Top 20 of cluster 0</a:t>
            </a:r>
            <a:endParaRPr lang="en-US" dirty="0">
              <a:solidFill>
                <a:schemeClr val="accent1">
                  <a:lumMod val="50000"/>
                </a:schemeClr>
              </a:solidFill>
            </a:endParaRPr>
          </a:p>
        </p:txBody>
      </p:sp>
    </p:spTree>
    <p:extLst>
      <p:ext uri="{BB962C8B-B14F-4D97-AF65-F5344CB8AC3E}">
        <p14:creationId xmlns:p14="http://schemas.microsoft.com/office/powerpoint/2010/main" val="4022317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5EA2BB-3B51-42CF-ACFA-9522070AE902}"/>
              </a:ext>
            </a:extLst>
          </p:cNvPr>
          <p:cNvSpPr txBox="1"/>
          <p:nvPr/>
        </p:nvSpPr>
        <p:spPr>
          <a:xfrm>
            <a:off x="2118049" y="363892"/>
            <a:ext cx="7287208" cy="707886"/>
          </a:xfrm>
          <a:prstGeom prst="rect">
            <a:avLst/>
          </a:prstGeom>
          <a:noFill/>
        </p:spPr>
        <p:txBody>
          <a:bodyPr wrap="square" rtlCol="0">
            <a:spAutoFit/>
          </a:bodyPr>
          <a:lstStyle/>
          <a:p>
            <a:pPr algn="ctr"/>
            <a:r>
              <a:rPr lang="en-US" sz="4000" dirty="0">
                <a:solidFill>
                  <a:schemeClr val="accent1">
                    <a:lumMod val="75000"/>
                  </a:schemeClr>
                </a:solidFill>
              </a:rPr>
              <a:t>Conclusion and Future Work</a:t>
            </a:r>
          </a:p>
        </p:txBody>
      </p:sp>
      <p:sp>
        <p:nvSpPr>
          <p:cNvPr id="3" name="Rectangle 2">
            <a:extLst>
              <a:ext uri="{FF2B5EF4-FFF2-40B4-BE49-F238E27FC236}">
                <a16:creationId xmlns:a16="http://schemas.microsoft.com/office/drawing/2014/main" id="{EE5809BE-77C9-43CA-ADBF-1C1286620FC6}"/>
              </a:ext>
            </a:extLst>
          </p:cNvPr>
          <p:cNvSpPr/>
          <p:nvPr/>
        </p:nvSpPr>
        <p:spPr>
          <a:xfrm>
            <a:off x="435428" y="1469405"/>
            <a:ext cx="11479763" cy="4289892"/>
          </a:xfrm>
          <a:prstGeom prst="rect">
            <a:avLst/>
          </a:prstGeom>
        </p:spPr>
        <p:txBody>
          <a:bodyPr wrap="square">
            <a:spAutoFit/>
          </a:bodyPr>
          <a:lstStyle/>
          <a:p>
            <a:pPr algn="just">
              <a:lnSpc>
                <a:spcPct val="150000"/>
              </a:lnSpc>
            </a:pPr>
            <a:r>
              <a:rPr lang="en-US" dirty="0">
                <a:solidFill>
                  <a:schemeClr val="accent1">
                    <a:lumMod val="50000"/>
                  </a:schemeClr>
                </a:solidFill>
                <a:latin typeface="Times New Roman" panose="02020603050405020304" pitchFamily="18" charset="0"/>
                <a:ea typeface="Times New Roman" panose="02020603050405020304" pitchFamily="18" charset="0"/>
              </a:rPr>
              <a:t>In this work, I analyzed the Covid 19 of Saudi Arabia and the situation. Also, I analyze and show how Saudi Arabia control the epidemic. In this study we collect the data from many resources like ministries, Wiki, foursquare </a:t>
            </a:r>
            <a:r>
              <a:rPr lang="en-US" dirty="0" err="1">
                <a:solidFill>
                  <a:schemeClr val="accent1">
                    <a:lumMod val="50000"/>
                  </a:schemeClr>
                </a:solidFill>
                <a:latin typeface="Times New Roman" panose="02020603050405020304" pitchFamily="18" charset="0"/>
                <a:ea typeface="Times New Roman" panose="02020603050405020304" pitchFamily="18" charset="0"/>
              </a:rPr>
              <a:t>api</a:t>
            </a:r>
            <a:r>
              <a:rPr lang="en-US" dirty="0">
                <a:solidFill>
                  <a:schemeClr val="accent1">
                    <a:lumMod val="50000"/>
                  </a:schemeClr>
                </a:solidFill>
                <a:latin typeface="Times New Roman" panose="02020603050405020304" pitchFamily="18" charset="0"/>
                <a:ea typeface="Times New Roman" panose="02020603050405020304" pitchFamily="18" charset="0"/>
              </a:rPr>
              <a:t> and, etc. we combine the data and manipulate it and fill it with required data using different python libraries like geopy, foursquare and Beautiful Soup libraries. Finally, we build a cluster model using </a:t>
            </a:r>
            <a:r>
              <a:rPr lang="en-US" dirty="0" err="1">
                <a:solidFill>
                  <a:schemeClr val="accent1">
                    <a:lumMod val="50000"/>
                  </a:schemeClr>
                </a:solidFill>
                <a:latin typeface="Times New Roman" panose="02020603050405020304" pitchFamily="18" charset="0"/>
                <a:ea typeface="Times New Roman" panose="02020603050405020304" pitchFamily="18" charset="0"/>
              </a:rPr>
              <a:t>Kmean</a:t>
            </a:r>
            <a:r>
              <a:rPr lang="en-US" dirty="0">
                <a:solidFill>
                  <a:schemeClr val="accent1">
                    <a:lumMod val="50000"/>
                  </a:schemeClr>
                </a:solidFill>
                <a:latin typeface="Times New Roman" panose="02020603050405020304" pitchFamily="18" charset="0"/>
                <a:ea typeface="Times New Roman" panose="02020603050405020304" pitchFamily="18" charset="0"/>
              </a:rPr>
              <a:t> algorithm and set its parameters in correct way. The input data of the model were population, Covid 19 cases and number of hospitals. The mean reason of this study is to help Stakeholders    to distribute the vacancies to the people in fairly way.</a:t>
            </a:r>
          </a:p>
          <a:p>
            <a:pPr algn="just">
              <a:lnSpc>
                <a:spcPct val="150000"/>
              </a:lnSpc>
            </a:pPr>
            <a:endParaRPr lang="en-US" sz="2000" b="1"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000" b="1"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Future work</a:t>
            </a:r>
          </a:p>
          <a:p>
            <a:pPr algn="just">
              <a:lnSpc>
                <a:spcPct val="150000"/>
              </a:lnSpc>
            </a:pPr>
            <a:r>
              <a:rPr lang="en-US" dirty="0">
                <a:solidFill>
                  <a:schemeClr val="accent1">
                    <a:lumMod val="50000"/>
                  </a:schemeClr>
                </a:solidFill>
                <a:latin typeface="Times New Roman" panose="02020603050405020304" pitchFamily="18" charset="0"/>
                <a:ea typeface="Times New Roman" panose="02020603050405020304" pitchFamily="18" charset="0"/>
              </a:rPr>
              <a:t>I plan to build a model of classification algorithm to help the authorities to give priorities to people according to the people in need more than authors according to the study of the affection of people.</a:t>
            </a:r>
          </a:p>
        </p:txBody>
      </p:sp>
    </p:spTree>
    <p:extLst>
      <p:ext uri="{BB962C8B-B14F-4D97-AF65-F5344CB8AC3E}">
        <p14:creationId xmlns:p14="http://schemas.microsoft.com/office/powerpoint/2010/main" val="3962048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5EA2BB-3B51-42CF-ACFA-9522070AE902}"/>
              </a:ext>
            </a:extLst>
          </p:cNvPr>
          <p:cNvSpPr txBox="1"/>
          <p:nvPr/>
        </p:nvSpPr>
        <p:spPr>
          <a:xfrm>
            <a:off x="3847321" y="390817"/>
            <a:ext cx="4655975" cy="707886"/>
          </a:xfrm>
          <a:prstGeom prst="rect">
            <a:avLst/>
          </a:prstGeom>
          <a:noFill/>
        </p:spPr>
        <p:txBody>
          <a:bodyPr wrap="square" rtlCol="0">
            <a:spAutoFit/>
          </a:bodyPr>
          <a:lstStyle/>
          <a:p>
            <a:pPr lvl="0"/>
            <a:r>
              <a:rPr lang="en-US" sz="4000" dirty="0">
                <a:solidFill>
                  <a:schemeClr val="accent1">
                    <a:lumMod val="50000"/>
                  </a:schemeClr>
                </a:solidFill>
              </a:rPr>
              <a:t>Acknowledgment</a:t>
            </a:r>
          </a:p>
        </p:txBody>
      </p:sp>
      <p:sp>
        <p:nvSpPr>
          <p:cNvPr id="3" name="Rectangle 2">
            <a:extLst>
              <a:ext uri="{FF2B5EF4-FFF2-40B4-BE49-F238E27FC236}">
                <a16:creationId xmlns:a16="http://schemas.microsoft.com/office/drawing/2014/main" id="{EE5809BE-77C9-43CA-ADBF-1C1286620FC6}"/>
              </a:ext>
            </a:extLst>
          </p:cNvPr>
          <p:cNvSpPr/>
          <p:nvPr/>
        </p:nvSpPr>
        <p:spPr>
          <a:xfrm>
            <a:off x="136848" y="2411797"/>
            <a:ext cx="11479763" cy="905056"/>
          </a:xfrm>
          <a:prstGeom prst="rect">
            <a:avLst/>
          </a:prstGeom>
        </p:spPr>
        <p:txBody>
          <a:bodyPr wrap="square">
            <a:spAutoFit/>
          </a:bodyPr>
          <a:lstStyle/>
          <a:p>
            <a:pPr algn="ctr">
              <a:lnSpc>
                <a:spcPct val="150000"/>
              </a:lnSpc>
            </a:pPr>
            <a:r>
              <a:rPr lang="en-US" sz="4000" dirty="0">
                <a:solidFill>
                  <a:schemeClr val="accent1">
                    <a:lumMod val="50000"/>
                  </a:schemeClr>
                </a:solidFill>
                <a:latin typeface="Times New Roman" panose="02020603050405020304" pitchFamily="18" charset="0"/>
                <a:ea typeface="Times New Roman" panose="02020603050405020304" pitchFamily="18" charset="0"/>
              </a:rPr>
              <a:t>Thanks to IBM for their great Course</a:t>
            </a:r>
          </a:p>
        </p:txBody>
      </p:sp>
    </p:spTree>
    <p:extLst>
      <p:ext uri="{BB962C8B-B14F-4D97-AF65-F5344CB8AC3E}">
        <p14:creationId xmlns:p14="http://schemas.microsoft.com/office/powerpoint/2010/main" val="3762840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8DCC89EB-4D15-464A-8634-30EDFE797488}"/>
              </a:ext>
            </a:extLst>
          </p:cNvPr>
          <p:cNvGraphicFramePr/>
          <p:nvPr>
            <p:extLst>
              <p:ext uri="{D42A27DB-BD31-4B8C-83A1-F6EECF244321}">
                <p14:modId xmlns:p14="http://schemas.microsoft.com/office/powerpoint/2010/main" val="1444538606"/>
              </p:ext>
            </p:extLst>
          </p:nvPr>
        </p:nvGraphicFramePr>
        <p:xfrm>
          <a:off x="253527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8DB6B033-1EAB-4180-AF46-ECBC7856D054}"/>
              </a:ext>
            </a:extLst>
          </p:cNvPr>
          <p:cNvSpPr/>
          <p:nvPr/>
        </p:nvSpPr>
        <p:spPr>
          <a:xfrm>
            <a:off x="212531" y="3172607"/>
            <a:ext cx="2600392" cy="923330"/>
          </a:xfrm>
          <a:prstGeom prst="rect">
            <a:avLst/>
          </a:prstGeom>
        </p:spPr>
        <p:txBody>
          <a:bodyPr wrap="none">
            <a:spAutoFit/>
          </a:bodyPr>
          <a:lstStyle/>
          <a:p>
            <a:r>
              <a:rPr lang="en-US" sz="5400" b="1" dirty="0">
                <a:solidFill>
                  <a:schemeClr val="accent1">
                    <a:lumMod val="75000"/>
                  </a:schemeClr>
                </a:solidFill>
              </a:rPr>
              <a:t>Outlines</a:t>
            </a:r>
            <a:endParaRPr lang="en-US" sz="5400" dirty="0"/>
          </a:p>
        </p:txBody>
      </p:sp>
    </p:spTree>
    <p:extLst>
      <p:ext uri="{BB962C8B-B14F-4D97-AF65-F5344CB8AC3E}">
        <p14:creationId xmlns:p14="http://schemas.microsoft.com/office/powerpoint/2010/main" val="315895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5EA2BB-3B51-42CF-ACFA-9522070AE902}"/>
              </a:ext>
            </a:extLst>
          </p:cNvPr>
          <p:cNvSpPr txBox="1"/>
          <p:nvPr/>
        </p:nvSpPr>
        <p:spPr>
          <a:xfrm>
            <a:off x="4491134" y="410544"/>
            <a:ext cx="3209731" cy="584775"/>
          </a:xfrm>
          <a:prstGeom prst="rect">
            <a:avLst/>
          </a:prstGeom>
          <a:noFill/>
        </p:spPr>
        <p:txBody>
          <a:bodyPr wrap="square" rtlCol="0">
            <a:spAutoFit/>
          </a:bodyPr>
          <a:lstStyle/>
          <a:p>
            <a:pPr algn="ctr"/>
            <a:r>
              <a:rPr lang="en-US" sz="3200" dirty="0">
                <a:solidFill>
                  <a:schemeClr val="accent1">
                    <a:lumMod val="75000"/>
                  </a:schemeClr>
                </a:solidFill>
              </a:rPr>
              <a:t>Introduction</a:t>
            </a:r>
          </a:p>
        </p:txBody>
      </p:sp>
      <p:sp>
        <p:nvSpPr>
          <p:cNvPr id="2" name="Rectangle 1">
            <a:extLst>
              <a:ext uri="{FF2B5EF4-FFF2-40B4-BE49-F238E27FC236}">
                <a16:creationId xmlns:a16="http://schemas.microsoft.com/office/drawing/2014/main" id="{8F626038-F5BC-44C2-93F8-E8C3F45D515C}"/>
              </a:ext>
            </a:extLst>
          </p:cNvPr>
          <p:cNvSpPr/>
          <p:nvPr/>
        </p:nvSpPr>
        <p:spPr>
          <a:xfrm>
            <a:off x="333374" y="1073986"/>
            <a:ext cx="11534775" cy="4465133"/>
          </a:xfrm>
          <a:prstGeom prst="rect">
            <a:avLst/>
          </a:prstGeom>
        </p:spPr>
        <p:txBody>
          <a:bodyPr wrap="square">
            <a:spAutoFit/>
          </a:bodyPr>
          <a:lstStyle/>
          <a:p>
            <a:pPr algn="just">
              <a:lnSpc>
                <a:spcPct val="150000"/>
              </a:lnSpc>
              <a:tabLst>
                <a:tab pos="263525" algn="l"/>
              </a:tabLst>
            </a:pPr>
            <a:r>
              <a:rPr lang="en-US" sz="2400" dirty="0">
                <a:solidFill>
                  <a:schemeClr val="accent1">
                    <a:lumMod val="50000"/>
                  </a:schemeClr>
                </a:solidFill>
                <a:latin typeface="Calibri" panose="020F0502020204030204" pitchFamily="34" charset="0"/>
                <a:ea typeface="Times New Roman" panose="02020603050405020304" pitchFamily="18" charset="0"/>
              </a:rPr>
              <a:t>Saudi Arabic is a country located in middle east. it consists of many states and each state consist of many cities. KSA play a major role to control the </a:t>
            </a:r>
            <a:r>
              <a:rPr lang="en-US" sz="2400" dirty="0" err="1">
                <a:solidFill>
                  <a:schemeClr val="accent1">
                    <a:lumMod val="50000"/>
                  </a:schemeClr>
                </a:solidFill>
                <a:latin typeface="Calibri" panose="020F0502020204030204" pitchFamily="34" charset="0"/>
                <a:ea typeface="Times New Roman" panose="02020603050405020304" pitchFamily="18" charset="0"/>
              </a:rPr>
              <a:t>covid</a:t>
            </a:r>
            <a:r>
              <a:rPr lang="en-US" sz="2400" dirty="0">
                <a:solidFill>
                  <a:schemeClr val="accent1">
                    <a:lumMod val="50000"/>
                  </a:schemeClr>
                </a:solidFill>
                <a:latin typeface="Calibri" panose="020F0502020204030204" pitchFamily="34" charset="0"/>
                <a:ea typeface="Times New Roman" panose="02020603050405020304" pitchFamily="18" charset="0"/>
              </a:rPr>
              <a:t> 19 epidemic. Nowadays, the total number of cases around 250 up to 350. Now it is time of getting the vaccine and distributed to all people in different locations. As we know the vaccine is limited and to distributed it fairly is important. we have many cities with different features. Based on that we have to build a model to cluster the cities. Also, the vaccine needs to be store in specific conditions. one of them is cold and must to be minus 85. KSA like many countries, there are small cities or region does not have hospital and we want to consider this issue.</a:t>
            </a:r>
            <a:endParaRPr lang="en-US" sz="2400" b="1" dirty="0">
              <a:solidFill>
                <a:schemeClr val="accent1">
                  <a:lumMod val="50000"/>
                </a:schemeClr>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98804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E3B414-CA0E-46B3-8A9B-61970D1D6DA0}"/>
              </a:ext>
            </a:extLst>
          </p:cNvPr>
          <p:cNvSpPr txBox="1"/>
          <p:nvPr/>
        </p:nvSpPr>
        <p:spPr>
          <a:xfrm>
            <a:off x="4491134" y="410544"/>
            <a:ext cx="3209731" cy="584775"/>
          </a:xfrm>
          <a:prstGeom prst="rect">
            <a:avLst/>
          </a:prstGeom>
          <a:noFill/>
        </p:spPr>
        <p:txBody>
          <a:bodyPr wrap="square" rtlCol="0">
            <a:spAutoFit/>
          </a:bodyPr>
          <a:lstStyle/>
          <a:p>
            <a:pPr algn="ctr"/>
            <a:r>
              <a:rPr lang="en-US" sz="3200" dirty="0">
                <a:solidFill>
                  <a:schemeClr val="accent1">
                    <a:lumMod val="75000"/>
                  </a:schemeClr>
                </a:solidFill>
              </a:rPr>
              <a:t>Dataset</a:t>
            </a:r>
          </a:p>
        </p:txBody>
      </p:sp>
      <p:pic>
        <p:nvPicPr>
          <p:cNvPr id="5" name="Picture 4">
            <a:extLst>
              <a:ext uri="{FF2B5EF4-FFF2-40B4-BE49-F238E27FC236}">
                <a16:creationId xmlns:a16="http://schemas.microsoft.com/office/drawing/2014/main" id="{740B7FA3-E0F4-4101-A1DB-42FCE788958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08089" y="1512121"/>
            <a:ext cx="3543300" cy="1836420"/>
          </a:xfrm>
          <a:prstGeom prst="rect">
            <a:avLst/>
          </a:prstGeom>
          <a:noFill/>
          <a:ln>
            <a:noFill/>
          </a:ln>
        </p:spPr>
      </p:pic>
      <p:sp>
        <p:nvSpPr>
          <p:cNvPr id="4" name="Rectangle 3">
            <a:extLst>
              <a:ext uri="{FF2B5EF4-FFF2-40B4-BE49-F238E27FC236}">
                <a16:creationId xmlns:a16="http://schemas.microsoft.com/office/drawing/2014/main" id="{D7BE74FF-1496-42E4-AA51-1397BD447F0B}"/>
              </a:ext>
            </a:extLst>
          </p:cNvPr>
          <p:cNvSpPr/>
          <p:nvPr/>
        </p:nvSpPr>
        <p:spPr>
          <a:xfrm>
            <a:off x="491256" y="1079443"/>
            <a:ext cx="3999878" cy="369332"/>
          </a:xfrm>
          <a:prstGeom prst="rect">
            <a:avLst/>
          </a:prstGeom>
        </p:spPr>
        <p:txBody>
          <a:bodyPr wrap="none">
            <a:spAutoFit/>
          </a:bodyPr>
          <a:lstStyle/>
          <a:p>
            <a:pPr algn="ctr">
              <a:spcAft>
                <a:spcPts val="1000"/>
              </a:spcAft>
            </a:pPr>
            <a:r>
              <a:rPr lang="en-US" b="1" i="1" dirty="0">
                <a:solidFill>
                  <a:srgbClr val="44546A"/>
                </a:solidFill>
                <a:latin typeface="Times New Roman" panose="02020603050405020304" pitchFamily="18" charset="0"/>
              </a:rPr>
              <a:t>Daily cases of </a:t>
            </a:r>
            <a:r>
              <a:rPr lang="en-US" b="1" i="1" dirty="0" err="1">
                <a:solidFill>
                  <a:srgbClr val="44546A"/>
                </a:solidFill>
                <a:latin typeface="Times New Roman" panose="02020603050405020304" pitchFamily="18" charset="0"/>
              </a:rPr>
              <a:t>covid</a:t>
            </a:r>
            <a:r>
              <a:rPr lang="en-US" b="1" i="1" dirty="0">
                <a:solidFill>
                  <a:srgbClr val="44546A"/>
                </a:solidFill>
                <a:latin typeface="Times New Roman" panose="02020603050405020304" pitchFamily="18" charset="0"/>
              </a:rPr>
              <a:t> 19 in Saudi Arabia</a:t>
            </a:r>
          </a:p>
        </p:txBody>
      </p:sp>
      <p:pic>
        <p:nvPicPr>
          <p:cNvPr id="9" name="Picture 8">
            <a:extLst>
              <a:ext uri="{FF2B5EF4-FFF2-40B4-BE49-F238E27FC236}">
                <a16:creationId xmlns:a16="http://schemas.microsoft.com/office/drawing/2014/main" id="{A11188B9-CEEE-461A-B27D-7BABFE5C789A}"/>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888111" y="1362079"/>
            <a:ext cx="4495800" cy="1894205"/>
          </a:xfrm>
          <a:prstGeom prst="rect">
            <a:avLst/>
          </a:prstGeom>
          <a:noFill/>
          <a:ln>
            <a:noFill/>
          </a:ln>
        </p:spPr>
      </p:pic>
      <p:sp>
        <p:nvSpPr>
          <p:cNvPr id="6" name="Rectangle 5">
            <a:extLst>
              <a:ext uri="{FF2B5EF4-FFF2-40B4-BE49-F238E27FC236}">
                <a16:creationId xmlns:a16="http://schemas.microsoft.com/office/drawing/2014/main" id="{835D08AE-D805-46FA-8567-F09BC4A1A1FB}"/>
              </a:ext>
            </a:extLst>
          </p:cNvPr>
          <p:cNvSpPr/>
          <p:nvPr/>
        </p:nvSpPr>
        <p:spPr>
          <a:xfrm>
            <a:off x="7081570" y="1079443"/>
            <a:ext cx="4108882" cy="369332"/>
          </a:xfrm>
          <a:prstGeom prst="rect">
            <a:avLst/>
          </a:prstGeom>
        </p:spPr>
        <p:txBody>
          <a:bodyPr wrap="none">
            <a:spAutoFit/>
          </a:bodyPr>
          <a:lstStyle/>
          <a:p>
            <a:pPr algn="ctr">
              <a:spcAft>
                <a:spcPts val="1000"/>
              </a:spcAft>
            </a:pPr>
            <a:r>
              <a:rPr lang="en-US" b="1" i="1" dirty="0">
                <a:solidFill>
                  <a:srgbClr val="44546A"/>
                </a:solidFill>
                <a:latin typeface="Times New Roman" panose="02020603050405020304" pitchFamily="18" charset="0"/>
              </a:rPr>
              <a:t>Covid 19 Cases according to KSA Cities</a:t>
            </a:r>
          </a:p>
        </p:txBody>
      </p:sp>
      <p:pic>
        <p:nvPicPr>
          <p:cNvPr id="11" name="Picture 10">
            <a:extLst>
              <a:ext uri="{FF2B5EF4-FFF2-40B4-BE49-F238E27FC236}">
                <a16:creationId xmlns:a16="http://schemas.microsoft.com/office/drawing/2014/main" id="{275BEB59-CCFC-4E48-96D5-D3E237B8E13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16803" y="4066371"/>
            <a:ext cx="5036820" cy="1889760"/>
          </a:xfrm>
          <a:prstGeom prst="rect">
            <a:avLst/>
          </a:prstGeom>
          <a:noFill/>
          <a:ln>
            <a:noFill/>
          </a:ln>
        </p:spPr>
      </p:pic>
      <p:sp>
        <p:nvSpPr>
          <p:cNvPr id="7" name="Rectangle 6">
            <a:extLst>
              <a:ext uri="{FF2B5EF4-FFF2-40B4-BE49-F238E27FC236}">
                <a16:creationId xmlns:a16="http://schemas.microsoft.com/office/drawing/2014/main" id="{4ABEDF61-51AF-4DCD-853A-088A09C9096F}"/>
              </a:ext>
            </a:extLst>
          </p:cNvPr>
          <p:cNvSpPr/>
          <p:nvPr/>
        </p:nvSpPr>
        <p:spPr>
          <a:xfrm>
            <a:off x="203283" y="3411887"/>
            <a:ext cx="4510915" cy="369332"/>
          </a:xfrm>
          <a:prstGeom prst="rect">
            <a:avLst/>
          </a:prstGeom>
        </p:spPr>
        <p:txBody>
          <a:bodyPr wrap="none">
            <a:spAutoFit/>
          </a:bodyPr>
          <a:lstStyle/>
          <a:p>
            <a:pPr algn="ctr">
              <a:spcAft>
                <a:spcPts val="1000"/>
              </a:spcAft>
            </a:pPr>
            <a:r>
              <a:rPr lang="en-US" b="1" i="1" dirty="0">
                <a:solidFill>
                  <a:srgbClr val="44546A"/>
                </a:solidFill>
                <a:latin typeface="Times New Roman" panose="02020603050405020304" pitchFamily="18" charset="0"/>
              </a:rPr>
              <a:t>KSA Cities Hospital according to Wiki Data</a:t>
            </a:r>
          </a:p>
        </p:txBody>
      </p:sp>
      <p:pic>
        <p:nvPicPr>
          <p:cNvPr id="13" name="Picture 12" descr="Table&#10;&#10;Description automatically generated">
            <a:extLst>
              <a:ext uri="{FF2B5EF4-FFF2-40B4-BE49-F238E27FC236}">
                <a16:creationId xmlns:a16="http://schemas.microsoft.com/office/drawing/2014/main" id="{8D6F04AB-44D8-4C47-9F6A-8490E13E7DE0}"/>
              </a:ext>
            </a:extLst>
          </p:cNvPr>
          <p:cNvPicPr/>
          <p:nvPr/>
        </p:nvPicPr>
        <p:blipFill>
          <a:blip r:embed="rId5">
            <a:extLst>
              <a:ext uri="{28A0092B-C50C-407E-A947-70E740481C1C}">
                <a14:useLocalDpi xmlns:a14="http://schemas.microsoft.com/office/drawing/2010/main" val="0"/>
              </a:ext>
            </a:extLst>
          </a:blip>
          <a:stretch>
            <a:fillRect/>
          </a:stretch>
        </p:blipFill>
        <p:spPr>
          <a:xfrm>
            <a:off x="5993047" y="3660615"/>
            <a:ext cx="5995670" cy="2950210"/>
          </a:xfrm>
          <a:prstGeom prst="rect">
            <a:avLst/>
          </a:prstGeom>
        </p:spPr>
      </p:pic>
      <p:sp>
        <p:nvSpPr>
          <p:cNvPr id="8" name="Rectangle 7">
            <a:extLst>
              <a:ext uri="{FF2B5EF4-FFF2-40B4-BE49-F238E27FC236}">
                <a16:creationId xmlns:a16="http://schemas.microsoft.com/office/drawing/2014/main" id="{B4242C39-E50D-44A0-A65F-61DF8B6887DC}"/>
              </a:ext>
            </a:extLst>
          </p:cNvPr>
          <p:cNvSpPr/>
          <p:nvPr/>
        </p:nvSpPr>
        <p:spPr>
          <a:xfrm>
            <a:off x="6396710" y="3293082"/>
            <a:ext cx="5188343" cy="369332"/>
          </a:xfrm>
          <a:prstGeom prst="rect">
            <a:avLst/>
          </a:prstGeom>
        </p:spPr>
        <p:txBody>
          <a:bodyPr wrap="none">
            <a:spAutoFit/>
          </a:bodyPr>
          <a:lstStyle/>
          <a:p>
            <a:pPr algn="ctr">
              <a:spcAft>
                <a:spcPts val="1000"/>
              </a:spcAft>
            </a:pPr>
            <a:r>
              <a:rPr lang="en-US" b="1" i="1" dirty="0">
                <a:solidFill>
                  <a:srgbClr val="44546A"/>
                </a:solidFill>
                <a:latin typeface="Times New Roman" panose="02020603050405020304" pitchFamily="18" charset="0"/>
                <a:ea typeface="Times New Roman" panose="02020603050405020304" pitchFamily="18" charset="0"/>
              </a:rPr>
              <a:t>Hospital information according to Foursquare API</a:t>
            </a:r>
            <a:endParaRPr lang="en-US" sz="1100" i="1" dirty="0">
              <a:solidFill>
                <a:srgbClr val="44546A"/>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8381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F0A8A2-E481-4028-B6F5-7BC8D2DE76BA}"/>
              </a:ext>
            </a:extLst>
          </p:cNvPr>
          <p:cNvSpPr txBox="1"/>
          <p:nvPr/>
        </p:nvSpPr>
        <p:spPr>
          <a:xfrm>
            <a:off x="4491134" y="447866"/>
            <a:ext cx="3209731" cy="584775"/>
          </a:xfrm>
          <a:prstGeom prst="rect">
            <a:avLst/>
          </a:prstGeom>
          <a:noFill/>
        </p:spPr>
        <p:txBody>
          <a:bodyPr wrap="square" rtlCol="0">
            <a:spAutoFit/>
          </a:bodyPr>
          <a:lstStyle/>
          <a:p>
            <a:pPr algn="ctr"/>
            <a:r>
              <a:rPr lang="en-US" sz="3200">
                <a:solidFill>
                  <a:schemeClr val="accent1">
                    <a:lumMod val="50000"/>
                  </a:schemeClr>
                </a:solidFill>
              </a:rPr>
              <a:t>Analysis</a:t>
            </a:r>
            <a:endParaRPr lang="en-US" sz="3200" dirty="0">
              <a:solidFill>
                <a:schemeClr val="accent1">
                  <a:lumMod val="50000"/>
                </a:schemeClr>
              </a:solidFill>
            </a:endParaRPr>
          </a:p>
        </p:txBody>
      </p:sp>
      <p:pic>
        <p:nvPicPr>
          <p:cNvPr id="8" name="Picture 7">
            <a:extLst>
              <a:ext uri="{FF2B5EF4-FFF2-40B4-BE49-F238E27FC236}">
                <a16:creationId xmlns:a16="http://schemas.microsoft.com/office/drawing/2014/main" id="{AF690C26-2419-41BF-AC3D-7B0035178AA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329" y="2146051"/>
            <a:ext cx="5995670" cy="3251859"/>
          </a:xfrm>
          <a:prstGeom prst="rect">
            <a:avLst/>
          </a:prstGeom>
          <a:noFill/>
          <a:ln>
            <a:noFill/>
          </a:ln>
        </p:spPr>
      </p:pic>
      <p:pic>
        <p:nvPicPr>
          <p:cNvPr id="9" name="Picture 8">
            <a:extLst>
              <a:ext uri="{FF2B5EF4-FFF2-40B4-BE49-F238E27FC236}">
                <a16:creationId xmlns:a16="http://schemas.microsoft.com/office/drawing/2014/main" id="{1A48FD6F-96C6-4992-849C-DE16C0E7DDE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5999" y="2146051"/>
            <a:ext cx="5995670" cy="3331210"/>
          </a:xfrm>
          <a:prstGeom prst="rect">
            <a:avLst/>
          </a:prstGeom>
          <a:noFill/>
          <a:ln>
            <a:noFill/>
          </a:ln>
        </p:spPr>
      </p:pic>
      <p:pic>
        <p:nvPicPr>
          <p:cNvPr id="10" name="Picture 9">
            <a:extLst>
              <a:ext uri="{FF2B5EF4-FFF2-40B4-BE49-F238E27FC236}">
                <a16:creationId xmlns:a16="http://schemas.microsoft.com/office/drawing/2014/main" id="{8EBA6E35-C939-40FA-8162-50768C6E15B6}"/>
              </a:ext>
            </a:extLst>
          </p:cNvPr>
          <p:cNvPicPr/>
          <p:nvPr/>
        </p:nvPicPr>
        <p:blipFill>
          <a:blip r:embed="rId4">
            <a:extLst>
              <a:ext uri="{28A0092B-C50C-407E-A947-70E740481C1C}">
                <a14:useLocalDpi xmlns:a14="http://schemas.microsoft.com/office/drawing/2010/main" val="0"/>
              </a:ext>
            </a:extLst>
          </a:blip>
          <a:stretch>
            <a:fillRect/>
          </a:stretch>
        </p:blipFill>
        <p:spPr>
          <a:xfrm>
            <a:off x="5294210" y="1460090"/>
            <a:ext cx="1800225" cy="600075"/>
          </a:xfrm>
          <a:prstGeom prst="rect">
            <a:avLst/>
          </a:prstGeom>
        </p:spPr>
      </p:pic>
    </p:spTree>
    <p:extLst>
      <p:ext uri="{BB962C8B-B14F-4D97-AF65-F5344CB8AC3E}">
        <p14:creationId xmlns:p14="http://schemas.microsoft.com/office/powerpoint/2010/main" val="2064577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F0A8A2-E481-4028-B6F5-7BC8D2DE76BA}"/>
              </a:ext>
            </a:extLst>
          </p:cNvPr>
          <p:cNvSpPr txBox="1"/>
          <p:nvPr/>
        </p:nvSpPr>
        <p:spPr>
          <a:xfrm>
            <a:off x="4491134" y="447866"/>
            <a:ext cx="3209731" cy="584775"/>
          </a:xfrm>
          <a:prstGeom prst="rect">
            <a:avLst/>
          </a:prstGeom>
          <a:noFill/>
        </p:spPr>
        <p:txBody>
          <a:bodyPr wrap="square" rtlCol="0">
            <a:spAutoFit/>
          </a:bodyPr>
          <a:lstStyle/>
          <a:p>
            <a:pPr algn="ctr"/>
            <a:r>
              <a:rPr lang="en-US" sz="3200">
                <a:solidFill>
                  <a:schemeClr val="accent1">
                    <a:lumMod val="50000"/>
                  </a:schemeClr>
                </a:solidFill>
              </a:rPr>
              <a:t>Analysis</a:t>
            </a:r>
            <a:endParaRPr lang="en-US" sz="3200" dirty="0">
              <a:solidFill>
                <a:schemeClr val="accent1">
                  <a:lumMod val="50000"/>
                </a:schemeClr>
              </a:solidFill>
            </a:endParaRPr>
          </a:p>
        </p:txBody>
      </p:sp>
      <p:pic>
        <p:nvPicPr>
          <p:cNvPr id="6" name="Picture 5">
            <a:extLst>
              <a:ext uri="{FF2B5EF4-FFF2-40B4-BE49-F238E27FC236}">
                <a16:creationId xmlns:a16="http://schemas.microsoft.com/office/drawing/2014/main" id="{75493FE5-29C8-4465-92DB-56D721360D8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2353085"/>
            <a:ext cx="5995670" cy="3044825"/>
          </a:xfrm>
          <a:prstGeom prst="rect">
            <a:avLst/>
          </a:prstGeom>
          <a:noFill/>
          <a:ln>
            <a:noFill/>
          </a:ln>
        </p:spPr>
      </p:pic>
      <p:pic>
        <p:nvPicPr>
          <p:cNvPr id="7" name="Picture 6">
            <a:extLst>
              <a:ext uri="{FF2B5EF4-FFF2-40B4-BE49-F238E27FC236}">
                <a16:creationId xmlns:a16="http://schemas.microsoft.com/office/drawing/2014/main" id="{840EE3B8-7EE6-4E23-9807-2441D6DAC7C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96330" y="2327050"/>
            <a:ext cx="5995670" cy="3070860"/>
          </a:xfrm>
          <a:prstGeom prst="rect">
            <a:avLst/>
          </a:prstGeom>
          <a:noFill/>
          <a:ln>
            <a:noFill/>
          </a:ln>
        </p:spPr>
      </p:pic>
    </p:spTree>
    <p:extLst>
      <p:ext uri="{BB962C8B-B14F-4D97-AF65-F5344CB8AC3E}">
        <p14:creationId xmlns:p14="http://schemas.microsoft.com/office/powerpoint/2010/main" val="1879995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F0A8A2-E481-4028-B6F5-7BC8D2DE76BA}"/>
              </a:ext>
            </a:extLst>
          </p:cNvPr>
          <p:cNvSpPr txBox="1"/>
          <p:nvPr/>
        </p:nvSpPr>
        <p:spPr>
          <a:xfrm>
            <a:off x="4491134" y="447866"/>
            <a:ext cx="3209731" cy="584775"/>
          </a:xfrm>
          <a:prstGeom prst="rect">
            <a:avLst/>
          </a:prstGeom>
          <a:noFill/>
        </p:spPr>
        <p:txBody>
          <a:bodyPr wrap="square" rtlCol="0">
            <a:spAutoFit/>
          </a:bodyPr>
          <a:lstStyle/>
          <a:p>
            <a:pPr algn="ctr"/>
            <a:r>
              <a:rPr lang="en-US" sz="3200">
                <a:solidFill>
                  <a:schemeClr val="accent1">
                    <a:lumMod val="50000"/>
                  </a:schemeClr>
                </a:solidFill>
              </a:rPr>
              <a:t>Analysis</a:t>
            </a:r>
            <a:endParaRPr lang="en-US" sz="3200" dirty="0">
              <a:solidFill>
                <a:schemeClr val="accent1">
                  <a:lumMod val="50000"/>
                </a:schemeClr>
              </a:solidFill>
            </a:endParaRPr>
          </a:p>
        </p:txBody>
      </p:sp>
      <p:pic>
        <p:nvPicPr>
          <p:cNvPr id="9" name="Picture 8">
            <a:extLst>
              <a:ext uri="{FF2B5EF4-FFF2-40B4-BE49-F238E27FC236}">
                <a16:creationId xmlns:a16="http://schemas.microsoft.com/office/drawing/2014/main" id="{56D9B50E-79D3-45E5-A71B-AE0C75D5A215}"/>
              </a:ext>
            </a:extLst>
          </p:cNvPr>
          <p:cNvPicPr/>
          <p:nvPr/>
        </p:nvPicPr>
        <p:blipFill>
          <a:blip r:embed="rId2">
            <a:extLst>
              <a:ext uri="{28A0092B-C50C-407E-A947-70E740481C1C}">
                <a14:useLocalDpi xmlns:a14="http://schemas.microsoft.com/office/drawing/2010/main" val="0"/>
              </a:ext>
            </a:extLst>
          </a:blip>
          <a:stretch>
            <a:fillRect/>
          </a:stretch>
        </p:blipFill>
        <p:spPr>
          <a:xfrm>
            <a:off x="314632" y="1032640"/>
            <a:ext cx="11877368" cy="5731953"/>
          </a:xfrm>
          <a:prstGeom prst="rect">
            <a:avLst/>
          </a:prstGeom>
        </p:spPr>
      </p:pic>
    </p:spTree>
    <p:extLst>
      <p:ext uri="{BB962C8B-B14F-4D97-AF65-F5344CB8AC3E}">
        <p14:creationId xmlns:p14="http://schemas.microsoft.com/office/powerpoint/2010/main" val="2865710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F0A8A2-E481-4028-B6F5-7BC8D2DE76BA}"/>
              </a:ext>
            </a:extLst>
          </p:cNvPr>
          <p:cNvSpPr txBox="1"/>
          <p:nvPr/>
        </p:nvSpPr>
        <p:spPr>
          <a:xfrm>
            <a:off x="4491134" y="447866"/>
            <a:ext cx="3209731" cy="584775"/>
          </a:xfrm>
          <a:prstGeom prst="rect">
            <a:avLst/>
          </a:prstGeom>
          <a:noFill/>
        </p:spPr>
        <p:txBody>
          <a:bodyPr wrap="square" rtlCol="0">
            <a:spAutoFit/>
          </a:bodyPr>
          <a:lstStyle/>
          <a:p>
            <a:pPr algn="ctr"/>
            <a:r>
              <a:rPr lang="en-US" sz="3200">
                <a:solidFill>
                  <a:schemeClr val="accent1">
                    <a:lumMod val="50000"/>
                  </a:schemeClr>
                </a:solidFill>
              </a:rPr>
              <a:t>Analysis</a:t>
            </a:r>
            <a:endParaRPr lang="en-US" sz="3200" dirty="0">
              <a:solidFill>
                <a:schemeClr val="accent1">
                  <a:lumMod val="50000"/>
                </a:schemeClr>
              </a:solidFill>
            </a:endParaRPr>
          </a:p>
        </p:txBody>
      </p:sp>
      <p:pic>
        <p:nvPicPr>
          <p:cNvPr id="5" name="Picture 4">
            <a:extLst>
              <a:ext uri="{FF2B5EF4-FFF2-40B4-BE49-F238E27FC236}">
                <a16:creationId xmlns:a16="http://schemas.microsoft.com/office/drawing/2014/main" id="{5C5BDBB3-175E-448B-8F97-5DCF9F6814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0662" y="1880133"/>
            <a:ext cx="5995670" cy="3294380"/>
          </a:xfrm>
          <a:prstGeom prst="rect">
            <a:avLst/>
          </a:prstGeom>
          <a:noFill/>
          <a:ln>
            <a:noFill/>
          </a:ln>
        </p:spPr>
      </p:pic>
      <p:pic>
        <p:nvPicPr>
          <p:cNvPr id="6" name="Picture 5">
            <a:extLst>
              <a:ext uri="{FF2B5EF4-FFF2-40B4-BE49-F238E27FC236}">
                <a16:creationId xmlns:a16="http://schemas.microsoft.com/office/drawing/2014/main" id="{0003BF65-F6A0-4766-99CD-97A2AF6A801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96332" y="1850923"/>
            <a:ext cx="5995670" cy="3352800"/>
          </a:xfrm>
          <a:prstGeom prst="rect">
            <a:avLst/>
          </a:prstGeom>
          <a:noFill/>
          <a:ln>
            <a:noFill/>
          </a:ln>
        </p:spPr>
      </p:pic>
    </p:spTree>
    <p:extLst>
      <p:ext uri="{BB962C8B-B14F-4D97-AF65-F5344CB8AC3E}">
        <p14:creationId xmlns:p14="http://schemas.microsoft.com/office/powerpoint/2010/main" val="25894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Box 226">
            <a:extLst>
              <a:ext uri="{FF2B5EF4-FFF2-40B4-BE49-F238E27FC236}">
                <a16:creationId xmlns:a16="http://schemas.microsoft.com/office/drawing/2014/main" id="{797755FE-1228-4F41-AEA4-2215BF4BD9BC}"/>
              </a:ext>
            </a:extLst>
          </p:cNvPr>
          <p:cNvSpPr txBox="1"/>
          <p:nvPr/>
        </p:nvSpPr>
        <p:spPr>
          <a:xfrm>
            <a:off x="4491134" y="410544"/>
            <a:ext cx="3209731" cy="584775"/>
          </a:xfrm>
          <a:prstGeom prst="rect">
            <a:avLst/>
          </a:prstGeom>
          <a:noFill/>
        </p:spPr>
        <p:txBody>
          <a:bodyPr wrap="square" rtlCol="0">
            <a:spAutoFit/>
          </a:bodyPr>
          <a:lstStyle/>
          <a:p>
            <a:pPr algn="ctr"/>
            <a:r>
              <a:rPr lang="en-US" sz="3200" dirty="0">
                <a:solidFill>
                  <a:schemeClr val="accent1">
                    <a:lumMod val="50000"/>
                  </a:schemeClr>
                </a:solidFill>
              </a:rPr>
              <a:t>Proposed Model</a:t>
            </a:r>
          </a:p>
        </p:txBody>
      </p:sp>
      <p:pic>
        <p:nvPicPr>
          <p:cNvPr id="52" name="Picture 51">
            <a:extLst>
              <a:ext uri="{FF2B5EF4-FFF2-40B4-BE49-F238E27FC236}">
                <a16:creationId xmlns:a16="http://schemas.microsoft.com/office/drawing/2014/main" id="{F32437C1-B5E8-4998-BD24-B77AC756062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58681" y="1386471"/>
            <a:ext cx="4418965" cy="2964180"/>
          </a:xfrm>
          <a:prstGeom prst="rect">
            <a:avLst/>
          </a:prstGeom>
          <a:noFill/>
          <a:ln>
            <a:noFill/>
          </a:ln>
        </p:spPr>
      </p:pic>
      <p:sp>
        <p:nvSpPr>
          <p:cNvPr id="2" name="Rectangle 1">
            <a:extLst>
              <a:ext uri="{FF2B5EF4-FFF2-40B4-BE49-F238E27FC236}">
                <a16:creationId xmlns:a16="http://schemas.microsoft.com/office/drawing/2014/main" id="{22390E87-7126-416B-BCA5-6C73E56FFEDD}"/>
              </a:ext>
            </a:extLst>
          </p:cNvPr>
          <p:cNvSpPr/>
          <p:nvPr/>
        </p:nvSpPr>
        <p:spPr>
          <a:xfrm>
            <a:off x="216310" y="1512161"/>
            <a:ext cx="6096000" cy="2554545"/>
          </a:xfrm>
          <a:prstGeom prst="rect">
            <a:avLst/>
          </a:prstGeom>
        </p:spPr>
        <p:txBody>
          <a:bodyPr>
            <a:spAutoFit/>
          </a:bodyPr>
          <a:lstStyle/>
          <a:p>
            <a:r>
              <a:rPr lang="en-US" sz="3200" dirty="0">
                <a:solidFill>
                  <a:schemeClr val="accent1">
                    <a:lumMod val="50000"/>
                  </a:schemeClr>
                </a:solidFill>
              </a:rPr>
              <a:t>We use </a:t>
            </a:r>
            <a:r>
              <a:rPr lang="en-US" sz="3200" dirty="0" err="1">
                <a:solidFill>
                  <a:schemeClr val="accent1">
                    <a:lumMod val="50000"/>
                  </a:schemeClr>
                </a:solidFill>
              </a:rPr>
              <a:t>Kmean</a:t>
            </a:r>
            <a:r>
              <a:rPr lang="en-US" sz="3200" dirty="0">
                <a:solidFill>
                  <a:schemeClr val="accent1">
                    <a:lumMod val="50000"/>
                  </a:schemeClr>
                </a:solidFill>
              </a:rPr>
              <a:t> cluster method to do that. It depends of the three different inputs Covid 19 Cases, number of hospitals and population. </a:t>
            </a:r>
          </a:p>
        </p:txBody>
      </p:sp>
      <p:sp>
        <p:nvSpPr>
          <p:cNvPr id="3" name="Rectangle 2">
            <a:extLst>
              <a:ext uri="{FF2B5EF4-FFF2-40B4-BE49-F238E27FC236}">
                <a16:creationId xmlns:a16="http://schemas.microsoft.com/office/drawing/2014/main" id="{066FBADB-8D92-4366-94FC-2FC215109D97}"/>
              </a:ext>
            </a:extLst>
          </p:cNvPr>
          <p:cNvSpPr/>
          <p:nvPr/>
        </p:nvSpPr>
        <p:spPr>
          <a:xfrm>
            <a:off x="444760" y="4585765"/>
            <a:ext cx="6096000" cy="1531445"/>
          </a:xfrm>
          <a:prstGeom prst="rect">
            <a:avLst/>
          </a:prstGeom>
        </p:spPr>
        <p:txBody>
          <a:bodyPr>
            <a:spAutoFit/>
          </a:bodyPr>
          <a:lstStyle/>
          <a:p>
            <a:pPr algn="just">
              <a:lnSpc>
                <a:spcPts val="1630"/>
              </a:lnSpc>
              <a:spcAft>
                <a:spcPts val="1600"/>
              </a:spcAft>
            </a:pPr>
            <a:r>
              <a:rPr lang="en-US" dirty="0">
                <a:solidFill>
                  <a:schemeClr val="accent1">
                    <a:lumMod val="50000"/>
                  </a:schemeClr>
                </a:solidFill>
                <a:latin typeface="Times New Roman" panose="02020603050405020304" pitchFamily="18" charset="0"/>
                <a:ea typeface="Times New Roman" panose="02020603050405020304" pitchFamily="18" charset="0"/>
              </a:rPr>
              <a:t>We set the parameters of the </a:t>
            </a:r>
            <a:r>
              <a:rPr lang="en-US" dirty="0" err="1">
                <a:solidFill>
                  <a:schemeClr val="accent1">
                    <a:lumMod val="50000"/>
                  </a:schemeClr>
                </a:solidFill>
                <a:latin typeface="Times New Roman" panose="02020603050405020304" pitchFamily="18" charset="0"/>
                <a:ea typeface="Times New Roman" panose="02020603050405020304" pitchFamily="18" charset="0"/>
              </a:rPr>
              <a:t>Kmean</a:t>
            </a:r>
            <a:r>
              <a:rPr lang="en-US" dirty="0">
                <a:solidFill>
                  <a:schemeClr val="accent1">
                    <a:lumMod val="50000"/>
                  </a:schemeClr>
                </a:solidFill>
                <a:latin typeface="Times New Roman" panose="02020603050405020304" pitchFamily="18" charset="0"/>
                <a:ea typeface="Times New Roman" panose="02020603050405020304" pitchFamily="18" charset="0"/>
              </a:rPr>
              <a:t> model as follow:</a:t>
            </a:r>
          </a:p>
          <a:p>
            <a:pPr marL="342900" marR="0" lvl="0" indent="-342900" algn="just">
              <a:lnSpc>
                <a:spcPts val="1630"/>
              </a:lnSpc>
              <a:spcBef>
                <a:spcPts val="0"/>
              </a:spcBef>
              <a:spcAft>
                <a:spcPts val="1600"/>
              </a:spcAft>
              <a:buClr>
                <a:srgbClr val="000000"/>
              </a:buClr>
              <a:buSzPts val="1400"/>
              <a:buFont typeface="Symbol" panose="05050102010706020507" pitchFamily="18" charset="2"/>
              <a:buChar char=""/>
            </a:pPr>
            <a:r>
              <a:rPr lang="en-US" dirty="0" err="1">
                <a:solidFill>
                  <a:schemeClr val="accent1">
                    <a:lumMod val="50000"/>
                  </a:schemeClr>
                </a:solidFill>
                <a:latin typeface="Times New Roman" panose="02020603050405020304" pitchFamily="18" charset="0"/>
                <a:ea typeface="Times New Roman" panose="02020603050405020304" pitchFamily="18" charset="0"/>
              </a:rPr>
              <a:t>Init:k-means</a:t>
            </a:r>
            <a:r>
              <a:rPr lang="en-US" dirty="0">
                <a:solidFill>
                  <a:schemeClr val="accent1">
                    <a:lumMod val="50000"/>
                  </a:schemeClr>
                </a:solidFill>
                <a:latin typeface="Times New Roman" panose="02020603050405020304" pitchFamily="18" charset="0"/>
                <a:ea typeface="Times New Roman" panose="02020603050405020304" pitchFamily="18" charset="0"/>
              </a:rPr>
              <a:t>++</a:t>
            </a:r>
          </a:p>
          <a:p>
            <a:pPr marL="342900" marR="0" lvl="0" indent="-342900" algn="just">
              <a:lnSpc>
                <a:spcPts val="1630"/>
              </a:lnSpc>
              <a:spcBef>
                <a:spcPts val="0"/>
              </a:spcBef>
              <a:spcAft>
                <a:spcPts val="1600"/>
              </a:spcAft>
              <a:buClr>
                <a:srgbClr val="000000"/>
              </a:buClr>
              <a:buSzPts val="1400"/>
              <a:buFont typeface="Symbol" panose="05050102010706020507" pitchFamily="18" charset="2"/>
              <a:buChar char=""/>
            </a:pPr>
            <a:r>
              <a:rPr lang="en-US" dirty="0">
                <a:solidFill>
                  <a:schemeClr val="accent1">
                    <a:lumMod val="50000"/>
                  </a:schemeClr>
                </a:solidFill>
                <a:latin typeface="Times New Roman" panose="02020603050405020304" pitchFamily="18" charset="0"/>
                <a:ea typeface="Times New Roman" panose="02020603050405020304" pitchFamily="18" charset="0"/>
              </a:rPr>
              <a:t>n_clusters:4</a:t>
            </a:r>
          </a:p>
          <a:p>
            <a:pPr marL="342900" marR="0" lvl="0" indent="-342900" algn="just">
              <a:lnSpc>
                <a:spcPts val="1630"/>
              </a:lnSpc>
              <a:spcBef>
                <a:spcPts val="0"/>
              </a:spcBef>
              <a:spcAft>
                <a:spcPts val="1600"/>
              </a:spcAft>
              <a:buClr>
                <a:srgbClr val="000000"/>
              </a:buClr>
              <a:buSzPts val="1400"/>
              <a:buFont typeface="Symbol" panose="05050102010706020507" pitchFamily="18" charset="2"/>
              <a:buChar char=""/>
            </a:pPr>
            <a:r>
              <a:rPr lang="en-US" dirty="0">
                <a:solidFill>
                  <a:schemeClr val="accent1">
                    <a:lumMod val="50000"/>
                  </a:schemeClr>
                </a:solidFill>
                <a:latin typeface="Times New Roman" panose="02020603050405020304" pitchFamily="18" charset="0"/>
                <a:ea typeface="Times New Roman" panose="02020603050405020304" pitchFamily="18" charset="0"/>
              </a:rPr>
              <a:t>n_init:12</a:t>
            </a:r>
          </a:p>
        </p:txBody>
      </p:sp>
    </p:spTree>
    <p:extLst>
      <p:ext uri="{BB962C8B-B14F-4D97-AF65-F5344CB8AC3E}">
        <p14:creationId xmlns:p14="http://schemas.microsoft.com/office/powerpoint/2010/main" val="3079990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2469</TotalTime>
  <Words>508</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Cambria</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Abdulwahed Sadik Salam</dc:creator>
  <cp:lastModifiedBy>Abdulwahed Sadik Salam</cp:lastModifiedBy>
  <cp:revision>26</cp:revision>
  <dcterms:created xsi:type="dcterms:W3CDTF">2020-09-24T18:18:41Z</dcterms:created>
  <dcterms:modified xsi:type="dcterms:W3CDTF">2020-12-21T18:11:13Z</dcterms:modified>
</cp:coreProperties>
</file>