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6" r:id="rId1"/>
  </p:sldMasterIdLst>
  <p:notesMasterIdLst>
    <p:notesMasterId r:id="rId2"/>
  </p:notesMasterIdLst>
  <p:sldIdLst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8" r:id="rId13"/>
    <p:sldId id="319" r:id="rId14"/>
    <p:sldId id="320" r:id="rId15"/>
    <p:sldId id="321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2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104871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"/>
          <p:cNvSpPr>
            <a:spLocks noGrp="1"/>
          </p:cNvSpPr>
          <p:nvPr>
            <p:ph type="body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104870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104870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9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1048710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5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4.png"/><Relationship Id="rId3" Type="http://schemas.openxmlformats.org/officeDocument/2006/relationships/image" Target="../media/image15.jpeg"/><Relationship Id="rId4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jpe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31440" y="-10956"/>
            <a:ext cx="8595717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114424" y="2600325"/>
            <a:ext cx="8610600" cy="22250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Salman S</a:t>
            </a:r>
            <a:endParaRPr altLang="en-US" sz="2800" lang="zh-CN"/>
          </a:p>
          <a:p>
            <a:r>
              <a:rPr dirty="0" sz="2400" lang="en-US"/>
              <a:t>REGISTER NO AND NMID:</a:t>
            </a:r>
            <a:r>
              <a:rPr dirty="0" sz="2400" lang="en-US"/>
              <a:t>F75D53A12E09F6B8845458D1DFD43084</a:t>
            </a:r>
            <a:endParaRPr altLang="en-US" lang="zh-CN"/>
          </a:p>
          <a:p>
            <a:r>
              <a:rPr dirty="0" sz="2400" lang="en-US"/>
              <a:t>DEPARTMENT</a:t>
            </a:r>
            <a:r>
              <a:rPr altLang="en-GB" dirty="0" sz="2400" lang="en-US"/>
              <a:t> </a:t>
            </a:r>
            <a:r>
              <a:rPr altLang="en-GB" dirty="0" sz="2400" lang="en-US"/>
              <a:t>N</a:t>
            </a:r>
            <a:r>
              <a:rPr altLang="en-GB" dirty="0" sz="2400" lang="en-US"/>
              <a:t>A</a:t>
            </a:r>
            <a:r>
              <a:rPr altLang="en-GB" dirty="0" sz="2400" lang="en-US"/>
              <a:t>M</a:t>
            </a:r>
            <a:r>
              <a:rPr altLang="en-GB" dirty="0" sz="2400" lang="en-US"/>
              <a:t>E</a:t>
            </a:r>
            <a:r>
              <a:rPr dirty="0" sz="2400" lang="en-US"/>
              <a:t>: BSc AIML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altLang="en-GB" dirty="0" sz="2400" lang="en-US"/>
              <a:t> </a:t>
            </a:r>
            <a:r>
              <a:rPr altLang="en-GB" dirty="0" sz="2400" lang="en-US"/>
              <a:t>N</a:t>
            </a:r>
            <a:r>
              <a:rPr altLang="en-GB" dirty="0" sz="2400" lang="en-US"/>
              <a:t>A</a:t>
            </a:r>
            <a:r>
              <a:rPr altLang="en-GB" dirty="0" sz="2400" lang="en-US"/>
              <a:t>M</a:t>
            </a:r>
            <a:r>
              <a:rPr altLang="en-GB" dirty="0" sz="2400" lang="en-US"/>
              <a:t>E</a:t>
            </a:r>
            <a:r>
              <a:rPr altLang="en-GB" dirty="0" sz="2400" lang="en-US"/>
              <a:t>:</a:t>
            </a:r>
            <a:r>
              <a:rPr dirty="0" sz="2400" lang="en-US"/>
              <a:t> COLLEGE</a:t>
            </a:r>
            <a:r>
              <a:rPr altLang="en-GB" dirty="0" sz="2400" lang="en-US"/>
              <a:t> </a:t>
            </a:r>
            <a:r>
              <a:rPr dirty="0" sz="2400" lang="en-US"/>
              <a:t>/ UNIVERSITY: Akshaya College of arts and Science</a:t>
            </a:r>
            <a:r>
              <a:rPr altLang="en-GB" dirty="0" sz="2400" lang="en-US"/>
              <a:t> </a:t>
            </a:r>
            <a:r>
              <a:rPr dirty="0" sz="2400" lang="en-US"/>
              <a:t>/ </a:t>
            </a:r>
            <a:r>
              <a:rPr altLang="en-GB" dirty="0" sz="2400" lang="en-US" err="1"/>
              <a:t>B</a:t>
            </a:r>
            <a:r>
              <a:rPr dirty="0" sz="2400" lang="en-US" err="1"/>
              <a:t>harathiar</a:t>
            </a:r>
            <a:r>
              <a:rPr dirty="0" sz="2400" lang="en-US"/>
              <a:t> </a:t>
            </a:r>
            <a:r>
              <a:rPr altLang="en-GB" dirty="0" sz="2400" lang="en-US"/>
              <a:t>U</a:t>
            </a:r>
            <a:r>
              <a:rPr dirty="0" sz="2400" lang="en-US"/>
              <a:t>niversity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flipH="1" flipV="1">
            <a:off x="3276600" y="7620000"/>
            <a:ext cx="752475" cy="285752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8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7" name="Picture 1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flipV="1">
            <a:off x="1122044" y="8365708"/>
            <a:ext cx="2154556" cy="753764"/>
          </a:xfrm>
          <a:prstGeom prst="rect"/>
        </p:spPr>
      </p:pic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3"/>
          <a:srcRect l="2238" t="-5116" r="-2238" b="5116"/>
          <a:stretch>
            <a:fillRect/>
          </a:stretch>
        </p:blipFill>
        <p:spPr>
          <a:xfrm rot="0">
            <a:off x="638464" y="1845015"/>
            <a:ext cx="10882293" cy="3535967"/>
          </a:xfrm>
          <a:prstGeom prst="rect"/>
        </p:spPr>
      </p:pic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0">
            <a:off x="12721409" y="4276728"/>
            <a:ext cx="9696981" cy="3629024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flipH="1" flipV="1">
            <a:off x="3276600" y="7620000"/>
            <a:ext cx="752475" cy="285752"/>
          </a:xfrm>
          <a:prstGeom prst="rect"/>
        </p:spPr>
      </p:pic>
      <p:sp>
        <p:nvSpPr>
          <p:cNvPr id="104868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8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1" name="Picture 1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92456" y="10944849"/>
            <a:ext cx="1953805" cy="1193771"/>
          </a:xfrm>
          <a:prstGeom prst="rect"/>
        </p:spPr>
      </p:pic>
      <p:pic>
        <p:nvPicPr>
          <p:cNvPr id="2097172" name=""/>
          <p:cNvPicPr>
            <a:picLocks/>
          </p:cNvPicPr>
          <p:nvPr/>
        </p:nvPicPr>
        <p:blipFill>
          <a:blip xmlns:r="http://schemas.openxmlformats.org/officeDocument/2006/relationships" r:embed="rId3"/>
          <a:srcRect l="-2379" t="2316" r="2379" b="-2316"/>
          <a:stretch>
            <a:fillRect/>
          </a:stretch>
        </p:blipFill>
        <p:spPr>
          <a:xfrm rot="0">
            <a:off x="433167" y="1981597"/>
            <a:ext cx="10228243" cy="3380978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3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303408" y="9638819"/>
            <a:ext cx="2103390" cy="1529976"/>
          </a:xfrm>
          <a:prstGeom prst="rect"/>
        </p:spPr>
      </p:pic>
      <p:sp>
        <p:nvSpPr>
          <p:cNvPr id="1048689" name=""/>
          <p:cNvSpPr txBox="1"/>
          <p:nvPr/>
        </p:nvSpPr>
        <p:spPr>
          <a:xfrm>
            <a:off x="4724982" y="17703396"/>
            <a:ext cx="4572000" cy="929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11D11B92AD60888B602412B51A5430EA</a:t>
            </a:r>
            <a:endParaRPr sz="2800" lang="en-US">
              <a:solidFill>
                <a:srgbClr val="000000"/>
              </a:solidFill>
            </a:endParaRPr>
          </a:p>
        </p:txBody>
      </p:sp>
      <p:pic>
        <p:nvPicPr>
          <p:cNvPr id="2097174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6549" t="8402" r="-6549" b="-8402"/>
          <a:stretch>
            <a:fillRect/>
          </a:stretch>
        </p:blipFill>
        <p:spPr>
          <a:xfrm rot="0">
            <a:off x="736033" y="1848072"/>
            <a:ext cx="11239486" cy="3800474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052689"/>
            <a:ext cx="10114820" cy="3942906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6" name="TextBox 1"/>
          <p:cNvSpPr txBox="1"/>
          <p:nvPr/>
        </p:nvSpPr>
        <p:spPr>
          <a:xfrm>
            <a:off x="1143000" y="2094364"/>
            <a:ext cx="6864668" cy="3647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>
                <a:latin typeface="+mj-lt"/>
              </a:rPr>
              <a:t>This portfolio project was an excellent practical application of front-end development skills. It successfully demonstrates my ability to design, code, and deploy a modern, responsive website. More than just a project, it acts as the primary showcase for my AI/ML journey, highlighting my technical skills, projects, and passion for the field. It is a foundational asset that I will continually update throughout my academic and professional career.</a:t>
            </a:r>
            <a:endParaRPr dirty="0" sz="2400" lang="en-IN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0"/>
          <p:cNvSpPr txBox="1"/>
          <p:nvPr/>
        </p:nvSpPr>
        <p:spPr>
          <a:xfrm>
            <a:off x="2000423" y="2321481"/>
            <a:ext cx="8191154" cy="18948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6000" lang="en-US"/>
              <a:t>Digital</a:t>
            </a:r>
            <a:r>
              <a:rPr b="1" dirty="0" sz="6000" lang="en-US"/>
              <a:t> </a:t>
            </a:r>
            <a:r>
              <a:rPr b="1" dirty="0" sz="6000" lang="en-US"/>
              <a:t>Portfolio</a:t>
            </a:r>
            <a:endParaRPr b="1" dirty="0" sz="6000" lang="en-IN"/>
          </a:p>
          <a:p>
            <a:endParaRPr b="1" dirty="0" sz="6000"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"/>
          <p:cNvSpPr txBox="1"/>
          <p:nvPr/>
        </p:nvSpPr>
        <p:spPr>
          <a:xfrm>
            <a:off x="447675" y="2019300"/>
            <a:ext cx="7543800" cy="2580641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dirty="0" sz="2400" lang="en-US"/>
              <a:t>In today's digital age, students and professionals need a centralized platform to showcase their skills and projects. Traditional resumes are static and limiting. A self-developed digital portfolio solves this by providing a dynamic and comprehensive showcase of one's abilities and creativity.</a:t>
            </a:r>
          </a:p>
          <a:p>
            <a:endParaRPr dirty="0" sz="24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55017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8"/>
          <p:cNvSpPr txBox="1"/>
          <p:nvPr/>
        </p:nvSpPr>
        <p:spPr>
          <a:xfrm>
            <a:off x="838201" y="2286000"/>
            <a:ext cx="7467600" cy="3291840"/>
          </a:xfrm>
          <a:prstGeom prst="rect"/>
          <a:noFill/>
        </p:spPr>
        <p:txBody>
          <a:bodyPr rtlCol="0" wrap="square">
            <a:spAutoFit/>
          </a:bodyPr>
          <a:p>
            <a:pPr lvl="1"/>
            <a:r>
              <a:rPr dirty="0" sz="2400" lang="en-US"/>
              <a:t>This project involved developing a fully responsive, single-page portfolio website from scratch using HTML, CSS, and JavaScript. The objective was to create a professional online presence that highlights my educational background, technical skills, academic projects, and interests in AI/ML, serving as an interactive resume and central hub for my academic career.</a:t>
            </a:r>
            <a:br>
              <a:rPr dirty="0" sz="2400" lang="en-US"/>
            </a:br>
            <a:endParaRPr dirty="0" sz="240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6"/>
          <p:cNvSpPr txBox="1"/>
          <p:nvPr/>
        </p:nvSpPr>
        <p:spPr>
          <a:xfrm>
            <a:off x="762000" y="2577516"/>
            <a:ext cx="6781800" cy="3647441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US"/>
              <a:t>Recruiters &amp; Companies:</a:t>
            </a:r>
            <a:r>
              <a:rPr dirty="0" sz="2400" lang="en-US"/>
              <a:t> To assess technical skills and project experience for internships and entry-level positions.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US"/>
              <a:t>University Professors &amp; Peers:</a:t>
            </a:r>
            <a:r>
              <a:rPr dirty="0" sz="2400" lang="en-US"/>
              <a:t> For academic collaboration, project reviews, and networking.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US"/>
              <a:t>Hackathon &amp; Project Collaborators:</a:t>
            </a:r>
            <a:r>
              <a:rPr dirty="0" sz="2400" lang="en-US"/>
              <a:t> To understand my skill set for potential team formations.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US"/>
              <a:t>Myself:</a:t>
            </a:r>
            <a:r>
              <a:rPr dirty="0" sz="2400" lang="en-US"/>
              <a:t> A living document of my learning progress and achievements in AI/ML.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indent="0" marL="0">
              <a:lnSpc>
                <a:spcPct val="100000"/>
              </a:lnSpc>
              <a:spcBef>
                <a:spcPts val="105"/>
              </a:spcBef>
              <a:buNone/>
            </a:pPr>
            <a:r>
              <a:rPr dirty="0" sz="3600" lang="en-IN" spc="10"/>
              <a:t>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7"/>
          <p:cNvSpPr txBox="1"/>
          <p:nvPr/>
        </p:nvSpPr>
        <p:spPr>
          <a:xfrm>
            <a:off x="3124200" y="2125611"/>
            <a:ext cx="6553200" cy="29362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IN"/>
              <a:t>Frontend:</a:t>
            </a:r>
            <a:r>
              <a:rPr dirty="0" sz="2400" lang="en-IN"/>
              <a:t> HTML5, CSS3, JavaScript (ES6+)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IN"/>
              <a:t>Styling:</a:t>
            </a:r>
            <a:r>
              <a:rPr dirty="0" sz="2400" lang="en-IN"/>
              <a:t> Custom CSS with Flexbox &amp; Grid for layout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IN"/>
              <a:t>Icons &amp; UI:</a:t>
            </a:r>
            <a:r>
              <a:rPr dirty="0" sz="2400" lang="en-IN"/>
              <a:t> Font Awesome Icons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IN"/>
              <a:t>Design Principles:</a:t>
            </a:r>
            <a:r>
              <a:rPr dirty="0" sz="2400" lang="en-IN"/>
              <a:t> Mobile-First Responsive Design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IN"/>
              <a:t>Version Control:</a:t>
            </a:r>
            <a:r>
              <a:rPr dirty="0" sz="2400" lang="en-IN"/>
              <a:t> Git &amp; GitHub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IN"/>
              <a:t>Code Editor:</a:t>
            </a:r>
            <a:r>
              <a:rPr dirty="0" sz="2400" lang="en-IN"/>
              <a:t> VS Code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TextBox 1"/>
          <p:cNvSpPr txBox="1"/>
          <p:nvPr/>
        </p:nvSpPr>
        <p:spPr>
          <a:xfrm>
            <a:off x="767849" y="1722098"/>
            <a:ext cx="8794750" cy="4003041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Navigation Bar:</a:t>
            </a:r>
            <a:r>
              <a:rPr dirty="0" sz="2400" lang="en-US"/>
              <a:t> Fixed header with links to all sections.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Hero:</a:t>
            </a:r>
            <a:r>
              <a:rPr dirty="0" sz="2400" lang="en-US"/>
              <a:t> Personal introduction with call-to-action buttons.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About:</a:t>
            </a:r>
            <a:r>
              <a:rPr dirty="0" sz="2400" lang="en-US"/>
              <a:t> Personal bio and key skill tags.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Education:</a:t>
            </a:r>
            <a:r>
              <a:rPr dirty="0" sz="2400" lang="en-US"/>
              <a:t> Timeline of academic qualifications.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Projects:</a:t>
            </a:r>
            <a:r>
              <a:rPr dirty="0" sz="2400" lang="en-US"/>
              <a:t> Grid layout showcasing 3 projects with tech stacks.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Skills:</a:t>
            </a:r>
            <a:r>
              <a:rPr dirty="0" sz="2400" lang="en-US"/>
              <a:t> Visual skill bars categorized by Programming, AI/ML, and Web Tech.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Interests:</a:t>
            </a:r>
            <a:r>
              <a:rPr dirty="0" sz="2400" lang="en-US"/>
              <a:t> Card-based layout for AI/ML passions.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Contact:</a:t>
            </a:r>
            <a:r>
              <a:rPr dirty="0" sz="2400" lang="en-US"/>
              <a:t> Contact information and functional form.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Footer:</a:t>
            </a:r>
            <a:r>
              <a:rPr dirty="0" sz="2400" lang="en-US"/>
              <a:t> Social media links and copyright.</a:t>
            </a:r>
          </a:p>
          <a:p>
            <a:pPr indent="-342900" marL="342900">
              <a:buFont typeface="+mj-lt"/>
              <a:buAutoNum type="arabicPeriod"/>
            </a:pPr>
            <a:endParaRPr dirty="0" sz="240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</a:t>
            </a:r>
          </a:p>
        </p:txBody>
      </p:sp>
      <p:sp>
        <p:nvSpPr>
          <p:cNvPr id="1048674" name="TextBox 2"/>
          <p:cNvSpPr txBox="1"/>
          <p:nvPr/>
        </p:nvSpPr>
        <p:spPr>
          <a:xfrm>
            <a:off x="2667000" y="-3520271"/>
            <a:ext cx="6858000" cy="369332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Courier New" panose="02070309020205020404" pitchFamily="49" charset="0"/>
              <a:buChar char="o"/>
            </a:pPr>
            <a:endParaRPr dirty="0" lang="en-IN"/>
          </a:p>
        </p:txBody>
      </p:sp>
      <p:sp>
        <p:nvSpPr>
          <p:cNvPr id="1048675" name="TextBox 3"/>
          <p:cNvSpPr txBox="1"/>
          <p:nvPr/>
        </p:nvSpPr>
        <p:spPr>
          <a:xfrm>
            <a:off x="755331" y="1875042"/>
            <a:ext cx="7924800" cy="3914141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400" lang="en-IN"/>
              <a:t>Fully Responsive:</a:t>
            </a:r>
            <a:r>
              <a:rPr dirty="0" sz="2400" lang="en-IN"/>
              <a:t> Adapts seamlessly to desktop, tablet, and mobile devices.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400" lang="en-IN"/>
              <a:t>Interactive UI:</a:t>
            </a:r>
            <a:r>
              <a:rPr dirty="0" sz="2400" lang="en-IN"/>
              <a:t> Smooth scrolling navigation, hover effects on buttons and cards.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400" lang="en-IN"/>
              <a:t>Dynamic Skills Section:</a:t>
            </a:r>
            <a:r>
              <a:rPr dirty="0" sz="2400" lang="en-IN"/>
              <a:t> Visual progress bars to quantify proficiency levels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b="1" dirty="0" sz="2400" lang="en-IN"/>
              <a:t>Functional Contact Form:</a:t>
            </a:r>
            <a:r>
              <a:rPr dirty="0" sz="2400" lang="en-IN"/>
              <a:t> Client-side validation for user inputs.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b="1" dirty="0" sz="2400" lang="en-IN"/>
              <a:t>Mobile-Friendly Navigation:</a:t>
            </a:r>
            <a:r>
              <a:rPr dirty="0" sz="2400" lang="en-IN"/>
              <a:t> Hamburger menu for smaller screens.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dharmaprakash k</cp:lastModifiedBy>
  <dcterms:created xsi:type="dcterms:W3CDTF">2024-03-25T01:07:22Z</dcterms:created>
  <dcterms:modified xsi:type="dcterms:W3CDTF">2025-09-06T11:55:50Z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bc0da02f5ab24af6a1afa6cebc920834</vt:lpwstr>
  </property>
</Properties>
</file>