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E816-98E7-AEF3-3146-7DE8B144F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B2AF-854E-8643-EA05-FE2D4981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CFF2-52B9-6E18-66E9-738C9CA6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CDD9-CC8B-3F45-452D-902D4302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C6FF-290A-858F-1CEC-C35CB5D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50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1858-56ED-FC0A-45EC-660962CF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C07F5-49B5-0386-9F40-BC19CB1CD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F91E-4C9C-4D91-449D-033FF8FA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692D-50F4-5853-D3CA-E6E7F60D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C6D2-C0A7-09ED-32C9-29792241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803EC-2026-5D5D-5015-0DEA733B0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1C8EB-9845-668F-8C49-B5A555BB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D0EDF-6BE9-4481-2475-DEB211CD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388B-05A8-A350-6540-7B250AF8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E408-26E9-5A29-AB70-4D5BC789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FA9-A825-4E8B-B89B-03FA789E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A87F-94A6-11CC-1489-AE50776BC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6743D-C3B0-CBB0-EB0D-4469B00B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C310-C771-A873-58EA-A03E9B0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AB16-BDDB-6624-D81E-E541DA8F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033C-94C1-E933-098B-6FC84455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3913-1A53-9468-5472-1C9E48DA8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A163-49A2-409A-2274-E6088C1E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E6A5-5921-961C-5FB1-08829555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99EE-27BD-7FB9-53B2-D302FABE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7B78-35D1-7327-1C15-F39F07EC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4343-5180-C952-27B1-EAD84A1B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9E677-9126-CD78-E2D9-3C4DFAF8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607C-96BA-98EA-6D04-1525E54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2EE00-E90F-9E17-7A6E-92589C9B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F6EC4-A4D1-5D81-98AB-ACD48583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79E0-A3FC-9051-130D-35F48D8E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DC2F-42B3-118A-7222-486B832F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82FDA-DBE7-44DF-657E-5DD57FEF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A84FF-51D3-B0B5-4FCD-96244FD6F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9A61-5230-0F0A-1686-6ECE757C4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2E13E-7496-A65F-8F0A-87F21CA2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42DD2-9945-E63D-6D91-E7DA2F46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C8482-C6AA-A58E-9F3A-72B857B4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88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95E5-BD66-A22C-A300-5A801AF8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A429D-FC53-BB8A-7ACB-9CD9B97D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0979-7C21-734E-6CB1-F7AC0964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EED36-C50E-ABAA-767E-5D6965E0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FF418-FDBA-D36D-4402-BA35F802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8BBDC-D4CD-86BA-6445-E141709D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67D66-A67C-1F4F-0E4E-DE44C82D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5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984E-FF50-1CA3-9CEC-CC520DE1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6C9F-6A7B-9E03-FB6E-543319B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6FD2E-BF2F-2131-29C5-471BE86D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6DDB5-19D6-BA5F-CE3B-366E22DE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02F89-6ED7-0046-ED4D-9734BF19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6877B-74FA-053D-6072-7034200A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43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1F49-7B7B-B676-7413-1F72E149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3CB57-B56D-661E-6661-1F7906A2F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50CA4-7426-3C43-6179-12926925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9196E-8BA4-10FF-530D-30D29A90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98F4-0A33-E41E-38CF-BEB0C63A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F6059-2FA0-34C7-4373-2EFC650D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1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FBD7F-2AD2-A062-25FF-7DABCADA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E0F0A-A9C0-674E-D8CF-9484293A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4B148-A2D8-612C-815F-5A07E47A1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6CB6-AAE9-48CD-99AB-9ABEBCA4276F}" type="datetimeFigureOut">
              <a:rPr lang="en-GB" smtClean="0"/>
              <a:t>03/09/2023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0362-6640-1778-C4DF-2D7CC9B37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D4D3-C2B7-9A0F-60DD-1C008B9F8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05B9-7261-4A5E-9CB9-0DD9E949B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83876-08B5-63B0-C6DF-310FDB89D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4" r="10481" b="-2"/>
          <a:stretch/>
        </p:blipFill>
        <p:spPr>
          <a:xfrm>
            <a:off x="20" y="-1"/>
            <a:ext cx="3975444" cy="430659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F7FF31-E09A-BA48-CB70-99A708AEB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92" r="34860" b="1"/>
          <a:stretch/>
        </p:blipFill>
        <p:spPr>
          <a:xfrm>
            <a:off x="4148881" y="-1"/>
            <a:ext cx="3872656" cy="4306594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CDBE6-64D2-A285-ED82-ADB693030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31" r="29082" b="-1"/>
          <a:stretch/>
        </p:blipFill>
        <p:spPr>
          <a:xfrm>
            <a:off x="8194953" y="-1"/>
            <a:ext cx="3997047" cy="4306593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401F4-33B9-91AA-B9D9-BAF1A0DA509F}"/>
              </a:ext>
            </a:extLst>
          </p:cNvPr>
          <p:cNvSpPr txBox="1"/>
          <p:nvPr/>
        </p:nvSpPr>
        <p:spPr>
          <a:xfrm>
            <a:off x="4413582" y="4544570"/>
            <a:ext cx="7147481" cy="17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Gamification feature chosen by users – Virtual plant growing</a:t>
            </a:r>
            <a:br>
              <a:rPr lang="en-US" sz="2000" b="1" dirty="0"/>
            </a:b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Possible </a:t>
            </a:r>
            <a:r>
              <a:rPr lang="en-US" sz="2000" b="1" dirty="0" err="1"/>
              <a:t>colour</a:t>
            </a:r>
            <a:r>
              <a:rPr lang="en-US" sz="2000" b="1" dirty="0"/>
              <a:t> scheme inspiration from nature</a:t>
            </a:r>
          </a:p>
        </p:txBody>
      </p:sp>
    </p:spTree>
    <p:extLst>
      <p:ext uri="{BB962C8B-B14F-4D97-AF65-F5344CB8AC3E}">
        <p14:creationId xmlns:p14="http://schemas.microsoft.com/office/powerpoint/2010/main" val="24132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6EBE8E-2015-3C74-17BF-05773740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018"/>
            <a:ext cx="12192000" cy="1107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A9C6F-24BB-81A0-CE89-FF04CCD5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1" y="2899671"/>
            <a:ext cx="628650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FAE9C-B4B2-0833-448E-FB0F0AF0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" y="2334604"/>
            <a:ext cx="600075" cy="561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FBB2B1-A2C1-F951-822C-15639FB42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1" y="2343784"/>
            <a:ext cx="447675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4DFF34-9DEE-9642-95A5-8A5D99D2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" y="3011487"/>
            <a:ext cx="628650" cy="552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5F88C6-2427-D175-7926-981F88ED6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" y="3657889"/>
            <a:ext cx="628650" cy="542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8809F5-C050-6B52-2A58-D78A31C62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70" y="3657889"/>
            <a:ext cx="619125" cy="5143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17FD108-18A0-1A22-3521-5AA3850236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7460" y="3753139"/>
            <a:ext cx="638175" cy="495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463694-3CC7-FAA3-8335-F871A350F0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7608" y="2320316"/>
            <a:ext cx="666750" cy="590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7EF3EB-A1E7-ECB1-BFD4-7AFAA94EDC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608" y="2962564"/>
            <a:ext cx="647700" cy="647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3D117A-ECF2-3E90-CD66-AE1586C3E1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07" y="4248439"/>
            <a:ext cx="628650" cy="647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3D3E8B-0090-B056-5312-C08E2FE453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257" y="4315114"/>
            <a:ext cx="638175" cy="542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4C7527B-2B08-706F-1A12-22456A9099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0957" y="4291301"/>
            <a:ext cx="619125" cy="5619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9DDB37-CFFD-6BAF-7F22-B7B6E125696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949" t="6418"/>
          <a:stretch/>
        </p:blipFill>
        <p:spPr>
          <a:xfrm>
            <a:off x="8773795" y="1496625"/>
            <a:ext cx="3418205" cy="40824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58DD94-1DE4-D6CE-A34D-BE0BB982FEA1}"/>
              </a:ext>
            </a:extLst>
          </p:cNvPr>
          <p:cNvSpPr txBox="1"/>
          <p:nvPr/>
        </p:nvSpPr>
        <p:spPr>
          <a:xfrm>
            <a:off x="9173845" y="1171174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latin typeface="Palatino Linotype" panose="02040502050505030304" pitchFamily="18" charset="0"/>
              </a:rPr>
              <a:t>Font – Palatino Linotype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1349DD-D92A-8694-405F-CC962E657E83}"/>
              </a:ext>
            </a:extLst>
          </p:cNvPr>
          <p:cNvSpPr txBox="1"/>
          <p:nvPr/>
        </p:nvSpPr>
        <p:spPr>
          <a:xfrm>
            <a:off x="69692" y="1662424"/>
            <a:ext cx="1672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Palatino Linotype" panose="02040502050505030304" pitchFamily="18" charset="0"/>
              </a:rPr>
              <a:t>Minimalist Icons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767AC2F-F8E3-9A14-85BB-E93B7067B3A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587566"/>
            <a:ext cx="12192000" cy="128702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DD4F1C2-A98E-9815-70DC-0F2FBA198BF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86573" y="1687511"/>
            <a:ext cx="1504950" cy="2695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729D66A-831C-A8B2-F508-DA79D2BECC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75492" y="1677987"/>
            <a:ext cx="1457325" cy="27146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E8F507E-DB76-AF02-9B58-75A2138AE0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06946" y="1720271"/>
            <a:ext cx="1362075" cy="27622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7CA88DA-1EE1-14D3-AFE2-45F40F40F7E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29519" y="1677987"/>
            <a:ext cx="1466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3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57D0-0FA7-9A3F-ED06-2730C714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Potential calendar views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0EBCF-E176-434C-AAC3-8091C77AA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7" y="2254945"/>
            <a:ext cx="2427241" cy="3609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6ABB7-8814-9A4D-39B5-84F2D57D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94" y="2254945"/>
            <a:ext cx="2030219" cy="360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E5369-6BB6-1126-2739-11B3C5802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459" y="2254946"/>
            <a:ext cx="1660268" cy="3609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1CD17-F972-215A-786B-310E2E422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289" y="2254945"/>
            <a:ext cx="1741477" cy="36092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D58AF7-9929-C49A-8B83-AE4BBC339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3893" y="2254945"/>
            <a:ext cx="1812094" cy="3609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126CC8-D301-80CE-7C5B-3DC05442EBF1}"/>
              </a:ext>
            </a:extLst>
          </p:cNvPr>
          <p:cNvSpPr txBox="1"/>
          <p:nvPr/>
        </p:nvSpPr>
        <p:spPr>
          <a:xfrm>
            <a:off x="2802255" y="6468922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– where should the button placement go?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A9518-0868-1840-9BFC-90FD89C5F06B}"/>
              </a:ext>
            </a:extLst>
          </p:cNvPr>
          <p:cNvSpPr txBox="1"/>
          <p:nvPr/>
        </p:nvSpPr>
        <p:spPr>
          <a:xfrm>
            <a:off x="133507" y="6086475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Everything in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8EAF8-830C-EE27-A074-1CBE80C4B316}"/>
              </a:ext>
            </a:extLst>
          </p:cNvPr>
          <p:cNvSpPr txBox="1"/>
          <p:nvPr/>
        </p:nvSpPr>
        <p:spPr>
          <a:xfrm>
            <a:off x="9705975" y="6086475"/>
            <a:ext cx="223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minimal design,</a:t>
            </a:r>
            <a:br>
              <a:rPr lang="en-GB" dirty="0"/>
            </a:br>
            <a:r>
              <a:rPr lang="en-GB" dirty="0"/>
              <a:t>might need to scroll</a:t>
            </a:r>
          </a:p>
        </p:txBody>
      </p:sp>
    </p:spTree>
    <p:extLst>
      <p:ext uri="{BB962C8B-B14F-4D97-AF65-F5344CB8AC3E}">
        <p14:creationId xmlns:p14="http://schemas.microsoft.com/office/powerpoint/2010/main" val="29967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F4FC0-6464-88AC-F99B-71A1471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Add session inspiration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9E2106-EC9A-5DB9-DFD5-085233A3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89" y="2619784"/>
            <a:ext cx="1899021" cy="3600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590FC-7D2D-C194-284D-57EA487E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89" y="2619784"/>
            <a:ext cx="1917021" cy="360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E1C9D-ED04-8719-A7E3-27DDC7B1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786" y="2619784"/>
            <a:ext cx="2403027" cy="36000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B65EC3-8A8C-2A25-5288-3D6EFDA727DD}"/>
              </a:ext>
            </a:extLst>
          </p:cNvPr>
          <p:cNvSpPr txBox="1"/>
          <p:nvPr/>
        </p:nvSpPr>
        <p:spPr>
          <a:xfrm>
            <a:off x="12710" y="32043"/>
            <a:ext cx="2158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Does the user prefer</a:t>
            </a:r>
            <a:br>
              <a:rPr lang="en-GB" dirty="0"/>
            </a:br>
            <a:r>
              <a:rPr lang="en-GB" dirty="0"/>
              <a:t>start time + duration</a:t>
            </a:r>
            <a:br>
              <a:rPr lang="en-GB" dirty="0"/>
            </a:br>
            <a:r>
              <a:rPr lang="en-GB" dirty="0"/>
              <a:t>or </a:t>
            </a:r>
            <a:br>
              <a:rPr lang="en-GB" dirty="0"/>
            </a:br>
            <a:r>
              <a:rPr lang="en-GB" dirty="0"/>
              <a:t>start time + end time</a:t>
            </a:r>
            <a:br>
              <a:rPr lang="en-GB" dirty="0"/>
            </a:br>
            <a:r>
              <a:rPr lang="en-GB" dirty="0"/>
              <a:t>selection?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4B539-BC3F-EE0B-2CD4-CB3E5B918BB7}"/>
              </a:ext>
            </a:extLst>
          </p:cNvPr>
          <p:cNvSpPr txBox="1"/>
          <p:nvPr/>
        </p:nvSpPr>
        <p:spPr>
          <a:xfrm>
            <a:off x="10469269" y="208553"/>
            <a:ext cx="15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Drop down or pop up date selection?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43082-5C1C-F20B-FDD2-6F81BE2F8F32}"/>
              </a:ext>
            </a:extLst>
          </p:cNvPr>
          <p:cNvSpPr txBox="1"/>
          <p:nvPr/>
        </p:nvSpPr>
        <p:spPr>
          <a:xfrm>
            <a:off x="2457450" y="6354246"/>
            <a:ext cx="900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Should this be its own screen, or will it pop up in front of calendar and have X button to close?</a:t>
            </a:r>
          </a:p>
        </p:txBody>
      </p:sp>
    </p:spTree>
    <p:extLst>
      <p:ext uri="{BB962C8B-B14F-4D97-AF65-F5344CB8AC3E}">
        <p14:creationId xmlns:p14="http://schemas.microsoft.com/office/powerpoint/2010/main" val="188505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101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PowerPoint Presentation</vt:lpstr>
      <vt:lpstr>Potential calendar views</vt:lpstr>
      <vt:lpstr>Add session inspiration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McDowell</dc:creator>
  <cp:lastModifiedBy>Sarah McDowell</cp:lastModifiedBy>
  <cp:revision>7</cp:revision>
  <dcterms:created xsi:type="dcterms:W3CDTF">2023-09-01T20:57:02Z</dcterms:created>
  <dcterms:modified xsi:type="dcterms:W3CDTF">2023-09-04T15:34:31Z</dcterms:modified>
</cp:coreProperties>
</file>