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2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230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2019/7/7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2019/7/7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2019/7/7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 descr="2017-06-05_20192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229638"/>
            <a:ext cx="8580964" cy="46621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 smtClean="0"/>
              <a:t>快速傅立葉轉換</a:t>
            </a:r>
            <a:endParaRPr lang="zh-TW" altLang="en-US" dirty="0"/>
          </a:p>
        </p:txBody>
      </p:sp>
      <p:pic>
        <p:nvPicPr>
          <p:cNvPr id="4" name="內容版面配置區 3" descr="TTFco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40152" y="260648"/>
            <a:ext cx="2696916" cy="6439445"/>
          </a:xfrm>
        </p:spPr>
      </p:pic>
      <p:pic>
        <p:nvPicPr>
          <p:cNvPr id="5" name="圖片 4" descr="DIT_N8_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412775"/>
            <a:ext cx="2880320" cy="2229289"/>
          </a:xfrm>
          <a:prstGeom prst="rect">
            <a:avLst/>
          </a:prstGeom>
        </p:spPr>
      </p:pic>
      <p:pic>
        <p:nvPicPr>
          <p:cNvPr id="6" name="圖片 5" descr="2017-06-05_20093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4149080"/>
            <a:ext cx="3096344" cy="1076325"/>
          </a:xfrm>
          <a:prstGeom prst="rect">
            <a:avLst/>
          </a:prstGeom>
        </p:spPr>
      </p:pic>
      <p:pic>
        <p:nvPicPr>
          <p:cNvPr id="7" name="圖片 6" descr="2017-06-05_20095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3648" y="5157192"/>
            <a:ext cx="3096344" cy="685800"/>
          </a:xfrm>
          <a:prstGeom prst="rect">
            <a:avLst/>
          </a:prstGeom>
        </p:spPr>
      </p:pic>
      <p:pic>
        <p:nvPicPr>
          <p:cNvPr id="8" name="圖片 7" descr="2017-06-05_20112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95936" y="1412776"/>
            <a:ext cx="990600" cy="1819275"/>
          </a:xfrm>
          <a:prstGeom prst="rect">
            <a:avLst/>
          </a:prstGeom>
        </p:spPr>
      </p:pic>
      <p:cxnSp>
        <p:nvCxnSpPr>
          <p:cNvPr id="10" name="直線單箭頭接點 9"/>
          <p:cNvCxnSpPr>
            <a:stCxn id="5" idx="3"/>
            <a:endCxn id="8" idx="1"/>
          </p:cNvCxnSpPr>
          <p:nvPr/>
        </p:nvCxnSpPr>
        <p:spPr>
          <a:xfrm flipV="1">
            <a:off x="3347864" y="2322414"/>
            <a:ext cx="648072" cy="205006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左大括弧 12"/>
          <p:cNvSpPr/>
          <p:nvPr/>
        </p:nvSpPr>
        <p:spPr>
          <a:xfrm>
            <a:off x="5436096" y="836712"/>
            <a:ext cx="405759" cy="2592288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左大括弧 15"/>
          <p:cNvSpPr/>
          <p:nvPr/>
        </p:nvSpPr>
        <p:spPr>
          <a:xfrm>
            <a:off x="5436096" y="3717032"/>
            <a:ext cx="405759" cy="252028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stCxn id="5" idx="2"/>
            <a:endCxn id="6" idx="0"/>
          </p:cNvCxnSpPr>
          <p:nvPr/>
        </p:nvCxnSpPr>
        <p:spPr>
          <a:xfrm>
            <a:off x="1907704" y="3642064"/>
            <a:ext cx="1044116" cy="507016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3"/>
            <a:endCxn id="13" idx="1"/>
          </p:cNvCxnSpPr>
          <p:nvPr/>
        </p:nvCxnSpPr>
        <p:spPr>
          <a:xfrm flipV="1">
            <a:off x="4986536" y="2132856"/>
            <a:ext cx="449560" cy="18955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16" idx="1"/>
          </p:cNvCxnSpPr>
          <p:nvPr/>
        </p:nvCxnSpPr>
        <p:spPr>
          <a:xfrm flipV="1">
            <a:off x="4499992" y="4977172"/>
            <a:ext cx="936104" cy="3600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頻率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2040" y="2708920"/>
            <a:ext cx="3995936" cy="29131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l-GR" altLang="zh-TW" sz="2700" dirty="0" smtClean="0"/>
              <a:t>ω</a:t>
            </a:r>
            <a:r>
              <a:rPr lang="pt-BR" altLang="zh-TW" sz="2700" dirty="0" smtClean="0"/>
              <a:t>=(2*pi/N)*n=(2*pi)/(N/n)</a:t>
            </a:r>
          </a:p>
          <a:p>
            <a:pPr>
              <a:buNone/>
            </a:pPr>
            <a:r>
              <a:rPr lang="pt-BR" altLang="zh-TW" sz="2700" dirty="0" smtClean="0"/>
              <a:t>T=(2*pi)/</a:t>
            </a:r>
            <a:r>
              <a:rPr lang="el-GR" altLang="zh-TW" sz="2700" dirty="0" smtClean="0"/>
              <a:t>ω</a:t>
            </a:r>
            <a:endParaRPr lang="pt-BR" altLang="zh-TW" sz="2700" dirty="0" smtClean="0"/>
          </a:p>
          <a:p>
            <a:pPr>
              <a:buNone/>
            </a:pPr>
            <a:r>
              <a:rPr lang="pt-BR" altLang="zh-TW" sz="2700" dirty="0" smtClean="0"/>
              <a:t>-&gt;(N/n)=T</a:t>
            </a:r>
          </a:p>
          <a:p>
            <a:pPr>
              <a:buNone/>
            </a:pPr>
            <a:r>
              <a:rPr lang="pt-BR" altLang="zh-TW" sz="2700" dirty="0" smtClean="0"/>
              <a:t>f=1/T</a:t>
            </a:r>
          </a:p>
          <a:p>
            <a:pPr>
              <a:buNone/>
            </a:pPr>
            <a:r>
              <a:rPr lang="pt-BR" altLang="zh-TW" sz="2700" dirty="0" smtClean="0"/>
              <a:t>-&gt;(n/N)=f</a:t>
            </a:r>
          </a:p>
          <a:p>
            <a:pPr>
              <a:buNone/>
            </a:pPr>
            <a:r>
              <a:rPr lang="pt-BR" altLang="zh-TW" sz="2700" dirty="0" smtClean="0"/>
              <a:t>-&gt;(n*fs/N)=Hz</a:t>
            </a:r>
            <a:endParaRPr lang="zh-TW" altLang="en-US" sz="2700" dirty="0"/>
          </a:p>
        </p:txBody>
      </p:sp>
      <p:pic>
        <p:nvPicPr>
          <p:cNvPr id="5" name="圖片 4" descr="2017-06-07_1231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340768"/>
            <a:ext cx="6408712" cy="1296144"/>
          </a:xfrm>
          <a:prstGeom prst="rect">
            <a:avLst/>
          </a:prstGeom>
        </p:spPr>
      </p:pic>
      <p:pic>
        <p:nvPicPr>
          <p:cNvPr id="6" name="圖片 5" descr="2017-06-07_1234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2636912"/>
            <a:ext cx="4543425" cy="262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467600" cy="1143000"/>
          </a:xfrm>
        </p:spPr>
        <p:txBody>
          <a:bodyPr/>
          <a:lstStyle/>
          <a:p>
            <a:r>
              <a:rPr lang="zh-TW" altLang="en-US" dirty="0" smtClean="0"/>
              <a:t>轉換過程</a:t>
            </a:r>
            <a:endParaRPr lang="zh-TW" altLang="en-US" dirty="0"/>
          </a:p>
        </p:txBody>
      </p:sp>
      <p:pic>
        <p:nvPicPr>
          <p:cNvPr id="4" name="內容版面配置區 3" descr="2017-06-07_1417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11960" y="260648"/>
            <a:ext cx="4226152" cy="640871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166</TotalTime>
  <Words>41</Words>
  <Application>Microsoft Office PowerPoint</Application>
  <PresentationFormat>如螢幕大小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Franklin Gothic Book</vt:lpstr>
      <vt:lpstr>微軟正黑體</vt:lpstr>
      <vt:lpstr>Arial</vt:lpstr>
      <vt:lpstr>Wingdings 2</vt:lpstr>
      <vt:lpstr>科技</vt:lpstr>
      <vt:lpstr>PowerPoint 簡報</vt:lpstr>
      <vt:lpstr>快速傅立葉轉換</vt:lpstr>
      <vt:lpstr>頻率</vt:lpstr>
      <vt:lpstr>轉換過程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Windows 使用者</cp:lastModifiedBy>
  <cp:revision>25</cp:revision>
  <dcterms:created xsi:type="dcterms:W3CDTF">2017-05-31T14:25:19Z</dcterms:created>
  <dcterms:modified xsi:type="dcterms:W3CDTF">2019-07-07T15:24:50Z</dcterms:modified>
</cp:coreProperties>
</file>