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3"/>
    <p:restoredTop sz="94660"/>
  </p:normalViewPr>
  <p:slideViewPr>
    <p:cSldViewPr snapToGrid="0">
      <p:cViewPr varScale="1">
        <p:scale>
          <a:sx n="94" d="100"/>
          <a:sy n="94" d="100"/>
        </p:scale>
        <p:origin x="102" y="11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lice.org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lice.org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406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Alic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166" y="574171"/>
            <a:ext cx="738574" cy="41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5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76BD02-D6EF-41C5-9D47-0A0DDCC7DCB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05C87D-191A-4E0A-9C9C-F5A082B2CE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Alic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432" y="749087"/>
            <a:ext cx="1476375" cy="82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76BD02-D6EF-41C5-9D47-0A0DDCC7DCB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1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7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9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5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6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9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0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Lab10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751840" y="2028096"/>
            <a:ext cx="9995368" cy="1800065"/>
          </a:xfrm>
        </p:spPr>
        <p:txBody>
          <a:bodyPr>
            <a:normAutofit/>
          </a:bodyPr>
          <a:lstStyle/>
          <a:p>
            <a:r>
              <a:rPr lang="ko-KR" altLang="en-US" dirty="0"/>
              <a:t>상어가 물고기 잡아먹기</a:t>
            </a:r>
            <a:endParaRPr lang="en-US" altLang="ko-KR" dirty="0"/>
          </a:p>
          <a:p>
            <a:pPr lvl="1"/>
            <a:r>
              <a:rPr lang="ko-KR" altLang="en-US" dirty="0"/>
              <a:t>재귀를 이용하여 </a:t>
            </a:r>
            <a:r>
              <a:rPr lang="ko-KR" altLang="en-US" dirty="0" err="1"/>
              <a:t>상어잡아</a:t>
            </a:r>
            <a:r>
              <a:rPr lang="ko-KR" altLang="en-US" dirty="0"/>
              <a:t> 먹기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096" y="2267594"/>
            <a:ext cx="5940152" cy="39757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Storyboard: </a:t>
            </a:r>
            <a:r>
              <a:rPr lang="en-US" altLang="ko-KR" dirty="0"/>
              <a:t>chase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Chase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955720" y="3103384"/>
            <a:ext cx="6096000" cy="26776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상어가 </a:t>
            </a:r>
            <a:r>
              <a:rPr lang="ko-KR" altLang="en-US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물고기를 바라본다</a:t>
            </a:r>
            <a:endParaRPr lang="en-US" altLang="ko-KR" sz="2400" i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x-none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If  </a:t>
            </a:r>
            <a:r>
              <a:rPr lang="ko-KR" altLang="en-US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상어와 물고기가 가까우면</a:t>
            </a:r>
            <a:endParaRPr lang="en-US" altLang="x-none" sz="2400" i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en-US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상어가 물고기를 잡아 먹는다</a:t>
            </a:r>
            <a:endParaRPr lang="en-US" altLang="ko-KR" sz="2400" i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x-none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</a:p>
          <a:p>
            <a:pPr lvl="1"/>
            <a:r>
              <a:rPr lang="ko-KR" altLang="en-US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물고기가 수영한다</a:t>
            </a:r>
            <a:r>
              <a:rPr lang="en-US" altLang="ko-KR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x-none" sz="2400" i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en-US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상어가 쫒아 간다</a:t>
            </a:r>
            <a:endParaRPr lang="en-US" altLang="ko-KR" sz="2400" i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chase </a:t>
            </a:r>
            <a:r>
              <a:rPr lang="ko-KR" altLang="en-US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</a:t>
            </a:r>
            <a:r>
              <a:rPr lang="ko-KR" altLang="en-US" sz="2400" i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호출</a:t>
            </a:r>
            <a:endParaRPr lang="en-US" altLang="x-none" sz="2400" i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36254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분할">
      <a:maj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Gill Sans MT</vt:lpstr>
      <vt:lpstr>굴림체</vt:lpstr>
      <vt:lpstr>맑은 고딕</vt:lpstr>
      <vt:lpstr>휴먼매직체</vt:lpstr>
      <vt:lpstr>Wingdings 2</vt:lpstr>
      <vt:lpstr>분할</vt:lpstr>
      <vt:lpstr>Lab10</vt:lpstr>
      <vt:lpstr>Storyboard: chase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공학 개론</dc:title>
  <dc:creator>Jaehee</dc:creator>
  <cp:lastModifiedBy>Jaehee</cp:lastModifiedBy>
  <cp:revision>40</cp:revision>
  <dcterms:created xsi:type="dcterms:W3CDTF">2018-02-27T04:38:01Z</dcterms:created>
  <dcterms:modified xsi:type="dcterms:W3CDTF">2018-05-25T05:22:18Z</dcterms:modified>
</cp:coreProperties>
</file>