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7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6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2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6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3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BFF-CD52-4FB9-AB61-E0EF91D3A90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62F3-6BD5-4E91-8A7E-79CF87BE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1690688"/>
            <a:ext cx="7095068" cy="289293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840134" y="1825625"/>
            <a:ext cx="351366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Man turns to bone</a:t>
            </a:r>
          </a:p>
          <a:p>
            <a:r>
              <a:rPr lang="en-US" altLang="ko-KR" dirty="0" smtClean="0"/>
              <a:t>Bone goes to man’s finger</a:t>
            </a:r>
          </a:p>
          <a:p>
            <a:r>
              <a:rPr lang="en-US" altLang="ko-KR" dirty="0" smtClean="0"/>
              <a:t>Man moves to chair</a:t>
            </a:r>
          </a:p>
          <a:p>
            <a:r>
              <a:rPr lang="en-US" altLang="ko-KR" dirty="0" smtClean="0"/>
              <a:t>Man calls the dog</a:t>
            </a:r>
          </a:p>
          <a:p>
            <a:r>
              <a:rPr lang="en-US" altLang="ko-KR" dirty="0" smtClean="0"/>
              <a:t>Dog moves to the man</a:t>
            </a:r>
          </a:p>
          <a:p>
            <a:r>
              <a:rPr lang="en-US" altLang="ko-KR" dirty="0" smtClean="0"/>
              <a:t>Dog turns around the man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9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Lab2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Jaehee Jung</dc:creator>
  <cp:lastModifiedBy>Jaehee Jung</cp:lastModifiedBy>
  <cp:revision>4</cp:revision>
  <dcterms:created xsi:type="dcterms:W3CDTF">2019-03-16T16:47:00Z</dcterms:created>
  <dcterms:modified xsi:type="dcterms:W3CDTF">2019-03-16T16:47:48Z</dcterms:modified>
</cp:coreProperties>
</file>