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lice.org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lice.org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406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Alic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166" y="574171"/>
            <a:ext cx="738574" cy="41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5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76BD02-D6EF-41C5-9D47-0A0DDCC7DCB7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05C87D-191A-4E0A-9C9C-F5A082B2CE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Alic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432" y="749087"/>
            <a:ext cx="1476375" cy="82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76BD02-D6EF-41C5-9D47-0A0DDCC7DCB7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1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6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7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9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5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6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02-D6EF-41C5-9D47-0A0DDCC7DCB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9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376BD02-D6EF-41C5-9D47-0A0DDCC7DCB7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805C87D-191A-4E0A-9C9C-F5A082B2C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0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05" y="3228317"/>
            <a:ext cx="5295900" cy="3743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Lab4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745" y="413556"/>
            <a:ext cx="4643769" cy="305780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3559" y="1534511"/>
            <a:ext cx="5448555" cy="5654565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다음과 같은  </a:t>
            </a:r>
            <a:r>
              <a:rPr lang="en-US" altLang="ko-KR" dirty="0"/>
              <a:t>Procedure 4 </a:t>
            </a:r>
            <a:r>
              <a:rPr lang="ko-KR" altLang="en-US" dirty="0"/>
              <a:t>개를 만들어라</a:t>
            </a:r>
            <a:endParaRPr lang="en-US" altLang="ko-KR" dirty="0"/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문장을 사용하여 사용자에게 원하는 단수를 입력 받아 구구단을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이것만 </a:t>
            </a:r>
            <a:r>
              <a:rPr lang="en-US" altLang="ko-KR" dirty="0" smtClean="0"/>
              <a:t>Alice </a:t>
            </a:r>
            <a:r>
              <a:rPr lang="ko-KR" altLang="en-US" dirty="0" smtClean="0"/>
              <a:t>에서  </a:t>
            </a:r>
            <a:r>
              <a:rPr lang="en-US" altLang="ko-KR" dirty="0" smtClean="0"/>
              <a:t>procedure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 smtClean="0"/>
              <a:t>CircleTree</a:t>
            </a:r>
            <a:r>
              <a:rPr lang="en-US" altLang="ko-KR" dirty="0" smtClean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비행기가  나무를 향하고 나무근처까지 이동한다</a:t>
            </a:r>
            <a:r>
              <a:rPr lang="en-US" altLang="ko-KR" dirty="0"/>
              <a:t>. </a:t>
            </a:r>
            <a:r>
              <a:rPr lang="ko-KR" altLang="en-US" dirty="0"/>
              <a:t>왼쪽으로 </a:t>
            </a:r>
            <a:r>
              <a:rPr lang="en-US" altLang="ko-KR" dirty="0"/>
              <a:t>90</a:t>
            </a:r>
            <a:r>
              <a:rPr lang="ko-KR" altLang="en-US" dirty="0"/>
              <a:t>도 돌고 나서 나무를 크게 돈다</a:t>
            </a:r>
            <a:r>
              <a:rPr lang="en-US" altLang="ko-KR" dirty="0"/>
              <a:t>. </a:t>
            </a:r>
            <a:r>
              <a:rPr lang="en-US" altLang="ko-KR" dirty="0" smtClean="0"/>
              <a:t> (Scene </a:t>
            </a:r>
            <a:r>
              <a:rPr lang="en-US" altLang="ko-KR" dirty="0" smtClean="0"/>
              <a:t>level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HelicopterMove</a:t>
            </a:r>
            <a:r>
              <a:rPr lang="en-US" altLang="ko-KR" dirty="0"/>
              <a:t> –</a:t>
            </a:r>
            <a:r>
              <a:rPr lang="ko-KR" altLang="en-US" dirty="0"/>
              <a:t>비행기가  착륙지점까지 이동한다</a:t>
            </a:r>
            <a:r>
              <a:rPr lang="en-US" altLang="ko-KR" dirty="0"/>
              <a:t>. .  (Scene level </a:t>
            </a:r>
            <a:r>
              <a:rPr lang="ko-KR" altLang="en-US" dirty="0"/>
              <a:t>작성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AliceMove</a:t>
            </a:r>
            <a:r>
              <a:rPr lang="en-US" altLang="ko-KR" dirty="0"/>
              <a:t>-</a:t>
            </a:r>
            <a:r>
              <a:rPr lang="ko-KR" altLang="en-US" dirty="0"/>
              <a:t>앨리스가 비행기 있는 곳으로 이동한다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bunnyMove</a:t>
            </a:r>
            <a:r>
              <a:rPr lang="en-US" altLang="ko-KR" dirty="0"/>
              <a:t>- </a:t>
            </a:r>
            <a:r>
              <a:rPr lang="ko-KR" altLang="en-US" dirty="0"/>
              <a:t>토끼가 비행기 있는 </a:t>
            </a:r>
            <a:r>
              <a:rPr lang="ko-KR" altLang="en-US" dirty="0" err="1"/>
              <a:t>곳까지으로</a:t>
            </a:r>
            <a:r>
              <a:rPr lang="ko-KR" altLang="en-US" dirty="0"/>
              <a:t> 이동한다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CF3818C-5FBD-4F46-8BFB-AF2B265B780B}"/>
              </a:ext>
            </a:extLst>
          </p:cNvPr>
          <p:cNvSpPr/>
          <p:nvPr/>
        </p:nvSpPr>
        <p:spPr>
          <a:xfrm>
            <a:off x="3843670" y="4221126"/>
            <a:ext cx="1137683" cy="37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0D1E24A-0891-9844-A5E9-2EF113C94FB0}"/>
              </a:ext>
            </a:extLst>
          </p:cNvPr>
          <p:cNvSpPr/>
          <p:nvPr/>
        </p:nvSpPr>
        <p:spPr>
          <a:xfrm>
            <a:off x="3843669" y="5775039"/>
            <a:ext cx="1137683" cy="37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5E085C9-542C-604D-B646-3D365FA23476}"/>
              </a:ext>
            </a:extLst>
          </p:cNvPr>
          <p:cNvSpPr/>
          <p:nvPr/>
        </p:nvSpPr>
        <p:spPr>
          <a:xfrm>
            <a:off x="3843669" y="6170540"/>
            <a:ext cx="1137683" cy="37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A21EAF5-B242-124F-AD04-7834C067300D}"/>
              </a:ext>
            </a:extLst>
          </p:cNvPr>
          <p:cNvSpPr/>
          <p:nvPr/>
        </p:nvSpPr>
        <p:spPr>
          <a:xfrm>
            <a:off x="3843668" y="4727841"/>
            <a:ext cx="1137683" cy="37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CF3818C-5FBD-4F46-8BFB-AF2B265B780B}"/>
              </a:ext>
            </a:extLst>
          </p:cNvPr>
          <p:cNvSpPr/>
          <p:nvPr/>
        </p:nvSpPr>
        <p:spPr>
          <a:xfrm>
            <a:off x="3437267" y="3772392"/>
            <a:ext cx="1803600" cy="372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702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토끼뛰기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65801"/>
            <a:ext cx="5815432" cy="45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2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사람걷기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9" y="2279650"/>
            <a:ext cx="58959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28929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96</TotalTime>
  <Words>75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휴먼매직체</vt:lpstr>
      <vt:lpstr>Gill Sans MT</vt:lpstr>
      <vt:lpstr>Wingdings 2</vt:lpstr>
      <vt:lpstr>분할</vt:lpstr>
      <vt:lpstr>Lab4</vt:lpstr>
      <vt:lpstr>토끼뛰기</vt:lpstr>
      <vt:lpstr>사람걷기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공학 개론</dc:title>
  <dc:creator>Jaehee</dc:creator>
  <cp:lastModifiedBy>Jaehee Jung</cp:lastModifiedBy>
  <cp:revision>24</cp:revision>
  <dcterms:created xsi:type="dcterms:W3CDTF">2018-02-27T04:38:01Z</dcterms:created>
  <dcterms:modified xsi:type="dcterms:W3CDTF">2019-03-31T14:01:51Z</dcterms:modified>
</cp:coreProperties>
</file>