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0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4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9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5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7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5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5072-9A4F-4759-B2FB-2F765F3D28E1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65BC-F0F2-47AB-9EF4-09E78152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9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남자 </a:t>
            </a:r>
            <a:r>
              <a:rPr lang="ko-KR" altLang="en-US" dirty="0" err="1" smtClean="0"/>
              <a:t>두명이</a:t>
            </a:r>
            <a:r>
              <a:rPr lang="ko-KR" altLang="en-US" dirty="0" smtClean="0"/>
              <a:t> 서로 다른 걸음으로 동시에 빙하까지 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smtClean="0"/>
              <a:t>a3c </a:t>
            </a:r>
            <a:r>
              <a:rPr lang="ko-KR" altLang="en-US" dirty="0" smtClean="0"/>
              <a:t>파일을 </a:t>
            </a:r>
            <a:r>
              <a:rPr lang="ko-KR" altLang="en-US" smtClean="0"/>
              <a:t>적당히 수정</a:t>
            </a:r>
            <a:endParaRPr lang="en-US" altLang="ko-KR" dirty="0" smtClean="0"/>
          </a:p>
          <a:p>
            <a:r>
              <a:rPr lang="ko-KR" altLang="en-US" dirty="0" err="1" smtClean="0"/>
              <a:t>두명의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스케이터가</a:t>
            </a:r>
            <a:r>
              <a:rPr lang="ko-KR" altLang="en-US" dirty="0" smtClean="0"/>
              <a:t> 서로 다른 연기를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Ex1) </a:t>
            </a:r>
            <a:r>
              <a:rPr lang="ko-KR" altLang="en-US" dirty="0" err="1" smtClean="0"/>
              <a:t>스케이터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앞으로 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돌기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스케이터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점프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9" y="4001294"/>
            <a:ext cx="3926230" cy="24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1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Lab5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</dc:title>
  <dc:creator>Jaehee</dc:creator>
  <cp:lastModifiedBy>Jaehee</cp:lastModifiedBy>
  <cp:revision>1</cp:revision>
  <dcterms:created xsi:type="dcterms:W3CDTF">2019-04-07T16:22:53Z</dcterms:created>
  <dcterms:modified xsi:type="dcterms:W3CDTF">2019-04-07T16:23:00Z</dcterms:modified>
</cp:coreProperties>
</file>