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0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4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9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5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7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5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5072-9A4F-4759-B2FB-2F765F3D28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9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나무와 </a:t>
            </a:r>
            <a:r>
              <a:rPr lang="en-US" altLang="ko-KR" dirty="0" smtClean="0"/>
              <a:t>biped level</a:t>
            </a:r>
            <a:r>
              <a:rPr lang="ko-KR" altLang="en-US" dirty="0" smtClean="0"/>
              <a:t>에 있는 서로 다른 세 객체를 올려 놓는다</a:t>
            </a:r>
            <a:endParaRPr lang="en-US" altLang="ko-KR" dirty="0" smtClean="0"/>
          </a:p>
          <a:p>
            <a:r>
              <a:rPr lang="ko-KR" altLang="en-US" dirty="0" smtClean="0"/>
              <a:t>나무를 제외한 객체 선택 시 나무까지 걸어간다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Lab5 </a:t>
            </a:r>
            <a:r>
              <a:rPr lang="ko-KR" altLang="en-US" dirty="0" smtClean="0"/>
              <a:t>에서의 걷기 객체 이용</a:t>
            </a:r>
            <a:r>
              <a:rPr lang="en-US" altLang="ko-KR" dirty="0" smtClean="0"/>
              <a:t>(a3c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키보드를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눌렀을 때 왼쪽에서 부터 차례로 </a:t>
            </a:r>
            <a:r>
              <a:rPr lang="ko-KR" altLang="en-US" dirty="0" err="1" smtClean="0"/>
              <a:t>위와동일하게</a:t>
            </a:r>
            <a:r>
              <a:rPr lang="ko-KR" altLang="en-US" dirty="0" smtClean="0"/>
              <a:t> 나무까지 걸어간다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411" y="4599771"/>
            <a:ext cx="4171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1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Lab6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</dc:title>
  <dc:creator>Jaehee</dc:creator>
  <cp:lastModifiedBy>Jaehee Jung</cp:lastModifiedBy>
  <cp:revision>2</cp:revision>
  <dcterms:created xsi:type="dcterms:W3CDTF">2019-04-07T16:22:53Z</dcterms:created>
  <dcterms:modified xsi:type="dcterms:W3CDTF">2019-04-14T13:33:06Z</dcterms:modified>
</cp:coreProperties>
</file>