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ADEB-6468-461D-96ED-591E7D61A23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4B66-73A5-4F0A-B42D-F1E6CDFD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56666" y="474133"/>
            <a:ext cx="7244916" cy="570283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자동차가 나무를 향해 가는데 방향과 거리를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멈추지 않고 자유 </a:t>
            </a:r>
            <a:r>
              <a:rPr lang="ko-KR" altLang="en-US" dirty="0" err="1" smtClean="0"/>
              <a:t>롭게</a:t>
            </a:r>
            <a:r>
              <a:rPr lang="ko-KR" altLang="en-US" dirty="0" smtClean="0"/>
              <a:t> 자동차가 계속 움직일 수 있다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r>
              <a:rPr lang="ko-KR" altLang="en-US" dirty="0" smtClean="0"/>
              <a:t>조건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아래와 같은 두 함수를 만든다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자동차와 나무의 거리가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 </a:t>
            </a:r>
            <a:r>
              <a:rPr lang="ko-KR" altLang="en-US" dirty="0" smtClean="0"/>
              <a:t>미터 이하가 될 경우에는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0~2</a:t>
            </a:r>
            <a:r>
              <a:rPr lang="ko-KR" altLang="en-US" dirty="0" smtClean="0"/>
              <a:t>만큼 이동거리를 발생하여 넘겨주고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미터 이상이 될 경우에는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만큼을 발생하여 이동거리를 넘겨주는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2: 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0,1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사이의 실수를 발생하여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나올 경우는 왼쪽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~1) </a:t>
            </a:r>
            <a:r>
              <a:rPr lang="ko-KR" altLang="en-US" dirty="0" smtClean="0"/>
              <a:t>나올 경우는 오른쪽의 방향을 넘겨주는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사용하여 차가 움직이는 방향과 이동 거리를 </a:t>
            </a:r>
            <a:r>
              <a:rPr lang="en-US" altLang="ko-KR" dirty="0" smtClean="0"/>
              <a:t>say </a:t>
            </a:r>
            <a:r>
              <a:rPr lang="ko-KR" altLang="en-US" smtClean="0"/>
              <a:t>로 찍어 준다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9" y="4488922"/>
            <a:ext cx="4792133" cy="23051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573867" y="2463124"/>
            <a:ext cx="2015066" cy="189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378198" y="3242736"/>
            <a:ext cx="364067" cy="3386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6166" y="3174999"/>
            <a:ext cx="364067" cy="3386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0289" y="3816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1649" y="3670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나무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8" idx="2"/>
            <a:endCxn id="7" idx="2"/>
          </p:cNvCxnSpPr>
          <p:nvPr/>
        </p:nvCxnSpPr>
        <p:spPr>
          <a:xfrm flipH="1" flipV="1">
            <a:off x="2573867" y="3411729"/>
            <a:ext cx="804331" cy="3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 rot="5400000">
            <a:off x="2836332" y="2859810"/>
            <a:ext cx="279399" cy="804331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18588" y="275276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1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Lab8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</dc:title>
  <dc:creator>Jaehee Jung</dc:creator>
  <cp:lastModifiedBy>Jaehee Jung</cp:lastModifiedBy>
  <cp:revision>4</cp:revision>
  <dcterms:created xsi:type="dcterms:W3CDTF">2019-05-12T14:18:50Z</dcterms:created>
  <dcterms:modified xsi:type="dcterms:W3CDTF">2019-05-12T14:29:30Z</dcterms:modified>
</cp:coreProperties>
</file>