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65" r:id="rId2"/>
    <p:sldId id="261" r:id="rId3"/>
    <p:sldId id="262" r:id="rId4"/>
    <p:sldId id="263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1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lice.org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lice.org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76BD02-D6EF-41C5-9D47-0A0DDCC7DCB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440286" y="614407"/>
            <a:ext cx="11309338" cy="406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2" descr="Alice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166" y="574171"/>
            <a:ext cx="738574" cy="41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45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02-D6EF-41C5-9D47-0A0DDCC7DCB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6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76BD02-D6EF-41C5-9D47-0A0DDCC7DCB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49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376BD02-D6EF-41C5-9D47-0A0DDCC7DCB7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805C87D-191A-4E0A-9C9C-F5A082B2CE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Alice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432" y="749087"/>
            <a:ext cx="1476375" cy="82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376BD02-D6EF-41C5-9D47-0A0DDCC7DCB7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1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02-D6EF-41C5-9D47-0A0DDCC7DCB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6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02-D6EF-41C5-9D47-0A0DDCC7DCB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7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02-D6EF-41C5-9D47-0A0DDCC7DCB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49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02-D6EF-41C5-9D47-0A0DDCC7DCB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95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76BD02-D6EF-41C5-9D47-0A0DDCC7DCB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96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02-D6EF-41C5-9D47-0A0DDCC7DCB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9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376BD02-D6EF-41C5-9D47-0A0DDCC7DCB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503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20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Lab9 -</a:t>
            </a:r>
            <a:r>
              <a:rPr lang="ko-KR" altLang="en-US" dirty="0" err="1" smtClean="0"/>
              <a:t>토끼뛰기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65801"/>
            <a:ext cx="5815432" cy="456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2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Lab9 - </a:t>
            </a:r>
            <a:r>
              <a:rPr lang="ko-KR" altLang="en-US" dirty="0" err="1" smtClean="0"/>
              <a:t>사람걷기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79" y="2279650"/>
            <a:ext cx="58959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2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Lab9 - </a:t>
            </a:r>
            <a:r>
              <a:rPr lang="en-US" altLang="ko-KR" cap="none" dirty="0" smtClean="0"/>
              <a:t>Quadruped </a:t>
            </a:r>
            <a:r>
              <a:rPr lang="en-US" altLang="ko-KR" cap="none" dirty="0" smtClean="0"/>
              <a:t>walking</a:t>
            </a:r>
            <a:endParaRPr lang="ko-KR" altLang="en-US" cap="non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65" y="1385984"/>
            <a:ext cx="51244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1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Lab9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751840" y="2028096"/>
            <a:ext cx="9995368" cy="1800065"/>
          </a:xfrm>
        </p:spPr>
        <p:txBody>
          <a:bodyPr>
            <a:normAutofit/>
          </a:bodyPr>
          <a:lstStyle/>
          <a:p>
            <a:r>
              <a:rPr lang="ko-KR" altLang="en-US" dirty="0"/>
              <a:t>두더지 게임</a:t>
            </a:r>
            <a:endParaRPr lang="en-US" altLang="ko-KR" dirty="0"/>
          </a:p>
          <a:p>
            <a:pPr lvl="1"/>
            <a:r>
              <a:rPr lang="en-US" altLang="ko-KR" dirty="0"/>
              <a:t>12</a:t>
            </a:r>
            <a:r>
              <a:rPr lang="ko-KR" altLang="en-US" dirty="0"/>
              <a:t>개의 두더지가 임의로 올라온다</a:t>
            </a:r>
            <a:endParaRPr lang="en-US" altLang="ko-KR" dirty="0"/>
          </a:p>
          <a:p>
            <a:pPr lvl="1"/>
            <a:r>
              <a:rPr lang="ko-KR" altLang="en-US" dirty="0"/>
              <a:t>두더지가 올라올 경우 </a:t>
            </a:r>
            <a:r>
              <a:rPr lang="en-US" altLang="ko-KR" dirty="0"/>
              <a:t>Score </a:t>
            </a:r>
            <a:r>
              <a:rPr lang="ko-KR" altLang="en-US" dirty="0"/>
              <a:t>값이 올라간다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Score </a:t>
            </a:r>
            <a:r>
              <a:rPr lang="ko-KR" altLang="en-US" dirty="0"/>
              <a:t>값이 임의에 </a:t>
            </a:r>
            <a:r>
              <a:rPr lang="ko-KR" altLang="en-US" dirty="0" err="1"/>
              <a:t>도달할때</a:t>
            </a:r>
            <a:r>
              <a:rPr lang="ko-KR" altLang="en-US" dirty="0"/>
              <a:t> </a:t>
            </a:r>
            <a:r>
              <a:rPr lang="en-US" altLang="ko-KR" dirty="0"/>
              <a:t>(ex 10) </a:t>
            </a:r>
            <a:r>
              <a:rPr lang="ko-KR" altLang="en-US" dirty="0"/>
              <a:t>시간이 멈춘다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792" y="3664036"/>
            <a:ext cx="57054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433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Overall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962400" y="2115622"/>
            <a:ext cx="129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게임끝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en-US" altLang="x-none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05200" y="3733800"/>
            <a:ext cx="2895600" cy="36933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두더지를 랜덤하게 올리기</a:t>
            </a:r>
            <a:endParaRPr lang="en-US" altLang="x-none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505200" y="1295400"/>
            <a:ext cx="1981200" cy="1905000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495800" y="3200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482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>
                <a:latin typeface="굴림" panose="020B0600000101010101" pitchFamily="50" charset="-127"/>
                <a:ea typeface="굴림" panose="020B0600000101010101" pitchFamily="50" charset="-127"/>
              </a:rPr>
              <a:t>no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2286000" y="39624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286000" y="22860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286000" y="22860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486400" y="2209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562600" y="1752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>
                <a:latin typeface="굴림" panose="020B0600000101010101" pitchFamily="50" charset="-127"/>
                <a:ea typeface="굴림" panose="020B0600000101010101" pitchFamily="50" charset="-127"/>
              </a:rPr>
              <a:t>yes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400800" y="1981200"/>
            <a:ext cx="1676400" cy="36933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시간 멈추기</a:t>
            </a:r>
            <a:endParaRPr lang="en-US" altLang="x-none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819400" y="5105400"/>
            <a:ext cx="1676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마우스가 두더지를 쳤는가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en-US" altLang="x-none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2438400" y="4572000"/>
            <a:ext cx="2057400" cy="1905000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495800" y="54864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4572000" y="5029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>
                <a:latin typeface="굴림" panose="020B0600000101010101" pitchFamily="50" charset="-127"/>
                <a:ea typeface="굴림" panose="020B0600000101010101" pitchFamily="50" charset="-127"/>
              </a:rPr>
              <a:t>yes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5635127" y="5277224"/>
            <a:ext cx="2438400" cy="36933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점수 올리기</a:t>
            </a:r>
            <a:endParaRPr lang="en-US" altLang="x-none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609600" y="4724400"/>
            <a:ext cx="1447800" cy="1524000"/>
          </a:xfrm>
          <a:prstGeom prst="hexagon">
            <a:avLst>
              <a:gd name="adj" fmla="val 25000"/>
              <a:gd name="vf" fmla="val 115470"/>
            </a:avLst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838200" y="5029200"/>
            <a:ext cx="990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 dirty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Mouse click event</a:t>
            </a: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2057400" y="54864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3505200" y="64770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3810000" y="6096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>
                <a:latin typeface="굴림" panose="020B0600000101010101" pitchFamily="50" charset="-127"/>
                <a:ea typeface="굴림" panose="020B0600000101010101" pitchFamily="50" charset="-127"/>
              </a:rPr>
              <a:t>no</a:t>
            </a: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4343400" y="62484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>
                <a:latin typeface="굴림" panose="020B0600000101010101" pitchFamily="50" charset="-127"/>
                <a:ea typeface="굴림" panose="020B0600000101010101" pitchFamily="50" charset="-127"/>
              </a:rPr>
              <a:t>do nothing</a:t>
            </a:r>
          </a:p>
        </p:txBody>
      </p:sp>
    </p:spTree>
    <p:extLst>
      <p:ext uri="{BB962C8B-B14F-4D97-AF65-F5344CB8AC3E}">
        <p14:creationId xmlns:p14="http://schemas.microsoft.com/office/powerpoint/2010/main" val="291064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Storyboard: </a:t>
            </a:r>
            <a:r>
              <a:rPr lang="en-US" altLang="x-none" i="1" dirty="0" err="1"/>
              <a:t>popMole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31640" y="2564904"/>
            <a:ext cx="6096000" cy="2311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x-none" sz="2400" i="1" dirty="0" err="1"/>
              <a:t>popMole</a:t>
            </a:r>
            <a:endParaRPr lang="en-US" altLang="x-none" sz="2400" i="1" dirty="0"/>
          </a:p>
          <a:p>
            <a:endParaRPr lang="en-US" altLang="x-none" sz="2400" i="1" dirty="0"/>
          </a:p>
          <a:p>
            <a:r>
              <a:rPr lang="en-US" altLang="x-none" sz="2400" i="1" dirty="0"/>
              <a:t>Do in order</a:t>
            </a:r>
          </a:p>
          <a:p>
            <a:r>
              <a:rPr lang="en-US" altLang="x-none" sz="2400" dirty="0"/>
              <a:t>    Move the mole up</a:t>
            </a:r>
          </a:p>
          <a:p>
            <a:r>
              <a:rPr lang="en-US" altLang="x-none" sz="2400" dirty="0"/>
              <a:t>    Wait some time</a:t>
            </a:r>
          </a:p>
          <a:p>
            <a:r>
              <a:rPr lang="en-US" altLang="x-none" sz="2400" dirty="0"/>
              <a:t>    Move the mole back down</a:t>
            </a:r>
          </a:p>
        </p:txBody>
      </p:sp>
    </p:spTree>
    <p:extLst>
      <p:ext uri="{BB962C8B-B14F-4D97-AF65-F5344CB8AC3E}">
        <p14:creationId xmlns:p14="http://schemas.microsoft.com/office/powerpoint/2010/main" val="4206087264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분할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TM03457464[[fn=분할]]</Template>
  <TotalTime>126</TotalTime>
  <Words>81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Gill Sans MT</vt:lpstr>
      <vt:lpstr>굴림</vt:lpstr>
      <vt:lpstr>맑은 고딕</vt:lpstr>
      <vt:lpstr>휴먼매직체</vt:lpstr>
      <vt:lpstr>Wingdings 2</vt:lpstr>
      <vt:lpstr>분할</vt:lpstr>
      <vt:lpstr>PowerPoint 프레젠테이션</vt:lpstr>
      <vt:lpstr>Lab9 -토끼뛰기</vt:lpstr>
      <vt:lpstr>Lab9 - 사람걷기</vt:lpstr>
      <vt:lpstr>Lab9 - Quadruped walking</vt:lpstr>
      <vt:lpstr>Lab9</vt:lpstr>
      <vt:lpstr>Overall design</vt:lpstr>
      <vt:lpstr>Storyboard: popMole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공학 개론</dc:title>
  <dc:creator>Jaehee</dc:creator>
  <cp:lastModifiedBy>Jaehee</cp:lastModifiedBy>
  <cp:revision>26</cp:revision>
  <dcterms:created xsi:type="dcterms:W3CDTF">2018-02-27T04:38:01Z</dcterms:created>
  <dcterms:modified xsi:type="dcterms:W3CDTF">2019-05-20T00:40:08Z</dcterms:modified>
</cp:coreProperties>
</file>