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lice.org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lice.org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406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2" descr="Alice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166" y="574171"/>
            <a:ext cx="738574" cy="41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5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76BD02-D6EF-41C5-9D47-0A0DDCC7DCB7}" type="datetimeFigureOut">
              <a:rPr lang="ko-KR" altLang="en-US" smtClean="0"/>
              <a:pPr/>
              <a:t>2018-03-04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05C87D-191A-4E0A-9C9C-F5A082B2CE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Alice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432" y="749087"/>
            <a:ext cx="1476375" cy="82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76BD02-D6EF-41C5-9D47-0A0DDCC7DCB7}" type="datetimeFigureOut">
              <a:rPr lang="ko-KR" altLang="en-US" smtClean="0"/>
              <a:pPr/>
              <a:t>2018-03-04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1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62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7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9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5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6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9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50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50760" y="2180496"/>
            <a:ext cx="3960047" cy="3678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Alice turn to the table</a:t>
            </a:r>
          </a:p>
          <a:p>
            <a:r>
              <a:rPr lang="en-US" altLang="ko-KR" dirty="0" smtClean="0"/>
              <a:t>There are flower, teapot, tea cups and saucers, on the table</a:t>
            </a:r>
          </a:p>
          <a:p>
            <a:r>
              <a:rPr lang="en-US" altLang="ko-KR" dirty="0" smtClean="0"/>
              <a:t>There are big tree behind the table</a:t>
            </a:r>
          </a:p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madHatter</a:t>
            </a:r>
            <a:r>
              <a:rPr lang="en-US" altLang="ko-KR" dirty="0" smtClean="0"/>
              <a:t> sits on the chair</a:t>
            </a:r>
          </a:p>
          <a:p>
            <a:r>
              <a:rPr lang="en-US" altLang="ko-KR" dirty="0" err="1" smtClean="0"/>
              <a:t>marchHare</a:t>
            </a:r>
            <a:r>
              <a:rPr lang="en-US" altLang="ko-KR" dirty="0" smtClean="0"/>
              <a:t> stare the tea pot.</a:t>
            </a:r>
          </a:p>
          <a:p>
            <a:endParaRPr lang="en-US" altLang="ko-KR" dirty="0"/>
          </a:p>
          <a:p>
            <a:r>
              <a:rPr lang="en-US" altLang="ko-KR" dirty="0" smtClean="0"/>
              <a:t>User the four screen views(top, side</a:t>
            </a:r>
            <a:r>
              <a:rPr lang="en-US" altLang="ko-KR" smtClean="0"/>
              <a:t>, front)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20411"/>
            <a:ext cx="7002534" cy="49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29377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17</TotalTime>
  <Words>49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Gill Sans MT</vt:lpstr>
      <vt:lpstr>맑은 고딕</vt:lpstr>
      <vt:lpstr>휴먼매직체</vt:lpstr>
      <vt:lpstr>Wingdings 2</vt:lpstr>
      <vt:lpstr>분할</vt:lpstr>
      <vt:lpstr>lab1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공학 개론</dc:title>
  <dc:creator>Jaehee</dc:creator>
  <cp:lastModifiedBy>Jaehee</cp:lastModifiedBy>
  <cp:revision>6</cp:revision>
  <dcterms:created xsi:type="dcterms:W3CDTF">2018-02-27T04:38:01Z</dcterms:created>
  <dcterms:modified xsi:type="dcterms:W3CDTF">2018-03-04T14:00:46Z</dcterms:modified>
</cp:coreProperties>
</file>