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B979-17D6-4845-8D83-34BC19F83DD2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8CF-6F5F-4E3D-B128-0C6FA0E9C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1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B979-17D6-4845-8D83-34BC19F83DD2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8CF-6F5F-4E3D-B128-0C6FA0E9C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8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B979-17D6-4845-8D83-34BC19F83DD2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8CF-6F5F-4E3D-B128-0C6FA0E9C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70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B979-17D6-4845-8D83-34BC19F83DD2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8CF-6F5F-4E3D-B128-0C6FA0E9C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78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B979-17D6-4845-8D83-34BC19F83DD2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8CF-6F5F-4E3D-B128-0C6FA0E9C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68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B979-17D6-4845-8D83-34BC19F83DD2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8CF-6F5F-4E3D-B128-0C6FA0E9C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59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B979-17D6-4845-8D83-34BC19F83DD2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8CF-6F5F-4E3D-B128-0C6FA0E9C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55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B979-17D6-4845-8D83-34BC19F83DD2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8CF-6F5F-4E3D-B128-0C6FA0E9C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B979-17D6-4845-8D83-34BC19F83DD2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8CF-6F5F-4E3D-B128-0C6FA0E9C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80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B979-17D6-4845-8D83-34BC19F83DD2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8CF-6F5F-4E3D-B128-0C6FA0E9C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46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B979-17D6-4845-8D83-34BC19F83DD2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8CF-6F5F-4E3D-B128-0C6FA0E9C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21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3B979-17D6-4845-8D83-34BC19F83DD2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228CF-6F5F-4E3D-B128-0C6FA0E9C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47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3" y="281221"/>
            <a:ext cx="6734496" cy="37912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34515" y="281221"/>
            <a:ext cx="41133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1.There are two person</a:t>
            </a:r>
          </a:p>
          <a:p>
            <a:r>
              <a:rPr lang="en-US" altLang="ko-KR" dirty="0" smtClean="0"/>
              <a:t>2.One person walks to another person at this time one person keeps cookies</a:t>
            </a:r>
          </a:p>
          <a:p>
            <a:r>
              <a:rPr lang="en-US" altLang="ko-KR" dirty="0" smtClean="0"/>
              <a:t>3.Suddenly, one person gives another person cookies   </a:t>
            </a:r>
          </a:p>
          <a:p>
            <a:r>
              <a:rPr lang="en-US" altLang="ko-KR" dirty="0" smtClean="0"/>
              <a:t>4. Compare two person’s height</a:t>
            </a:r>
          </a:p>
          <a:p>
            <a:r>
              <a:rPr lang="en-US" altLang="ko-KR" dirty="0" smtClean="0"/>
              <a:t>5. Smaller person says “YOU are tall”</a:t>
            </a:r>
          </a:p>
          <a:p>
            <a:r>
              <a:rPr lang="en-US" altLang="ko-KR" dirty="0" smtClean="0"/>
              <a:t>6. Smaller person grows tall</a:t>
            </a:r>
          </a:p>
          <a:p>
            <a:r>
              <a:rPr lang="en-US" altLang="ko-KR" dirty="0" smtClean="0"/>
              <a:t>7. Compare two persons’ height again</a:t>
            </a:r>
          </a:p>
          <a:p>
            <a:r>
              <a:rPr lang="en-US" altLang="ko-KR" dirty="0" smtClean="0"/>
              <a:t>8. </a:t>
            </a:r>
            <a:r>
              <a:rPr lang="en-US" altLang="ko-KR" dirty="0" smtClean="0"/>
              <a:t>Smaller person says “YOU are tall”</a:t>
            </a:r>
          </a:p>
          <a:p>
            <a:r>
              <a:rPr lang="en-US" altLang="ko-KR" dirty="0" smtClean="0"/>
              <a:t>9. Smaller person turns around the table three times</a:t>
            </a:r>
          </a:p>
        </p:txBody>
      </p:sp>
    </p:spTree>
    <p:extLst>
      <p:ext uri="{BB962C8B-B14F-4D97-AF65-F5344CB8AC3E}">
        <p14:creationId xmlns:p14="http://schemas.microsoft.com/office/powerpoint/2010/main" val="175725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Jaehee Jung</dc:creator>
  <cp:lastModifiedBy>Jaehee Jung</cp:lastModifiedBy>
  <cp:revision>2</cp:revision>
  <dcterms:created xsi:type="dcterms:W3CDTF">2019-03-24T02:28:32Z</dcterms:created>
  <dcterms:modified xsi:type="dcterms:W3CDTF">2019-03-24T02:29:44Z</dcterms:modified>
</cp:coreProperties>
</file>