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70"/>
  </p:normalViewPr>
  <p:slideViewPr>
    <p:cSldViewPr snapToGrid="0" snapToObjects="1" showGuides="1">
      <p:cViewPr varScale="1">
        <p:scale>
          <a:sx n="108" d="100"/>
          <a:sy n="108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2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2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4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0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1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CBF8-AB41-AA40-934C-D36EC2882F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312" y="1165225"/>
            <a:ext cx="10239375" cy="2387600"/>
          </a:xfrm>
        </p:spPr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Bike</a:t>
            </a:r>
            <a:r>
              <a:rPr kumimoji="1"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Life</a:t>
            </a:r>
            <a:r>
              <a:rPr kumimoji="1"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Edinburgh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212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Group Member:</a:t>
            </a:r>
          </a:p>
          <a:p>
            <a:r>
              <a:rPr kumimoji="1" lang="en-GB" altLang="zh-CN" dirty="0" err="1" smtClean="0">
                <a:latin typeface="Arial" charset="0"/>
                <a:ea typeface="Arial" charset="0"/>
                <a:cs typeface="Arial" charset="0"/>
              </a:rPr>
              <a:t>Xuanchen</a:t>
            </a:r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 Yao,</a:t>
            </a:r>
          </a:p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Sally Bai,</a:t>
            </a:r>
          </a:p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Yao Tong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Project Context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/>
              <a:t>The City of Edinburgh Council </a:t>
            </a:r>
            <a:r>
              <a:rPr lang="en-US" altLang="zh-CN" dirty="0"/>
              <a:t>(CEC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People’s </a:t>
            </a:r>
            <a:r>
              <a:rPr lang="en-US" altLang="zh-CN" dirty="0" smtClean="0"/>
              <a:t>cycling </a:t>
            </a:r>
            <a:r>
              <a:rPr lang="en-US" altLang="zh-CN" dirty="0" err="1" smtClean="0"/>
              <a:t>behaviour</a:t>
            </a:r>
            <a:endParaRPr lang="en-US" altLang="zh-CN" dirty="0" smtClean="0"/>
          </a:p>
          <a:p>
            <a:r>
              <a:rPr lang="en-US" altLang="zh-CN" dirty="0"/>
              <a:t>Traffic Density</a:t>
            </a:r>
          </a:p>
          <a:p>
            <a:r>
              <a:rPr lang="en-GB" altLang="zh-CN" dirty="0" smtClean="0"/>
              <a:t>“</a:t>
            </a:r>
            <a:r>
              <a:rPr lang="en-GB" altLang="zh-CN" dirty="0" smtClean="0"/>
              <a:t>a </a:t>
            </a:r>
            <a:r>
              <a:rPr lang="en-GB" altLang="zh-CN" dirty="0"/>
              <a:t>cycling and walking-friendly </a:t>
            </a:r>
            <a:r>
              <a:rPr lang="en-GB" altLang="zh-CN" dirty="0" smtClean="0"/>
              <a:t>city</a:t>
            </a:r>
            <a:r>
              <a:rPr lang="en-GB" altLang="zh-CN" dirty="0" smtClean="0"/>
              <a:t>”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83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 smtClean="0"/>
              <a:t>19+29</a:t>
            </a:r>
          </a:p>
          <a:p>
            <a:r>
              <a:rPr kumimoji="1" lang="en-GB" altLang="zh-CN" dirty="0" smtClean="0"/>
              <a:t>Hour-basis bike count each site</a:t>
            </a:r>
          </a:p>
          <a:p>
            <a:r>
              <a:rPr lang="en-GB" altLang="zh-CN" dirty="0" err="1"/>
              <a:t>counter_id</a:t>
            </a:r>
            <a:r>
              <a:rPr lang="en-GB" altLang="zh-CN" dirty="0"/>
              <a:t>: the data is collected via labelled automatic counter (1-48);</a:t>
            </a:r>
            <a:endParaRPr lang="zh-CN" altLang="zh-CN" dirty="0"/>
          </a:p>
          <a:p>
            <a:r>
              <a:rPr lang="en-GB" altLang="zh-CN" dirty="0"/>
              <a:t>date: the day on which the data was collected (18/03/2010);</a:t>
            </a:r>
            <a:endParaRPr lang="zh-CN" altLang="zh-CN" dirty="0"/>
          </a:p>
          <a:p>
            <a:r>
              <a:rPr lang="en-GB" altLang="zh-CN" dirty="0"/>
              <a:t>time: the data is collected on an hourly-basis (0~23);</a:t>
            </a:r>
            <a:endParaRPr lang="zh-CN" altLang="zh-CN" dirty="0"/>
          </a:p>
          <a:p>
            <a:r>
              <a:rPr lang="en-GB" altLang="zh-CN" dirty="0"/>
              <a:t>channel_1: the direction of travel (north-bound);</a:t>
            </a:r>
            <a:endParaRPr lang="zh-CN" altLang="zh-CN" dirty="0"/>
          </a:p>
          <a:p>
            <a:r>
              <a:rPr lang="en-GB" altLang="zh-CN" dirty="0"/>
              <a:t>channel_2: the direction of travel (south-bound)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57212"/>
            <a:ext cx="10612630" cy="6005513"/>
          </a:xfrm>
        </p:spPr>
      </p:pic>
    </p:spTree>
    <p:extLst>
      <p:ext uri="{BB962C8B-B14F-4D97-AF65-F5344CB8AC3E}">
        <p14:creationId xmlns:p14="http://schemas.microsoft.com/office/powerpoint/2010/main" val="14081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636838"/>
            <a:ext cx="10515600" cy="1325563"/>
          </a:xfrm>
        </p:spPr>
        <p:txBody>
          <a:bodyPr/>
          <a:lstStyle/>
          <a:p>
            <a:r>
              <a:rPr kumimoji="1" lang="en-GB" altLang="zh-CN" smtClean="0"/>
              <a:t/>
            </a:r>
            <a:br>
              <a:rPr kumimoji="1" lang="en-GB" altLang="zh-CN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1576" y="3038009"/>
            <a:ext cx="9850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err="1" smtClean="0">
                <a:latin typeface="Arial" charset="0"/>
                <a:ea typeface="Arial" charset="0"/>
                <a:cs typeface="Arial" charset="0"/>
              </a:rPr>
              <a:t>counter_id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         date</a:t>
            </a:r>
            <a:r>
              <a:rPr lang="zh-CN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time   </a:t>
            </a:r>
            <a:r>
              <a:rPr lang="zh-CN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channel_1</a:t>
            </a:r>
            <a:r>
              <a:rPr lang="zh-CN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channel_2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左中括号 14"/>
          <p:cNvSpPr/>
          <p:nvPr/>
        </p:nvSpPr>
        <p:spPr>
          <a:xfrm rot="16200000">
            <a:off x="8537972" y="2886007"/>
            <a:ext cx="642937" cy="231219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86725" y="3937140"/>
            <a:ext cx="13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Total Traffic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左中括号 16"/>
          <p:cNvSpPr/>
          <p:nvPr/>
        </p:nvSpPr>
        <p:spPr>
          <a:xfrm rot="16200000">
            <a:off x="7062067" y="3404463"/>
            <a:ext cx="606285" cy="2957513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5886452" y="3561229"/>
            <a:ext cx="0" cy="101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中括号 19"/>
          <p:cNvSpPr/>
          <p:nvPr/>
        </p:nvSpPr>
        <p:spPr>
          <a:xfrm rot="16200000">
            <a:off x="6145311" y="2715765"/>
            <a:ext cx="1020574" cy="4776787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4267202" y="3561229"/>
            <a:ext cx="2" cy="103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56963" y="472261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Cycling behaviour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6760" y="5215903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Cycling behaviour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8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Audience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comics</a:t>
            </a:r>
            <a:endParaRPr kumimoji="1" lang="en-US" altLang="zh-CN" dirty="0" smtClean="0"/>
          </a:p>
          <a:p>
            <a:r>
              <a:rPr kumimoji="1" lang="en-GB" altLang="zh-CN" dirty="0" smtClean="0"/>
              <a:t>Interested </a:t>
            </a:r>
            <a:r>
              <a:rPr kumimoji="1" lang="en-GB" altLang="zh-CN" dirty="0" smtClean="0"/>
              <a:t>in cycling </a:t>
            </a:r>
            <a:r>
              <a:rPr kumimoji="1" lang="en-GB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endParaRPr kumimoji="1" lang="en-GB" altLang="zh-CN" dirty="0" smtClean="0"/>
          </a:p>
          <a:p>
            <a:r>
              <a:rPr kumimoji="1" lang="en-GB" altLang="zh-CN" dirty="0" smtClean="0"/>
              <a:t>Cycling </a:t>
            </a:r>
            <a:r>
              <a:rPr kumimoji="1" lang="en-GB" altLang="zh-CN" dirty="0" smtClean="0"/>
              <a:t>campaign </a:t>
            </a:r>
            <a:r>
              <a:rPr kumimoji="1" lang="en-GB" altLang="zh-CN" dirty="0" smtClean="0"/>
              <a:t>organizer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89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127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Bike Life in Edinburgh</vt:lpstr>
      <vt:lpstr>Project Context</vt:lpstr>
      <vt:lpstr>Data Description</vt:lpstr>
      <vt:lpstr>PowerPoint Presentation</vt:lpstr>
      <vt:lpstr> </vt:lpstr>
      <vt:lpstr>Audience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Bike Count Data</dc:title>
  <dc:creator>Microsoft Office 用户</dc:creator>
  <cp:lastModifiedBy>congmin bai</cp:lastModifiedBy>
  <cp:revision>10</cp:revision>
  <dcterms:created xsi:type="dcterms:W3CDTF">2017-11-26T20:20:03Z</dcterms:created>
  <dcterms:modified xsi:type="dcterms:W3CDTF">2017-11-28T14:05:34Z</dcterms:modified>
</cp:coreProperties>
</file>