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49" d="100"/>
          <a:sy n="49" d="100"/>
        </p:scale>
        <p:origin x="221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157D5-D3EF-4C20-885D-D5AF9087E8DE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926E4-7827-42D0-9EF4-59EA57FFA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75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multiRowCard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Total Delivered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Total Lost Orders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Total Returned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Total Back Ordered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e7946e47-6e6b-4e4d-8088-5f76963b0c7d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e7946e47-6e6b-4e4d-8088-5f76963b0c7d/ReportSection826fbe3d417b02022415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SalesDashboard_Production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2/16/2021 11:34:37 AM Central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2/16/2021 11:32:08 AM Central Standard Time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lineChart, lineChart, lineChart, multiRowCard, Total Delivered, Total Lost Orders, Total Returned, Total Back Ordered, slicer. Please refer to the notes on this slide for details.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Dashboard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88</Words>
  <Application>Microsoft Office PowerPoint</Application>
  <PresentationFormat>Widescreen</PresentationFormat>
  <Paragraphs>33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SalesDashboard_Production</vt:lpstr>
      <vt:lpstr>Sales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Robin Hunt</cp:lastModifiedBy>
  <cp:revision>4</cp:revision>
  <dcterms:created xsi:type="dcterms:W3CDTF">2016-09-04T11:54:55Z</dcterms:created>
  <dcterms:modified xsi:type="dcterms:W3CDTF">2021-02-16T17:37:35Z</dcterms:modified>
</cp:coreProperties>
</file>