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30" d="100"/>
          <a:sy n="30" d="100"/>
        </p:scale>
        <p:origin x="365" y="4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0F96-27E1-40D9-B246-2221B08C373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66BC-FB94-4F06-AB69-7FF7EC62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24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5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Introducing the Product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7:57:59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7:56:10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F6F1C-10AB-43BF-8939-19D9859291FF}"/>
              </a:ext>
            </a:extLst>
          </p:cNvPr>
          <p:cNvSpPr/>
          <p:nvPr/>
        </p:nvSpPr>
        <p:spPr>
          <a:xfrm>
            <a:off x="2349062" y="0"/>
            <a:ext cx="9842938" cy="6858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B6FC0F4-056E-4FFD-96CD-31324C6F1EB2}"/>
              </a:ext>
            </a:extLst>
          </p:cNvPr>
          <p:cNvSpPr/>
          <p:nvPr/>
        </p:nvSpPr>
        <p:spPr>
          <a:xfrm>
            <a:off x="1968500" y="1056640"/>
            <a:ext cx="660400" cy="4368800"/>
          </a:xfrm>
          <a:prstGeom prst="leftBrace">
            <a:avLst>
              <a:gd name="adj1" fmla="val 8333"/>
              <a:gd name="adj2" fmla="val 4953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A22FB-44F2-470B-AE07-25E1D26289A4}"/>
              </a:ext>
            </a:extLst>
          </p:cNvPr>
          <p:cNvSpPr txBox="1"/>
          <p:nvPr/>
        </p:nvSpPr>
        <p:spPr>
          <a:xfrm>
            <a:off x="2755900" y="2324100"/>
            <a:ext cx="466090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shows qty ordered and this grand total % of what’s been ordered over time. It is sorted by highest to lowest </a:t>
            </a:r>
            <a:r>
              <a:rPr lang="en-US" sz="2800" dirty="0" err="1"/>
              <a:t>gt</a:t>
            </a:r>
            <a:r>
              <a:rPr lang="en-US" sz="2800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6995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AEF2D-8248-427E-ABBE-CB6985E64C72}"/>
              </a:ext>
            </a:extLst>
          </p:cNvPr>
          <p:cNvSpPr/>
          <p:nvPr/>
        </p:nvSpPr>
        <p:spPr>
          <a:xfrm>
            <a:off x="36293" y="0"/>
            <a:ext cx="10193558" cy="6858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E1599-CF71-498C-BE9F-99654393A96C}"/>
              </a:ext>
            </a:extLst>
          </p:cNvPr>
          <p:cNvSpPr txBox="1"/>
          <p:nvPr/>
        </p:nvSpPr>
        <p:spPr>
          <a:xfrm>
            <a:off x="4772024" y="1885951"/>
            <a:ext cx="46386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shows the list price of each product and is sorted lowest to highest price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4E38377-C4E3-4612-9314-CF690E5ADB8F}"/>
              </a:ext>
            </a:extLst>
          </p:cNvPr>
          <p:cNvSpPr/>
          <p:nvPr/>
        </p:nvSpPr>
        <p:spPr>
          <a:xfrm>
            <a:off x="9280963" y="1562100"/>
            <a:ext cx="948888" cy="2266950"/>
          </a:xfrm>
          <a:prstGeom prst="rightBrace">
            <a:avLst/>
          </a:prstGeom>
          <a:ln w="38100">
            <a:solidFill>
              <a:srgbClr val="F3C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FA6F5-3700-4049-8F2E-23FCB78D135E}"/>
              </a:ext>
            </a:extLst>
          </p:cNvPr>
          <p:cNvSpPr/>
          <p:nvPr/>
        </p:nvSpPr>
        <p:spPr>
          <a:xfrm>
            <a:off x="-19050" y="0"/>
            <a:ext cx="23876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C7298-D1A2-433B-97B3-31CAD9967220}"/>
              </a:ext>
            </a:extLst>
          </p:cNvPr>
          <p:cNvSpPr/>
          <p:nvPr/>
        </p:nvSpPr>
        <p:spPr>
          <a:xfrm>
            <a:off x="10058400" y="0"/>
            <a:ext cx="21336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12CA-2262-42D9-B2DC-6F560D88AE39}"/>
              </a:ext>
            </a:extLst>
          </p:cNvPr>
          <p:cNvSpPr txBox="1"/>
          <p:nvPr/>
        </p:nvSpPr>
        <p:spPr>
          <a:xfrm>
            <a:off x="3022600" y="2387600"/>
            <a:ext cx="66548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F3C91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stacked bar shows only items that are back ordered, lost or returned. It shows the % of each product and its status.</a:t>
            </a:r>
          </a:p>
        </p:txBody>
      </p:sp>
    </p:spTree>
    <p:extLst>
      <p:ext uri="{BB962C8B-B14F-4D97-AF65-F5344CB8AC3E}">
        <p14:creationId xmlns:p14="http://schemas.microsoft.com/office/powerpoint/2010/main" val="559104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97</Words>
  <Application>Microsoft Office PowerPoint</Application>
  <PresentationFormat>Widescreen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Introducing the Product Dashboard</vt:lpstr>
      <vt:lpstr>FirstDraftProducts</vt:lpstr>
      <vt:lpstr>FirstDraftProducts</vt:lpstr>
      <vt:lpstr>FirstDraftProducts</vt:lpstr>
      <vt:lpstr>FirstDraftProducts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Robin Hunt</cp:lastModifiedBy>
  <cp:revision>6</cp:revision>
  <dcterms:created xsi:type="dcterms:W3CDTF">2016-09-04T11:54:55Z</dcterms:created>
  <dcterms:modified xsi:type="dcterms:W3CDTF">2021-03-31T13:32:48Z</dcterms:modified>
</cp:coreProperties>
</file>