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9306" autoAdjust="0"/>
  </p:normalViewPr>
  <p:slideViewPr>
    <p:cSldViewPr snapToGrid="0" snapToObjects="1">
      <p:cViewPr>
        <p:scale>
          <a:sx n="50" d="100"/>
          <a:sy n="50" d="100"/>
        </p:scale>
        <p:origin x="702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57D5-D3EF-4C20-885D-D5AF9087E8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26E4-7827-42D0-9EF4-59EA57FF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3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4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13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SalesDashboard_Production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A68BF-0D9C-4839-A475-113491A39D97}"/>
              </a:ext>
            </a:extLst>
          </p:cNvPr>
          <p:cNvSpPr/>
          <p:nvPr/>
        </p:nvSpPr>
        <p:spPr>
          <a:xfrm>
            <a:off x="76200" y="0"/>
            <a:ext cx="9802318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" title="This slide contains the following visuals: lineChart, lineChart, lineChart, multiRowCard, Total Delivered, Total Lost Orders, Total Returned, Total Back Ordered, slicer. Please refer to the notes on this slide for details.">
            <a:extLst>
              <a:ext uri="{FF2B5EF4-FFF2-40B4-BE49-F238E27FC236}">
                <a16:creationId xmlns:a16="http://schemas.microsoft.com/office/drawing/2014/main" id="{B6882257-1BE8-49DC-BCEF-00552DADB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11" r="5272" b="63704"/>
          <a:stretch/>
        </p:blipFill>
        <p:spPr>
          <a:xfrm>
            <a:off x="4267200" y="1107440"/>
            <a:ext cx="2499360" cy="413512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BA1E46-F3D7-474A-8356-27DF1A99B65B}"/>
              </a:ext>
            </a:extLst>
          </p:cNvPr>
          <p:cNvCxnSpPr>
            <a:cxnSpLocks/>
          </p:cNvCxnSpPr>
          <p:nvPr/>
        </p:nvCxnSpPr>
        <p:spPr>
          <a:xfrm flipV="1">
            <a:off x="7233920" y="1605280"/>
            <a:ext cx="2644598" cy="182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BE435-FEA5-434F-BA18-431779AE2568}"/>
              </a:ext>
            </a:extLst>
          </p:cNvPr>
          <p:cNvSpPr txBox="1"/>
          <p:nvPr/>
        </p:nvSpPr>
        <p:spPr>
          <a:xfrm>
            <a:off x="2712720" y="5354320"/>
            <a:ext cx="560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You can filter for each month, or hold ctrl for multiple months</a:t>
            </a:r>
          </a:p>
        </p:txBody>
      </p:sp>
    </p:spTree>
    <p:extLst>
      <p:ext uri="{BB962C8B-B14F-4D97-AF65-F5344CB8AC3E}">
        <p14:creationId xmlns:p14="http://schemas.microsoft.com/office/powerpoint/2010/main" val="40390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E12B5-29B2-4A37-B30F-6582964C3F24}"/>
              </a:ext>
            </a:extLst>
          </p:cNvPr>
          <p:cNvSpPr/>
          <p:nvPr/>
        </p:nvSpPr>
        <p:spPr>
          <a:xfrm>
            <a:off x="2194560" y="0"/>
            <a:ext cx="9997440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4487F73-6767-4391-9171-2A32DBC87740}"/>
              </a:ext>
            </a:extLst>
          </p:cNvPr>
          <p:cNvSpPr/>
          <p:nvPr/>
        </p:nvSpPr>
        <p:spPr>
          <a:xfrm>
            <a:off x="1483360" y="0"/>
            <a:ext cx="711200" cy="170688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E74B7-0C82-485E-B9B3-D96642CFE8CD}"/>
              </a:ext>
            </a:extLst>
          </p:cNvPr>
          <p:cNvSpPr txBox="1"/>
          <p:nvPr/>
        </p:nvSpPr>
        <p:spPr>
          <a:xfrm>
            <a:off x="2388870" y="314831"/>
            <a:ext cx="5669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This will sort to the highest number based on filters applied.</a:t>
            </a:r>
          </a:p>
        </p:txBody>
      </p:sp>
    </p:spTree>
    <p:extLst>
      <p:ext uri="{BB962C8B-B14F-4D97-AF65-F5344CB8AC3E}">
        <p14:creationId xmlns:p14="http://schemas.microsoft.com/office/powerpoint/2010/main" val="14861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 rotWithShape="1">
          <a:blip r:embed="rId3"/>
          <a:srcRect l="14918" r="17295"/>
          <a:stretch/>
        </p:blipFill>
        <p:spPr>
          <a:xfrm>
            <a:off x="1869440" y="0"/>
            <a:ext cx="814832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1790306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36</Words>
  <Application>Microsoft Office PowerPoint</Application>
  <PresentationFormat>Widescreen</PresentationFormat>
  <Paragraphs>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Custom Design</vt:lpstr>
      <vt:lpstr>SalesDashboard_Production</vt:lpstr>
      <vt:lpstr>Sales Dashboard</vt:lpstr>
      <vt:lpstr>Sales Dashboard</vt:lpstr>
      <vt:lpstr>Sales Dashboard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Sally Hamed</cp:lastModifiedBy>
  <cp:revision>7</cp:revision>
  <dcterms:created xsi:type="dcterms:W3CDTF">2016-09-04T11:54:55Z</dcterms:created>
  <dcterms:modified xsi:type="dcterms:W3CDTF">2022-04-27T19:35:30Z</dcterms:modified>
</cp:coreProperties>
</file>