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344400" cy="5943600"/>
  <p:notesSz cx="6858000" cy="9144000"/>
  <p:defaultTextStyle>
    <a:defPPr>
      <a:defRPr lang="en-US"/>
    </a:defPPr>
    <a:lvl1pPr marL="0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0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81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71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61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51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42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32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22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2FE"/>
    <a:srgbClr val="B18E8D"/>
    <a:srgbClr val="FCFCFC"/>
    <a:srgbClr val="825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 autoAdjust="0"/>
    <p:restoredTop sz="94660"/>
  </p:normalViewPr>
  <p:slideViewPr>
    <p:cSldViewPr snapToGrid="0">
      <p:cViewPr>
        <p:scale>
          <a:sx n="90" d="100"/>
          <a:sy n="90" d="100"/>
        </p:scale>
        <p:origin x="-73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972716"/>
            <a:ext cx="92583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121767"/>
            <a:ext cx="92583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5" y="316442"/>
            <a:ext cx="266176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83" y="316442"/>
            <a:ext cx="7830977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52" y="1481774"/>
            <a:ext cx="10647045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52" y="3977535"/>
            <a:ext cx="10647045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80" y="1582209"/>
            <a:ext cx="5246370" cy="3771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5" y="1582209"/>
            <a:ext cx="5246370" cy="3771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7" y="316443"/>
            <a:ext cx="1064704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1457010"/>
            <a:ext cx="5222259" cy="714056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2171067"/>
            <a:ext cx="5222259" cy="3193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0" y="1457010"/>
            <a:ext cx="5247979" cy="714056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0" y="2171067"/>
            <a:ext cx="5247979" cy="3193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9" y="396240"/>
            <a:ext cx="3981388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9" y="855769"/>
            <a:ext cx="6249355" cy="4223809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9" y="1783080"/>
            <a:ext cx="3981388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9" y="396240"/>
            <a:ext cx="3981388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9" y="855769"/>
            <a:ext cx="6249355" cy="4223809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9" y="1783080"/>
            <a:ext cx="3981388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83" y="316443"/>
            <a:ext cx="1064704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83" y="1582209"/>
            <a:ext cx="10647045" cy="3771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80" y="5508837"/>
            <a:ext cx="277749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EBF8-43A7-4C6E-A13D-6238D7D2507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8" y="5508837"/>
            <a:ext cx="4166235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5" y="5508837"/>
            <a:ext cx="277749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lly.nasr@gmail.com" TargetMode="External"/><Relationship Id="rId5" Type="http://schemas.microsoft.com/office/2007/relationships/hdphoto" Target="../media/hdphoto1.wdp"/><Relationship Id="rId10" Type="http://schemas.openxmlformats.org/officeDocument/2006/relationships/image" Target="../media/image6.jp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666D897-D7AC-4EFF-82B3-67896085C8C6}"/>
              </a:ext>
            </a:extLst>
          </p:cNvPr>
          <p:cNvSpPr/>
          <p:nvPr/>
        </p:nvSpPr>
        <p:spPr>
          <a:xfrm>
            <a:off x="1298954" y="2068107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CD4786-7E84-4DB9-B995-091F4A56AEF7}"/>
              </a:ext>
            </a:extLst>
          </p:cNvPr>
          <p:cNvSpPr/>
          <p:nvPr/>
        </p:nvSpPr>
        <p:spPr>
          <a:xfrm>
            <a:off x="1322214" y="3706122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9B7DC-D755-4A4E-842C-FFCB1AE6DD89}"/>
              </a:ext>
            </a:extLst>
          </p:cNvPr>
          <p:cNvSpPr/>
          <p:nvPr/>
        </p:nvSpPr>
        <p:spPr>
          <a:xfrm>
            <a:off x="4967761" y="3708321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F60656-195A-4349-A6DD-9D4F344E86F4}"/>
              </a:ext>
            </a:extLst>
          </p:cNvPr>
          <p:cNvSpPr/>
          <p:nvPr/>
        </p:nvSpPr>
        <p:spPr>
          <a:xfrm>
            <a:off x="9074135" y="3674475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12AD1D2-7E96-4FDC-A47C-025FE6728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8769" r="6107" b="3287"/>
          <a:stretch/>
        </p:blipFill>
        <p:spPr>
          <a:xfrm>
            <a:off x="10880037" y="121403"/>
            <a:ext cx="654738" cy="65591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717FB76-CE5D-40A4-8A00-EDDB1E7BCC88}"/>
              </a:ext>
            </a:extLst>
          </p:cNvPr>
          <p:cNvSpPr/>
          <p:nvPr/>
        </p:nvSpPr>
        <p:spPr>
          <a:xfrm>
            <a:off x="3442488" y="496820"/>
            <a:ext cx="53571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my portfolio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6E5176-77F5-470A-8480-8B7921226DE4}"/>
              </a:ext>
            </a:extLst>
          </p:cNvPr>
          <p:cNvCxnSpPr>
            <a:cxnSpLocks/>
          </p:cNvCxnSpPr>
          <p:nvPr/>
        </p:nvCxnSpPr>
        <p:spPr>
          <a:xfrm flipV="1">
            <a:off x="12078746" y="2101953"/>
            <a:ext cx="0" cy="1296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CAF23D-48C5-4DFE-9BE6-22306E5008A1}"/>
              </a:ext>
            </a:extLst>
          </p:cNvPr>
          <p:cNvSpPr txBox="1"/>
          <p:nvPr/>
        </p:nvSpPr>
        <p:spPr>
          <a:xfrm>
            <a:off x="11664533" y="2526212"/>
            <a:ext cx="57259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6.5”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C5EC351-94AF-4116-8D95-53ED88DFD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104" y1="53529" x2="34104" y2="53529"/>
                        <a14:foregroundMark x1="34104" y1="29412" x2="34104" y2="29412"/>
                        <a14:foregroundMark x1="60116" y1="45294" x2="60116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39" y="87434"/>
            <a:ext cx="692594" cy="68058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20FE49F-4E03-49E9-B3BD-272788E3B5BB}"/>
              </a:ext>
            </a:extLst>
          </p:cNvPr>
          <p:cNvSpPr/>
          <p:nvPr/>
        </p:nvSpPr>
        <p:spPr>
          <a:xfrm>
            <a:off x="4952848" y="2101953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4635D0-BE34-4E15-B778-0A24A6CA1D7B}"/>
              </a:ext>
            </a:extLst>
          </p:cNvPr>
          <p:cNvSpPr/>
          <p:nvPr/>
        </p:nvSpPr>
        <p:spPr>
          <a:xfrm>
            <a:off x="9059222" y="2068107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23DB4-1FFF-450D-9E85-6B88E7CF6F73}"/>
              </a:ext>
            </a:extLst>
          </p:cNvPr>
          <p:cNvSpPr txBox="1"/>
          <p:nvPr/>
        </p:nvSpPr>
        <p:spPr>
          <a:xfrm>
            <a:off x="1298954" y="55774"/>
            <a:ext cx="243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sally fields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F4EEE-1617-442B-97AE-B99777BA160F}"/>
              </a:ext>
            </a:extLst>
          </p:cNvPr>
          <p:cNvSpPr txBox="1"/>
          <p:nvPr/>
        </p:nvSpPr>
        <p:spPr>
          <a:xfrm>
            <a:off x="1298954" y="425234"/>
            <a:ext cx="243738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281 896 7540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A76B8D0-2A46-408C-A14D-CAD0F1CE0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42" y="78937"/>
            <a:ext cx="692593" cy="6925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618A63-F987-49B7-87A4-91D2CF9FE308}"/>
              </a:ext>
            </a:extLst>
          </p:cNvPr>
          <p:cNvSpPr/>
          <p:nvPr/>
        </p:nvSpPr>
        <p:spPr>
          <a:xfrm>
            <a:off x="3442488" y="768018"/>
            <a:ext cx="53571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DEE85E-893E-48DF-8B80-36272CA4ABDC}"/>
              </a:ext>
            </a:extLst>
          </p:cNvPr>
          <p:cNvSpPr/>
          <p:nvPr/>
        </p:nvSpPr>
        <p:spPr>
          <a:xfrm>
            <a:off x="3457401" y="1097560"/>
            <a:ext cx="53571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my skillset</a:t>
            </a:r>
          </a:p>
        </p:txBody>
      </p:sp>
    </p:spTree>
    <p:extLst>
      <p:ext uri="{BB962C8B-B14F-4D97-AF65-F5344CB8AC3E}">
        <p14:creationId xmlns:p14="http://schemas.microsoft.com/office/powerpoint/2010/main" val="11992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3A2C70A-D118-433F-B246-7F1B9D34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58" y="1990993"/>
            <a:ext cx="541222" cy="5412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12AD1D2-7E96-4FDC-A47C-025FE6728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8769" r="6107" b="3287"/>
          <a:stretch/>
        </p:blipFill>
        <p:spPr>
          <a:xfrm>
            <a:off x="6978243" y="1954587"/>
            <a:ext cx="531495" cy="5324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717FB76-CE5D-40A4-8A00-EDDB1E7BCC88}"/>
              </a:ext>
            </a:extLst>
          </p:cNvPr>
          <p:cNvSpPr/>
          <p:nvPr/>
        </p:nvSpPr>
        <p:spPr>
          <a:xfrm>
            <a:off x="4606411" y="286349"/>
            <a:ext cx="150554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 /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5F4133-595D-4C9C-A699-859F7F4E7250}"/>
              </a:ext>
            </a:extLst>
          </p:cNvPr>
          <p:cNvSpPr/>
          <p:nvPr/>
        </p:nvSpPr>
        <p:spPr>
          <a:xfrm>
            <a:off x="6033092" y="296541"/>
            <a:ext cx="151387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74B7D3-75F1-4CF3-9AE2-977DCE502B4C}"/>
              </a:ext>
            </a:extLst>
          </p:cNvPr>
          <p:cNvSpPr txBox="1"/>
          <p:nvPr/>
        </p:nvSpPr>
        <p:spPr>
          <a:xfrm>
            <a:off x="4606411" y="1911533"/>
            <a:ext cx="36467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C5EC351-94AF-4116-8D95-53ED88DFD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4104" y1="53529" x2="34104" y2="53529"/>
                        <a14:foregroundMark x1="34104" y1="29412" x2="34104" y2="29412"/>
                        <a14:foregroundMark x1="60116" y1="45294" x2="60116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65" y="1928779"/>
            <a:ext cx="605441" cy="5949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64B35C-109D-4E71-A23E-7EE8D3AF6C65}"/>
              </a:ext>
            </a:extLst>
          </p:cNvPr>
          <p:cNvSpPr txBox="1"/>
          <p:nvPr/>
        </p:nvSpPr>
        <p:spPr>
          <a:xfrm>
            <a:off x="4659381" y="867896"/>
            <a:ext cx="3025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6"/>
              </a:rPr>
              <a:t>Sally.nasr@gmail.com</a:t>
            </a:r>
            <a:endParaRPr lang="en-US" sz="2000" dirty="0"/>
          </a:p>
          <a:p>
            <a:pPr algn="ctr"/>
            <a:r>
              <a:rPr lang="en-US" sz="2000" dirty="0"/>
              <a:t>[m](281)896-7540</a:t>
            </a:r>
          </a:p>
          <a:p>
            <a:pPr algn="ctr"/>
            <a:r>
              <a:rPr lang="en-US" sz="2000" dirty="0"/>
              <a:t>Houston, TX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20608-B0DD-4DF4-83D8-49254BA245C0}"/>
              </a:ext>
            </a:extLst>
          </p:cNvPr>
          <p:cNvSpPr/>
          <p:nvPr/>
        </p:nvSpPr>
        <p:spPr>
          <a:xfrm>
            <a:off x="780732" y="2561153"/>
            <a:ext cx="4438973" cy="32246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6DA3D3-25E7-463E-85E0-BD6EA677B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2" y="2561154"/>
            <a:ext cx="1863798" cy="18693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A57F5E-2A43-469C-A500-E06E8390C996}"/>
              </a:ext>
            </a:extLst>
          </p:cNvPr>
          <p:cNvSpPr txBox="1"/>
          <p:nvPr/>
        </p:nvSpPr>
        <p:spPr>
          <a:xfrm>
            <a:off x="2655830" y="2566058"/>
            <a:ext cx="2443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Sally Fields is currently employed as a Supply Chain IT SAP Developer. She graduated from University of Houston with a Bachelors in Business Administration, majoring in Management Information Systems.</a:t>
            </a:r>
          </a:p>
          <a:p>
            <a:r>
              <a:rPr lang="en-US" sz="1200" dirty="0"/>
              <a:t>Working as a Developer in the Supply Chain has given her years of experience analyzing requirements and designing, developing ,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6A773E-CC34-4C83-843F-927070C07F80}"/>
              </a:ext>
            </a:extLst>
          </p:cNvPr>
          <p:cNvSpPr txBox="1"/>
          <p:nvPr/>
        </p:nvSpPr>
        <p:spPr>
          <a:xfrm>
            <a:off x="788582" y="4415623"/>
            <a:ext cx="4438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deploying and supporting solutions all within the time constraints of SDLC phased project.</a:t>
            </a:r>
          </a:p>
          <a:p>
            <a:r>
              <a:rPr lang="en-US" sz="1200" dirty="0"/>
              <a:t>  Wanting to expand  her skillset  and expose herself to new &amp; exciting opportunities, she signed up and completed the UT Coding Bootcamp and is now eager to apply her newfound skills in a professional environment.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070E65-E9B3-4FA4-8B87-7C9C8188601A}"/>
              </a:ext>
            </a:extLst>
          </p:cNvPr>
          <p:cNvSpPr/>
          <p:nvPr/>
        </p:nvSpPr>
        <p:spPr>
          <a:xfrm>
            <a:off x="6622668" y="2662788"/>
            <a:ext cx="4052896" cy="31786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E3A5A4-E2DE-4897-8D09-CF63D8B61AD3}"/>
              </a:ext>
            </a:extLst>
          </p:cNvPr>
          <p:cNvSpPr txBox="1"/>
          <p:nvPr/>
        </p:nvSpPr>
        <p:spPr>
          <a:xfrm>
            <a:off x="6971988" y="3065422"/>
            <a:ext cx="2138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SAP ECC/SCM APO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JavaScript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B15E04-C68D-4B00-9C68-D1436061A738}"/>
              </a:ext>
            </a:extLst>
          </p:cNvPr>
          <p:cNvSpPr txBox="1"/>
          <p:nvPr/>
        </p:nvSpPr>
        <p:spPr>
          <a:xfrm>
            <a:off x="7424156" y="2614429"/>
            <a:ext cx="223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Major Technologies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05D1AF-A504-4518-A2C7-CE93DA01A3C9}"/>
              </a:ext>
            </a:extLst>
          </p:cNvPr>
          <p:cNvSpPr txBox="1"/>
          <p:nvPr/>
        </p:nvSpPr>
        <p:spPr>
          <a:xfrm>
            <a:off x="8779420" y="3031500"/>
            <a:ext cx="147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Jquery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MySQL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17FE91-9F37-4C70-AC22-4A37F58081A5}"/>
              </a:ext>
            </a:extLst>
          </p:cNvPr>
          <p:cNvSpPr txBox="1"/>
          <p:nvPr/>
        </p:nvSpPr>
        <p:spPr>
          <a:xfrm>
            <a:off x="7805811" y="4355749"/>
            <a:ext cx="159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Major Roles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264F75-6F3B-4569-891B-8166FDCEF340}"/>
              </a:ext>
            </a:extLst>
          </p:cNvPr>
          <p:cNvSpPr txBox="1"/>
          <p:nvPr/>
        </p:nvSpPr>
        <p:spPr>
          <a:xfrm>
            <a:off x="6780724" y="4758104"/>
            <a:ext cx="35265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SAP Developer * Planning Lead * Batch Scheduling Lead *</a:t>
            </a:r>
          </a:p>
          <a:p>
            <a:pPr algn="ctr"/>
            <a:r>
              <a:rPr lang="en-US" sz="1100" dirty="0"/>
              <a:t>Testing Lead * Infrastructure Co-Ordinator * Change Requestor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BA75A7-C898-4607-A4C0-BF68F30AF6CB}"/>
              </a:ext>
            </a:extLst>
          </p:cNvPr>
          <p:cNvSpPr/>
          <p:nvPr/>
        </p:nvSpPr>
        <p:spPr>
          <a:xfrm>
            <a:off x="7172339" y="542125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 </a:t>
            </a:r>
            <a:r>
              <a:rPr lang="en-US" sz="1100" dirty="0"/>
              <a:t>More of my work can be found at </a:t>
            </a:r>
            <a:r>
              <a:rPr lang="en-US" sz="1100" dirty="0" err="1"/>
              <a:t>gitHub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BFD953-2F01-4C09-99CB-C9B1293D56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048" b="89761" l="6182" r="898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38" y="463379"/>
            <a:ext cx="1393770" cy="1484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BEC8CB-AAA8-4190-B238-BBF1112E297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prstClr val="black"/>
              <a:srgbClr val="EEE2F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26550" r="-1119" b="9865"/>
          <a:stretch/>
        </p:blipFill>
        <p:spPr>
          <a:xfrm>
            <a:off x="56835" y="782563"/>
            <a:ext cx="12230100" cy="35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F22F-E33D-47E5-9486-F83992C0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BD113A-A4E0-4DB4-91C5-188089BD5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79" b="78442"/>
          <a:stretch/>
        </p:blipFill>
        <p:spPr>
          <a:xfrm>
            <a:off x="2820812" y="1582737"/>
            <a:ext cx="4494388" cy="3339271"/>
          </a:xfrm>
        </p:spPr>
      </p:pic>
    </p:spTree>
    <p:extLst>
      <p:ext uri="{BB962C8B-B14F-4D97-AF65-F5344CB8AC3E}">
        <p14:creationId xmlns:p14="http://schemas.microsoft.com/office/powerpoint/2010/main" val="303402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2101</TotalTime>
  <Words>188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fields</dc:creator>
  <cp:lastModifiedBy>sally fields</cp:lastModifiedBy>
  <cp:revision>47</cp:revision>
  <dcterms:created xsi:type="dcterms:W3CDTF">2017-11-26T23:59:12Z</dcterms:created>
  <dcterms:modified xsi:type="dcterms:W3CDTF">2017-11-30T02:10:26Z</dcterms:modified>
</cp:coreProperties>
</file>