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88B-CDE0-F74E-816B-5CDDCFA9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8898-86E5-5448-B5E3-D9BDEC31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E7E1-E08A-5047-BA80-5D6E7A9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7956-5D62-1A4B-B82D-FE8D13C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AC04-378E-0C41-9A26-FB5ACC9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0113-E0B2-5D4C-8D36-1AC25780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B00C2-14F3-A04B-8109-C0631071A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9386-789B-5B40-833F-CCCB492D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84BB-97C6-FE45-A562-D4BE07E1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16B1-9B8A-4146-8FFA-B07CB557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DE6E-7F01-474F-B65D-A07B7258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3F59-984E-C34F-B4C2-32193783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D343-D34F-FC4D-9B18-0B19C0A6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125-9832-1846-BC60-CE9AECB4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8DB1-BE3E-1344-A8D0-F932CA2B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EC3E-5E61-3847-886A-70AC614E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5A02-B889-E540-BD93-6798F08A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8B70-FCDB-F840-9567-8CFB0147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09FE-0C25-6747-B995-2A892751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9D3C-7152-5E42-9498-3F73AA9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F62D-2F8D-0F4F-8774-51E2705F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8017A-AA50-4F45-918F-D4B17F85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0525-2DFF-F94B-8600-8F6480DC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4C64-8535-204D-9825-86EFF76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6BAB-A93C-9B44-AD00-5D79688E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092-27F7-6A49-9CF0-9AA4EA42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50C9-19DE-7A4C-B3AA-1AAE4311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3CC7-7DBA-D14F-8853-C4FB01C6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7247-5556-1F49-8A07-04251E2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AD6F5-F91A-F94F-8F08-B550ECA8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F98E-EFF4-C143-963A-A622760F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D269-3296-724F-BD80-84C6470B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B2B-C7E1-9F44-83E9-0DBA7D85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00D1-FCE1-2D49-A93D-35A42ADD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9C3DC-F66D-CC4B-AEE5-BBDF080F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5BE3-B0F6-D745-92C6-82328016C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BF3CB-8F11-C047-A75F-486D47A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300D9-85C2-FC42-89CB-F3078D57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2364C-510A-AF46-9705-5BD758DD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DDA2-CD12-A742-92E5-570477CB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39781-9E26-BE4E-A085-C4799E0A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43940-BE41-1B40-8D56-EB2662D2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4A21C-76A8-5E41-BC2B-22C18F8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EDBE1-A0E7-564D-BB67-94F13C8E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1F04B-191B-2244-B1B0-B8F1D000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C840-73C4-3F4C-B89B-2B26760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DB69-4496-414C-9683-D7DFB469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3FFB-83A8-344B-AD5F-BAAC582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89F4E-33F4-5C4B-ABD6-D2035E309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B7CA-5278-E249-9EBB-F02FBC4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8A8A-7F20-A249-8B5E-265A2B8B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913A-9BAC-FD43-AD87-C51A4456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FB06-9245-164D-8350-76E8CA9B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895B6-3407-F14F-8B9D-D2271BCB2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8729-9DCA-3E41-9739-A21BD533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F168-4C71-D64F-86A2-869D38F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55BB-DB38-3244-BF97-B1138719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94D86-7444-0549-BE3B-665BF3DE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D5088-762D-FC42-B6BB-2CCB37B3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FEE3-BFDA-464B-815C-7DD831D9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14FC-A457-D24E-AAC4-2E9B03949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8DC3-B5D2-C349-A4EF-7FEE20E48DB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4754-4083-0642-8F63-EA4ADB19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0F75-13CD-CE47-9E2C-A4C4FAB35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C7D3-18AC-7A49-91FB-C8784220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se Cat">
            <a:extLst>
              <a:ext uri="{FF2B5EF4-FFF2-40B4-BE49-F238E27FC236}">
                <a16:creationId xmlns:a16="http://schemas.microsoft.com/office/drawing/2014/main" id="{8A53ABF2-2E80-904A-9B3A-6A928071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45" y="1928906"/>
            <a:ext cx="1739900" cy="1739900"/>
          </a:xfrm>
          <a:prstGeom prst="rect">
            <a:avLst/>
          </a:prstGeom>
        </p:spPr>
      </p:pic>
      <p:pic>
        <p:nvPicPr>
          <p:cNvPr id="8" name="Picture 7" descr="Hi Bee">
            <a:extLst>
              <a:ext uri="{FF2B5EF4-FFF2-40B4-BE49-F238E27FC236}">
                <a16:creationId xmlns:a16="http://schemas.microsoft.com/office/drawing/2014/main" id="{886BA543-350A-504E-8666-765A2223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0" y="2151949"/>
            <a:ext cx="1293813" cy="1293813"/>
          </a:xfrm>
          <a:prstGeom prst="rect">
            <a:avLst/>
          </a:prstGeom>
        </p:spPr>
      </p:pic>
      <p:pic>
        <p:nvPicPr>
          <p:cNvPr id="10" name="Picture 9" descr="In Love Doggo">
            <a:extLst>
              <a:ext uri="{FF2B5EF4-FFF2-40B4-BE49-F238E27FC236}">
                <a16:creationId xmlns:a16="http://schemas.microsoft.com/office/drawing/2014/main" id="{9A792EF8-5E25-8E4B-858B-0DBD6DCE7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3" y="2007952"/>
            <a:ext cx="1581805" cy="1581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FDA4D-125A-4F41-85AA-E1198D95E605}"/>
              </a:ext>
            </a:extLst>
          </p:cNvPr>
          <p:cNvSpPr txBox="1"/>
          <p:nvPr/>
        </p:nvSpPr>
        <p:spPr>
          <a:xfrm>
            <a:off x="3926546" y="1382508"/>
            <a:ext cx="2500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udy Type" panose="020F0502020204030204" pitchFamily="34" charset="0"/>
                <a:cs typeface="Goudy Type" panose="020F0502020204030204" pitchFamily="34" charset="0"/>
              </a:rPr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D60C6-4C64-7B4C-981D-8623588B0BCA}"/>
              </a:ext>
            </a:extLst>
          </p:cNvPr>
          <p:cNvSpPr txBox="1"/>
          <p:nvPr/>
        </p:nvSpPr>
        <p:spPr>
          <a:xfrm>
            <a:off x="6451432" y="3495269"/>
            <a:ext cx="2500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udy Type" panose="020F0502020204030204" pitchFamily="34" charset="0"/>
                <a:cs typeface="Goudy Type" panose="020F0502020204030204" pitchFamily="34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1202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e Cat">
            <a:extLst>
              <a:ext uri="{FF2B5EF4-FFF2-40B4-BE49-F238E27FC236}">
                <a16:creationId xmlns:a16="http://schemas.microsoft.com/office/drawing/2014/main" id="{68206569-973C-F140-85DB-39E50221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2" y="412049"/>
            <a:ext cx="1739900" cy="1739900"/>
          </a:xfrm>
          <a:prstGeom prst="rect">
            <a:avLst/>
          </a:prstGeom>
        </p:spPr>
      </p:pic>
      <p:pic>
        <p:nvPicPr>
          <p:cNvPr id="5" name="Picture 4" descr="Hi Bee">
            <a:extLst>
              <a:ext uri="{FF2B5EF4-FFF2-40B4-BE49-F238E27FC236}">
                <a16:creationId xmlns:a16="http://schemas.microsoft.com/office/drawing/2014/main" id="{55F06096-56BB-5B44-9978-EF6D7964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32" y="635090"/>
            <a:ext cx="1293813" cy="1293813"/>
          </a:xfrm>
          <a:prstGeom prst="rect">
            <a:avLst/>
          </a:prstGeom>
        </p:spPr>
      </p:pic>
      <p:pic>
        <p:nvPicPr>
          <p:cNvPr id="6" name="Picture 5" descr="In Love Doggo">
            <a:extLst>
              <a:ext uri="{FF2B5EF4-FFF2-40B4-BE49-F238E27FC236}">
                <a16:creationId xmlns:a16="http://schemas.microsoft.com/office/drawing/2014/main" id="{03CF1ECA-3C9A-8F4C-9ED3-56388F68D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95" y="491095"/>
            <a:ext cx="1581805" cy="1581805"/>
          </a:xfrm>
          <a:prstGeom prst="rect">
            <a:avLst/>
          </a:prstGeom>
        </p:spPr>
      </p:pic>
      <p:pic>
        <p:nvPicPr>
          <p:cNvPr id="8" name="Picture 7" descr="Team Huddle Broccoli">
            <a:extLst>
              <a:ext uri="{FF2B5EF4-FFF2-40B4-BE49-F238E27FC236}">
                <a16:creationId xmlns:a16="http://schemas.microsoft.com/office/drawing/2014/main" id="{A61F75DD-A11D-504E-8503-971F721EF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0" y="570143"/>
            <a:ext cx="1581806" cy="1581806"/>
          </a:xfrm>
          <a:prstGeom prst="rect">
            <a:avLst/>
          </a:prstGeom>
        </p:spPr>
      </p:pic>
      <p:pic>
        <p:nvPicPr>
          <p:cNvPr id="10" name="Picture 9" descr="Movie Time Chicken">
            <a:extLst>
              <a:ext uri="{FF2B5EF4-FFF2-40B4-BE49-F238E27FC236}">
                <a16:creationId xmlns:a16="http://schemas.microsoft.com/office/drawing/2014/main" id="{FDEC666D-4FF8-E443-8F66-F05C25C61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906" y="570143"/>
            <a:ext cx="1581805" cy="1581805"/>
          </a:xfrm>
          <a:prstGeom prst="rect">
            <a:avLst/>
          </a:prstGeom>
        </p:spPr>
      </p:pic>
      <p:pic>
        <p:nvPicPr>
          <p:cNvPr id="12" name="Picture 11" descr="Bicycle Dude">
            <a:extLst>
              <a:ext uri="{FF2B5EF4-FFF2-40B4-BE49-F238E27FC236}">
                <a16:creationId xmlns:a16="http://schemas.microsoft.com/office/drawing/2014/main" id="{F9BFA72E-DB61-8742-861D-8A2A85557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29" y="2498725"/>
            <a:ext cx="1581805" cy="1581805"/>
          </a:xfrm>
          <a:prstGeom prst="rect">
            <a:avLst/>
          </a:prstGeom>
        </p:spPr>
      </p:pic>
      <p:pic>
        <p:nvPicPr>
          <p:cNvPr id="14" name="Picture 13" descr="Hungry Max The Husky">
            <a:extLst>
              <a:ext uri="{FF2B5EF4-FFF2-40B4-BE49-F238E27FC236}">
                <a16:creationId xmlns:a16="http://schemas.microsoft.com/office/drawing/2014/main" id="{1CD7205A-D3D3-9844-B55A-527ECF192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836" y="2498725"/>
            <a:ext cx="1458914" cy="1458914"/>
          </a:xfrm>
          <a:prstGeom prst="rect">
            <a:avLst/>
          </a:prstGeom>
        </p:spPr>
      </p:pic>
      <p:pic>
        <p:nvPicPr>
          <p:cNvPr id="16" name="Picture 15" descr="Relax Meow">
            <a:extLst>
              <a:ext uri="{FF2B5EF4-FFF2-40B4-BE49-F238E27FC236}">
                <a16:creationId xmlns:a16="http://schemas.microsoft.com/office/drawing/2014/main" id="{A734A7FA-872A-BD40-A363-D88B48CAF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4195" y="2498724"/>
            <a:ext cx="1581806" cy="1581806"/>
          </a:xfrm>
          <a:prstGeom prst="rect">
            <a:avLst/>
          </a:prstGeom>
        </p:spPr>
      </p:pic>
      <p:pic>
        <p:nvPicPr>
          <p:cNvPr id="18" name="Picture 17" descr="Watermelon Moody Foodies">
            <a:extLst>
              <a:ext uri="{FF2B5EF4-FFF2-40B4-BE49-F238E27FC236}">
                <a16:creationId xmlns:a16="http://schemas.microsoft.com/office/drawing/2014/main" id="{43AF925C-7896-D948-9237-1E1AADAF1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9551" y="2437279"/>
            <a:ext cx="1581805" cy="1581805"/>
          </a:xfrm>
          <a:prstGeom prst="rect">
            <a:avLst/>
          </a:prstGeom>
        </p:spPr>
      </p:pic>
      <p:pic>
        <p:nvPicPr>
          <p:cNvPr id="20" name="Picture 19" descr="Thumbs Up O Fox">
            <a:extLst>
              <a:ext uri="{FF2B5EF4-FFF2-40B4-BE49-F238E27FC236}">
                <a16:creationId xmlns:a16="http://schemas.microsoft.com/office/drawing/2014/main" id="{CAA96051-F9EB-6642-86B1-25D01E162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4906" y="2498725"/>
            <a:ext cx="1581805" cy="1581805"/>
          </a:xfrm>
          <a:prstGeom prst="rect">
            <a:avLst/>
          </a:prstGeom>
        </p:spPr>
      </p:pic>
      <p:pic>
        <p:nvPicPr>
          <p:cNvPr id="22" name="Picture 21" descr="No Way! Panda">
            <a:extLst>
              <a:ext uri="{FF2B5EF4-FFF2-40B4-BE49-F238E27FC236}">
                <a16:creationId xmlns:a16="http://schemas.microsoft.com/office/drawing/2014/main" id="{321D7B9B-4026-8C4A-AE20-F8510D8EE5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28" y="4706052"/>
            <a:ext cx="1581805" cy="1581805"/>
          </a:xfrm>
          <a:prstGeom prst="rect">
            <a:avLst/>
          </a:prstGeom>
        </p:spPr>
      </p:pic>
      <p:pic>
        <p:nvPicPr>
          <p:cNvPr id="24" name="Picture 23" descr="Email Team Sasquatch">
            <a:extLst>
              <a:ext uri="{FF2B5EF4-FFF2-40B4-BE49-F238E27FC236}">
                <a16:creationId xmlns:a16="http://schemas.microsoft.com/office/drawing/2014/main" id="{0DC2AF34-5FEB-9045-95F7-3390C9FC44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8543" y="4700357"/>
            <a:ext cx="1587500" cy="1587500"/>
          </a:xfrm>
          <a:prstGeom prst="rect">
            <a:avLst/>
          </a:prstGeom>
        </p:spPr>
      </p:pic>
      <p:pic>
        <p:nvPicPr>
          <p:cNvPr id="26" name="Picture 25" descr="Laugh Out Loud Teodor the Cat">
            <a:extLst>
              <a:ext uri="{FF2B5EF4-FFF2-40B4-BE49-F238E27FC236}">
                <a16:creationId xmlns:a16="http://schemas.microsoft.com/office/drawing/2014/main" id="{120B3118-EA12-F645-BF81-DDED128CCB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95" y="4700357"/>
            <a:ext cx="1581805" cy="1581805"/>
          </a:xfrm>
          <a:prstGeom prst="rect">
            <a:avLst/>
          </a:prstGeom>
        </p:spPr>
      </p:pic>
      <p:pic>
        <p:nvPicPr>
          <p:cNvPr id="28" name="Picture 27" descr="Party Zutto">
            <a:extLst>
              <a:ext uri="{FF2B5EF4-FFF2-40B4-BE49-F238E27FC236}">
                <a16:creationId xmlns:a16="http://schemas.microsoft.com/office/drawing/2014/main" id="{4CB52293-906D-B04F-8AF2-3CF5EBBEEA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9551" y="4700357"/>
            <a:ext cx="1581805" cy="1581805"/>
          </a:xfrm>
          <a:prstGeom prst="rect">
            <a:avLst/>
          </a:prstGeom>
        </p:spPr>
      </p:pic>
      <p:pic>
        <p:nvPicPr>
          <p:cNvPr id="38" name="Picture 37" descr="Tongue Out Max The Husky">
            <a:extLst>
              <a:ext uri="{FF2B5EF4-FFF2-40B4-BE49-F238E27FC236}">
                <a16:creationId xmlns:a16="http://schemas.microsoft.com/office/drawing/2014/main" id="{B4B11ED6-0A38-B548-B356-EC70A163CD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906" y="4700357"/>
            <a:ext cx="1581805" cy="15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0FD05C-77BF-6043-BC6E-2748DF2AF5E3}"/>
              </a:ext>
            </a:extLst>
          </p:cNvPr>
          <p:cNvSpPr/>
          <p:nvPr/>
        </p:nvSpPr>
        <p:spPr>
          <a:xfrm>
            <a:off x="3929063" y="2143125"/>
            <a:ext cx="2586037" cy="24860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FF9B1-CC50-5244-AEEB-FE052BEACA66}"/>
              </a:ext>
            </a:extLst>
          </p:cNvPr>
          <p:cNvSpPr txBox="1"/>
          <p:nvPr/>
        </p:nvSpPr>
        <p:spPr>
          <a:xfrm>
            <a:off x="4698071" y="2944266"/>
            <a:ext cx="1145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udy Type" panose="020F0502020204030204" pitchFamily="34" charset="0"/>
                <a:cs typeface="Goudy Type" panose="020F0502020204030204" pitchFamily="34" charset="0"/>
              </a:rPr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320429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A31E2460-C676-5B47-ACBF-6BDADA222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154" t="32697" r="29427" b="30518"/>
          <a:stretch/>
        </p:blipFill>
        <p:spPr>
          <a:xfrm>
            <a:off x="6200775" y="3543300"/>
            <a:ext cx="671514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Goudy Type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M Stoyell</dc:creator>
  <cp:lastModifiedBy>Sally M Stoyell</cp:lastModifiedBy>
  <cp:revision>5</cp:revision>
  <dcterms:created xsi:type="dcterms:W3CDTF">2021-12-01T02:26:06Z</dcterms:created>
  <dcterms:modified xsi:type="dcterms:W3CDTF">2021-12-13T07:14:39Z</dcterms:modified>
</cp:coreProperties>
</file>