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501"/>
  </p:normalViewPr>
  <p:slideViewPr>
    <p:cSldViewPr snapToGrid="0" snapToObjects="1">
      <p:cViewPr varScale="1">
        <p:scale>
          <a:sx n="78" d="100"/>
          <a:sy n="78" d="100"/>
        </p:scale>
        <p:origin x="6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54C311-C994-8A40-9928-96C2067D94CB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82CAE122-732C-3E4D-96A7-665E8070E72F}">
      <dgm:prSet phldrT="[文字]"/>
      <dgm:spPr/>
      <dgm:t>
        <a:bodyPr/>
        <a:lstStyle/>
        <a:p>
          <a:r>
            <a:rPr lang="en-US" altLang="zh-TW" dirty="0" smtClean="0"/>
            <a:t>Body</a:t>
          </a:r>
        </a:p>
      </dgm:t>
    </dgm:pt>
    <dgm:pt modelId="{9F50EFF9-4480-344A-944F-1B2A72E6D09A}" type="parTrans" cxnId="{3EE604BB-31A6-9448-A4AB-5210980654C0}">
      <dgm:prSet/>
      <dgm:spPr/>
      <dgm:t>
        <a:bodyPr/>
        <a:lstStyle/>
        <a:p>
          <a:endParaRPr lang="zh-TW" altLang="en-US"/>
        </a:p>
      </dgm:t>
    </dgm:pt>
    <dgm:pt modelId="{31064D34-2A08-4F44-82B8-C40493FEDE41}" type="sibTrans" cxnId="{3EE604BB-31A6-9448-A4AB-5210980654C0}">
      <dgm:prSet/>
      <dgm:spPr/>
      <dgm:t>
        <a:bodyPr/>
        <a:lstStyle/>
        <a:p>
          <a:endParaRPr lang="zh-TW" altLang="en-US"/>
        </a:p>
      </dgm:t>
    </dgm:pt>
    <dgm:pt modelId="{94CFDAFB-5C63-6F42-9836-39EA42F909D8}">
      <dgm:prSet phldrT="[文字]"/>
      <dgm:spPr/>
      <dgm:t>
        <a:bodyPr/>
        <a:lstStyle/>
        <a:p>
          <a:r>
            <a:rPr lang="en-US" altLang="zh-TW" dirty="0" smtClean="0"/>
            <a:t>header</a:t>
          </a:r>
          <a:endParaRPr lang="zh-TW" altLang="en-US" dirty="0"/>
        </a:p>
      </dgm:t>
    </dgm:pt>
    <dgm:pt modelId="{794DC66C-2F87-0C4A-AFD8-F2581DC88A42}" type="parTrans" cxnId="{43452FC7-27DA-424D-B72D-5D0796F2DA27}">
      <dgm:prSet/>
      <dgm:spPr/>
      <dgm:t>
        <a:bodyPr/>
        <a:lstStyle/>
        <a:p>
          <a:endParaRPr lang="zh-TW" altLang="en-US"/>
        </a:p>
      </dgm:t>
    </dgm:pt>
    <dgm:pt modelId="{3F4A4EC7-BF27-994C-8F3D-8BAA7F745BE9}" type="sibTrans" cxnId="{43452FC7-27DA-424D-B72D-5D0796F2DA27}">
      <dgm:prSet/>
      <dgm:spPr/>
      <dgm:t>
        <a:bodyPr/>
        <a:lstStyle/>
        <a:p>
          <a:endParaRPr lang="zh-TW" altLang="en-US"/>
        </a:p>
      </dgm:t>
    </dgm:pt>
    <dgm:pt modelId="{F4A1493A-6BFD-6546-B4B8-C8ED7871430A}">
      <dgm:prSet phldrT="[文字]"/>
      <dgm:spPr/>
      <dgm:t>
        <a:bodyPr/>
        <a:lstStyle/>
        <a:p>
          <a:r>
            <a:rPr lang="en-US" altLang="zh-TW" dirty="0" smtClean="0"/>
            <a:t>id=site</a:t>
          </a:r>
          <a:endParaRPr lang="zh-TW" altLang="en-US" dirty="0"/>
        </a:p>
      </dgm:t>
    </dgm:pt>
    <dgm:pt modelId="{13E9C433-F2DB-0D4E-B143-07EEA758ECD8}" type="parTrans" cxnId="{A5DE33D3-ED70-0E48-99D2-14CC2F4BF174}">
      <dgm:prSet/>
      <dgm:spPr/>
      <dgm:t>
        <a:bodyPr/>
        <a:lstStyle/>
        <a:p>
          <a:endParaRPr lang="zh-TW" altLang="en-US"/>
        </a:p>
      </dgm:t>
    </dgm:pt>
    <dgm:pt modelId="{0B760959-4C90-C244-A647-F15DAEF59BE1}" type="sibTrans" cxnId="{A5DE33D3-ED70-0E48-99D2-14CC2F4BF174}">
      <dgm:prSet/>
      <dgm:spPr/>
      <dgm:t>
        <a:bodyPr/>
        <a:lstStyle/>
        <a:p>
          <a:endParaRPr lang="zh-TW" altLang="en-US"/>
        </a:p>
      </dgm:t>
    </dgm:pt>
    <dgm:pt modelId="{280DC267-51C0-3A45-949E-BBFF993D2E62}">
      <dgm:prSet phldrT="[文字]"/>
      <dgm:spPr/>
      <dgm:t>
        <a:bodyPr/>
        <a:lstStyle/>
        <a:p>
          <a:r>
            <a:rPr lang="en-US" altLang="zh-TW" dirty="0" smtClean="0"/>
            <a:t>h&gt;</a:t>
          </a:r>
          <a:r>
            <a:rPr lang="en-US" altLang="zh-TW" dirty="0" err="1" smtClean="0"/>
            <a:t>img</a:t>
          </a:r>
          <a:endParaRPr lang="zh-TW" altLang="en-US" dirty="0"/>
        </a:p>
      </dgm:t>
    </dgm:pt>
    <dgm:pt modelId="{E35ACC4B-4224-8643-8E76-454B6FA4B9C4}" type="parTrans" cxnId="{A6B4E8B1-F2E0-F144-9D10-01789FD45EA9}">
      <dgm:prSet/>
      <dgm:spPr/>
      <dgm:t>
        <a:bodyPr/>
        <a:lstStyle/>
        <a:p>
          <a:endParaRPr lang="zh-TW" altLang="en-US"/>
        </a:p>
      </dgm:t>
    </dgm:pt>
    <dgm:pt modelId="{6AD2339C-FC64-0241-BB1F-801595AFAAC4}" type="sibTrans" cxnId="{A6B4E8B1-F2E0-F144-9D10-01789FD45EA9}">
      <dgm:prSet/>
      <dgm:spPr/>
      <dgm:t>
        <a:bodyPr/>
        <a:lstStyle/>
        <a:p>
          <a:endParaRPr lang="zh-TW" altLang="en-US"/>
        </a:p>
      </dgm:t>
    </dgm:pt>
    <dgm:pt modelId="{C2B4897E-1848-CC49-B90B-615D926111D0}">
      <dgm:prSet/>
      <dgm:spPr/>
      <dgm:t>
        <a:bodyPr/>
        <a:lstStyle/>
        <a:p>
          <a:r>
            <a:rPr lang="en-US" altLang="zh-TW" dirty="0" err="1" smtClean="0"/>
            <a:t>nav</a:t>
          </a:r>
          <a:r>
            <a:rPr lang="en-US" altLang="zh-TW" dirty="0" smtClean="0"/>
            <a:t>&gt;</a:t>
          </a:r>
          <a:r>
            <a:rPr lang="en-US" altLang="zh-TW" dirty="0" err="1" smtClean="0"/>
            <a:t>ul</a:t>
          </a:r>
          <a:r>
            <a:rPr lang="en-US" altLang="zh-TW" dirty="0" smtClean="0"/>
            <a:t>&gt;li*4</a:t>
          </a:r>
          <a:endParaRPr lang="zh-TW" altLang="en-US" dirty="0"/>
        </a:p>
      </dgm:t>
    </dgm:pt>
    <dgm:pt modelId="{25EC1F93-4513-CE4F-9592-76B9E469FEB1}" type="parTrans" cxnId="{79718174-23D4-F14A-9822-6AF6DE704414}">
      <dgm:prSet/>
      <dgm:spPr/>
      <dgm:t>
        <a:bodyPr/>
        <a:lstStyle/>
        <a:p>
          <a:endParaRPr lang="zh-TW" altLang="en-US"/>
        </a:p>
      </dgm:t>
    </dgm:pt>
    <dgm:pt modelId="{C93E7128-014B-9446-A814-BBE71C5A4376}" type="sibTrans" cxnId="{79718174-23D4-F14A-9822-6AF6DE704414}">
      <dgm:prSet/>
      <dgm:spPr/>
      <dgm:t>
        <a:bodyPr/>
        <a:lstStyle/>
        <a:p>
          <a:endParaRPr lang="zh-TW" altLang="en-US"/>
        </a:p>
      </dgm:t>
    </dgm:pt>
    <dgm:pt modelId="{2D5CC011-C646-A948-A82A-3F97648C14E9}">
      <dgm:prSet/>
      <dgm:spPr/>
      <dgm:t>
        <a:bodyPr/>
        <a:lstStyle/>
        <a:p>
          <a:r>
            <a:rPr lang="en-US" altLang="zh-TW" dirty="0" smtClean="0"/>
            <a:t>main</a:t>
          </a:r>
          <a:endParaRPr lang="zh-TW" altLang="en-US" dirty="0"/>
        </a:p>
      </dgm:t>
    </dgm:pt>
    <dgm:pt modelId="{C00CC756-F664-9C4B-B8D5-C87F1C0219CC}" type="parTrans" cxnId="{152C0D0A-96DB-204E-9AA3-D4D0F675F255}">
      <dgm:prSet/>
      <dgm:spPr/>
      <dgm:t>
        <a:bodyPr/>
        <a:lstStyle/>
        <a:p>
          <a:endParaRPr lang="zh-TW" altLang="en-US"/>
        </a:p>
      </dgm:t>
    </dgm:pt>
    <dgm:pt modelId="{5C57EBAF-E930-674F-98A9-7412E32E8A19}" type="sibTrans" cxnId="{152C0D0A-96DB-204E-9AA3-D4D0F675F255}">
      <dgm:prSet/>
      <dgm:spPr/>
      <dgm:t>
        <a:bodyPr/>
        <a:lstStyle/>
        <a:p>
          <a:endParaRPr lang="zh-TW" altLang="en-US"/>
        </a:p>
      </dgm:t>
    </dgm:pt>
    <dgm:pt modelId="{9C30F264-A29A-7A4D-BEED-2F3517BF8D3F}">
      <dgm:prSet/>
      <dgm:spPr/>
      <dgm:t>
        <a:bodyPr/>
        <a:lstStyle/>
        <a:p>
          <a:r>
            <a:rPr lang="en-US" altLang="zh-TW" dirty="0" smtClean="0"/>
            <a:t>footer</a:t>
          </a:r>
          <a:endParaRPr lang="zh-TW" altLang="en-US" dirty="0"/>
        </a:p>
      </dgm:t>
    </dgm:pt>
    <dgm:pt modelId="{A764152F-C26E-274A-A2DF-91D36C4CDC98}" type="parTrans" cxnId="{ABAFDED3-F030-CE49-B64C-D7C8138508C0}">
      <dgm:prSet/>
      <dgm:spPr/>
      <dgm:t>
        <a:bodyPr/>
        <a:lstStyle/>
        <a:p>
          <a:endParaRPr lang="zh-TW" altLang="en-US"/>
        </a:p>
      </dgm:t>
    </dgm:pt>
    <dgm:pt modelId="{5423D995-F987-1C44-BAA3-065F5F6269F2}" type="sibTrans" cxnId="{ABAFDED3-F030-CE49-B64C-D7C8138508C0}">
      <dgm:prSet/>
      <dgm:spPr/>
      <dgm:t>
        <a:bodyPr/>
        <a:lstStyle/>
        <a:p>
          <a:endParaRPr lang="zh-TW" altLang="en-US"/>
        </a:p>
      </dgm:t>
    </dgm:pt>
    <dgm:pt modelId="{31FFA37E-5C1F-9841-BC70-19F2636B43E0}">
      <dgm:prSet phldrT="[文字]"/>
      <dgm:spPr/>
      <dgm:t>
        <a:bodyPr/>
        <a:lstStyle/>
        <a:p>
          <a:r>
            <a:rPr lang="en-US" altLang="zh-TW" dirty="0" smtClean="0"/>
            <a:t>id=</a:t>
          </a:r>
          <a:r>
            <a:rPr lang="en-US" altLang="zh-TW" dirty="0" err="1" smtClean="0"/>
            <a:t>headerpost</a:t>
          </a:r>
          <a:endParaRPr lang="zh-TW" altLang="en-US" dirty="0"/>
        </a:p>
      </dgm:t>
    </dgm:pt>
    <dgm:pt modelId="{0DA5C015-2D46-DC4F-B473-4A920149873E}" type="parTrans" cxnId="{18922570-5BF8-0E42-A7F1-CE904F4E63EC}">
      <dgm:prSet/>
      <dgm:spPr/>
      <dgm:t>
        <a:bodyPr/>
        <a:lstStyle/>
        <a:p>
          <a:endParaRPr lang="zh-TW" altLang="en-US"/>
        </a:p>
      </dgm:t>
    </dgm:pt>
    <dgm:pt modelId="{1E720A5D-B1F8-C947-9B48-DE1D4520AFB1}" type="sibTrans" cxnId="{18922570-5BF8-0E42-A7F1-CE904F4E63EC}">
      <dgm:prSet/>
      <dgm:spPr/>
      <dgm:t>
        <a:bodyPr/>
        <a:lstStyle/>
        <a:p>
          <a:endParaRPr lang="zh-TW" altLang="en-US"/>
        </a:p>
      </dgm:t>
    </dgm:pt>
    <dgm:pt modelId="{7DD91C53-F242-D84B-BF94-B73A78D15C43}">
      <dgm:prSet/>
      <dgm:spPr/>
      <dgm:t>
        <a:bodyPr/>
        <a:lstStyle/>
        <a:p>
          <a:r>
            <a:rPr lang="en-US" altLang="zh-TW" dirty="0" smtClean="0"/>
            <a:t>id=</a:t>
          </a:r>
          <a:r>
            <a:rPr lang="en-US" altLang="zh-TW" dirty="0" err="1" smtClean="0"/>
            <a:t>iconmenu</a:t>
          </a:r>
          <a:endParaRPr lang="zh-TW" altLang="en-US" dirty="0"/>
        </a:p>
      </dgm:t>
    </dgm:pt>
    <dgm:pt modelId="{2DDA480E-605C-5E49-BC75-E3865943E588}" type="parTrans" cxnId="{8D979C4B-8C88-0446-BF1B-CEBF31EDADBC}">
      <dgm:prSet/>
      <dgm:spPr/>
      <dgm:t>
        <a:bodyPr/>
        <a:lstStyle/>
        <a:p>
          <a:endParaRPr lang="zh-TW" altLang="en-US"/>
        </a:p>
      </dgm:t>
    </dgm:pt>
    <dgm:pt modelId="{16CD7AAF-3A6A-CD4F-8155-E3BA5E94BD4F}" type="sibTrans" cxnId="{8D979C4B-8C88-0446-BF1B-CEBF31EDADBC}">
      <dgm:prSet/>
      <dgm:spPr/>
      <dgm:t>
        <a:bodyPr/>
        <a:lstStyle/>
        <a:p>
          <a:endParaRPr lang="zh-TW" altLang="en-US"/>
        </a:p>
      </dgm:t>
    </dgm:pt>
    <dgm:pt modelId="{0F1614AD-4876-6148-A092-2B03D22169E6}">
      <dgm:prSet phldrT="[文字]"/>
      <dgm:spPr/>
      <dgm:t>
        <a:bodyPr/>
        <a:lstStyle/>
        <a:p>
          <a:r>
            <a:rPr lang="en-US" altLang="zh-TW" dirty="0" err="1" smtClean="0"/>
            <a:t>img</a:t>
          </a:r>
          <a:endParaRPr lang="zh-TW" altLang="en-US" dirty="0"/>
        </a:p>
      </dgm:t>
    </dgm:pt>
    <dgm:pt modelId="{155088EA-4A6B-9F4F-9922-D9B6E04C327D}" type="parTrans" cxnId="{B3DBA540-AB60-6044-B4E1-61A9A8F6764C}">
      <dgm:prSet/>
      <dgm:spPr/>
      <dgm:t>
        <a:bodyPr/>
        <a:lstStyle/>
        <a:p>
          <a:endParaRPr lang="zh-TW" altLang="en-US"/>
        </a:p>
      </dgm:t>
    </dgm:pt>
    <dgm:pt modelId="{BE39853B-AB08-1545-BF4A-5F58948A3001}" type="sibTrans" cxnId="{B3DBA540-AB60-6044-B4E1-61A9A8F6764C}">
      <dgm:prSet/>
      <dgm:spPr/>
      <dgm:t>
        <a:bodyPr/>
        <a:lstStyle/>
        <a:p>
          <a:endParaRPr lang="zh-TW" altLang="en-US"/>
        </a:p>
      </dgm:t>
    </dgm:pt>
    <dgm:pt modelId="{231F9DE2-DC8F-D149-BDB5-90A210AB203F}">
      <dgm:prSet phldrT="[文字]"/>
      <dgm:spPr/>
      <dgm:t>
        <a:bodyPr/>
        <a:lstStyle/>
        <a:p>
          <a:r>
            <a:rPr lang="en-US" altLang="zh-TW" dirty="0" smtClean="0"/>
            <a:t>id=lead</a:t>
          </a:r>
          <a:endParaRPr lang="zh-TW" altLang="en-US" dirty="0"/>
        </a:p>
      </dgm:t>
    </dgm:pt>
    <dgm:pt modelId="{2480EC23-6BC6-FC42-AE4F-A294C99DF9CA}" type="parTrans" cxnId="{85712B9D-F47D-BB4C-813C-0462849A997A}">
      <dgm:prSet/>
      <dgm:spPr/>
      <dgm:t>
        <a:bodyPr/>
        <a:lstStyle/>
        <a:p>
          <a:endParaRPr lang="zh-TW" altLang="en-US"/>
        </a:p>
      </dgm:t>
    </dgm:pt>
    <dgm:pt modelId="{1E8CBBBA-DE30-D64E-BF5A-267BF3C07838}" type="sibTrans" cxnId="{85712B9D-F47D-BB4C-813C-0462849A997A}">
      <dgm:prSet/>
      <dgm:spPr/>
      <dgm:t>
        <a:bodyPr/>
        <a:lstStyle/>
        <a:p>
          <a:endParaRPr lang="zh-TW" altLang="en-US"/>
        </a:p>
      </dgm:t>
    </dgm:pt>
    <dgm:pt modelId="{37B69E92-97E3-5C4A-8B9E-2F1CA906FDBA}">
      <dgm:prSet phldrT="[文字]"/>
      <dgm:spPr/>
      <dgm:t>
        <a:bodyPr/>
        <a:lstStyle/>
        <a:p>
          <a:r>
            <a:rPr lang="en-US" altLang="zh-TW" dirty="0" smtClean="0"/>
            <a:t>h2&gt;p</a:t>
          </a:r>
          <a:endParaRPr lang="zh-TW" altLang="en-US" dirty="0"/>
        </a:p>
      </dgm:t>
    </dgm:pt>
    <dgm:pt modelId="{6CCDAA87-1CC1-7A43-8AAD-D654E2748E39}" type="parTrans" cxnId="{A23647A8-323E-8F4D-81AC-1795BD465B40}">
      <dgm:prSet/>
      <dgm:spPr/>
      <dgm:t>
        <a:bodyPr/>
        <a:lstStyle/>
        <a:p>
          <a:endParaRPr lang="zh-TW" altLang="en-US"/>
        </a:p>
      </dgm:t>
    </dgm:pt>
    <dgm:pt modelId="{B39FF38A-D4A4-C84E-BEF6-EE82D09AD123}" type="sibTrans" cxnId="{A23647A8-323E-8F4D-81AC-1795BD465B40}">
      <dgm:prSet/>
      <dgm:spPr/>
      <dgm:t>
        <a:bodyPr/>
        <a:lstStyle/>
        <a:p>
          <a:endParaRPr lang="zh-TW" altLang="en-US"/>
        </a:p>
      </dgm:t>
    </dgm:pt>
    <dgm:pt modelId="{6C746671-E791-E746-8AA0-4DE97BEE6E56}">
      <dgm:prSet phldrT="[文字]"/>
      <dgm:spPr/>
      <dgm:t>
        <a:bodyPr/>
        <a:lstStyle/>
        <a:p>
          <a:r>
            <a:rPr lang="en-US" altLang="zh-TW" dirty="0" smtClean="0"/>
            <a:t>id=content</a:t>
          </a:r>
          <a:endParaRPr lang="zh-TW" altLang="en-US" dirty="0"/>
        </a:p>
      </dgm:t>
    </dgm:pt>
    <dgm:pt modelId="{33534AF8-83AA-D142-B0DB-041DFF55E620}" type="parTrans" cxnId="{37962290-A7E8-EB48-A179-9009368DBF2A}">
      <dgm:prSet/>
      <dgm:spPr/>
      <dgm:t>
        <a:bodyPr/>
        <a:lstStyle/>
        <a:p>
          <a:endParaRPr lang="zh-TW" altLang="en-US"/>
        </a:p>
      </dgm:t>
    </dgm:pt>
    <dgm:pt modelId="{F7F9C4F5-4F48-294A-9BDE-A4A845BD4CF9}" type="sibTrans" cxnId="{37962290-A7E8-EB48-A179-9009368DBF2A}">
      <dgm:prSet/>
      <dgm:spPr/>
      <dgm:t>
        <a:bodyPr/>
        <a:lstStyle/>
        <a:p>
          <a:endParaRPr lang="zh-TW" altLang="en-US"/>
        </a:p>
      </dgm:t>
    </dgm:pt>
    <dgm:pt modelId="{A435B16F-6B02-1A4B-AE8A-6D4FB7029F25}">
      <dgm:prSet/>
      <dgm:spPr/>
      <dgm:t>
        <a:bodyPr/>
        <a:lstStyle/>
        <a:p>
          <a:r>
            <a:rPr lang="en-US" altLang="zh-TW" dirty="0" smtClean="0"/>
            <a:t>class=post</a:t>
          </a:r>
          <a:endParaRPr lang="zh-TW" altLang="en-US" dirty="0"/>
        </a:p>
      </dgm:t>
    </dgm:pt>
    <dgm:pt modelId="{554779C9-D588-844B-B2F5-F755A9F36936}" type="parTrans" cxnId="{B69A0677-4932-8841-932D-E03BB83AA3B5}">
      <dgm:prSet/>
      <dgm:spPr/>
      <dgm:t>
        <a:bodyPr/>
        <a:lstStyle/>
        <a:p>
          <a:endParaRPr lang="zh-TW" altLang="en-US"/>
        </a:p>
      </dgm:t>
    </dgm:pt>
    <dgm:pt modelId="{D26C0784-F81E-0546-BB04-47C59D30A690}" type="sibTrans" cxnId="{B69A0677-4932-8841-932D-E03BB83AA3B5}">
      <dgm:prSet/>
      <dgm:spPr/>
      <dgm:t>
        <a:bodyPr/>
        <a:lstStyle/>
        <a:p>
          <a:endParaRPr lang="zh-TW" altLang="en-US"/>
        </a:p>
      </dgm:t>
    </dgm:pt>
    <dgm:pt modelId="{F3CE87A7-6960-E343-B72E-D3FF1DBEF502}">
      <dgm:prSet/>
      <dgm:spPr/>
      <dgm:t>
        <a:bodyPr/>
        <a:lstStyle/>
        <a:p>
          <a:r>
            <a:rPr lang="en-US" altLang="zh-TW" dirty="0" smtClean="0"/>
            <a:t>a</a:t>
          </a:r>
          <a:r>
            <a:rPr lang="en-US" altLang="zh-TW" baseline="0" dirty="0" smtClean="0"/>
            <a:t> </a:t>
          </a:r>
          <a:r>
            <a:rPr lang="en-US" altLang="zh-TW" baseline="0" dirty="0" err="1" smtClean="0"/>
            <a:t>href</a:t>
          </a:r>
          <a:r>
            <a:rPr lang="en-US" altLang="zh-TW" baseline="0" dirty="0" smtClean="0"/>
            <a:t>=#</a:t>
          </a:r>
          <a:endParaRPr lang="zh-TW" altLang="en-US" dirty="0"/>
        </a:p>
      </dgm:t>
    </dgm:pt>
    <dgm:pt modelId="{0CF420FE-2A36-E945-BA34-A19FF00EDECC}" type="parTrans" cxnId="{935AC4EE-DB5C-6742-8FAB-61319990099B}">
      <dgm:prSet/>
      <dgm:spPr/>
      <dgm:t>
        <a:bodyPr/>
        <a:lstStyle/>
        <a:p>
          <a:endParaRPr lang="zh-TW" altLang="en-US"/>
        </a:p>
      </dgm:t>
    </dgm:pt>
    <dgm:pt modelId="{984C445D-62FB-C446-8C0A-1A9D2C6437F6}" type="sibTrans" cxnId="{935AC4EE-DB5C-6742-8FAB-61319990099B}">
      <dgm:prSet/>
      <dgm:spPr/>
      <dgm:t>
        <a:bodyPr/>
        <a:lstStyle/>
        <a:p>
          <a:endParaRPr lang="zh-TW" altLang="en-US"/>
        </a:p>
      </dgm:t>
    </dgm:pt>
    <dgm:pt modelId="{30102B30-B2BD-CE4B-82F7-A123BA58E874}">
      <dgm:prSet/>
      <dgm:spPr/>
      <dgm:t>
        <a:bodyPr/>
        <a:lstStyle/>
        <a:p>
          <a:r>
            <a:rPr lang="en-US" altLang="zh-TW" dirty="0" err="1" smtClean="0"/>
            <a:t>img</a:t>
          </a:r>
          <a:r>
            <a:rPr lang="en-US" altLang="zh-TW" dirty="0" smtClean="0"/>
            <a:t>&gt;h2&gt;p</a:t>
          </a:r>
          <a:endParaRPr lang="zh-TW" altLang="en-US" dirty="0"/>
        </a:p>
      </dgm:t>
    </dgm:pt>
    <dgm:pt modelId="{95C32210-1364-1645-AB6E-A72DB3B6C6DD}" type="parTrans" cxnId="{D9364DB0-C1E4-FF46-8AB8-76047183B99A}">
      <dgm:prSet/>
      <dgm:spPr/>
      <dgm:t>
        <a:bodyPr/>
        <a:lstStyle/>
        <a:p>
          <a:endParaRPr lang="zh-TW" altLang="en-US"/>
        </a:p>
      </dgm:t>
    </dgm:pt>
    <dgm:pt modelId="{ACC6F6B2-88B6-E444-8A7E-81D483E40AE2}" type="sibTrans" cxnId="{D9364DB0-C1E4-FF46-8AB8-76047183B99A}">
      <dgm:prSet/>
      <dgm:spPr/>
      <dgm:t>
        <a:bodyPr/>
        <a:lstStyle/>
        <a:p>
          <a:endParaRPr lang="zh-TW" altLang="en-US"/>
        </a:p>
      </dgm:t>
    </dgm:pt>
    <dgm:pt modelId="{17FB363B-76F3-5B48-8160-B2C5204C4EEF}">
      <dgm:prSet/>
      <dgm:spPr/>
      <dgm:t>
        <a:bodyPr/>
        <a:lstStyle/>
        <a:p>
          <a:r>
            <a:rPr lang="en-US" altLang="zh-TW" dirty="0" err="1" smtClean="0"/>
            <a:t>ul</a:t>
          </a:r>
          <a:r>
            <a:rPr lang="en-US" altLang="zh-TW" dirty="0" smtClean="0"/>
            <a:t>&gt;li*4</a:t>
          </a:r>
          <a:endParaRPr lang="zh-TW" altLang="en-US" dirty="0"/>
        </a:p>
      </dgm:t>
    </dgm:pt>
    <dgm:pt modelId="{A931278F-18EC-3040-8E36-F777750055A5}" type="parTrans" cxnId="{501F2423-B764-6F40-BE14-C7F40C68568F}">
      <dgm:prSet/>
      <dgm:spPr/>
      <dgm:t>
        <a:bodyPr/>
        <a:lstStyle/>
        <a:p>
          <a:endParaRPr lang="zh-TW" altLang="en-US"/>
        </a:p>
      </dgm:t>
    </dgm:pt>
    <dgm:pt modelId="{D991193A-2E44-1249-8E7B-E03BF03E6A0B}" type="sibTrans" cxnId="{501F2423-B764-6F40-BE14-C7F40C68568F}">
      <dgm:prSet/>
      <dgm:spPr/>
      <dgm:t>
        <a:bodyPr/>
        <a:lstStyle/>
        <a:p>
          <a:endParaRPr lang="zh-TW" altLang="en-US"/>
        </a:p>
      </dgm:t>
    </dgm:pt>
    <dgm:pt modelId="{ECBA2C9D-B822-C840-9523-039B8AE7E99B}">
      <dgm:prSet/>
      <dgm:spPr/>
      <dgm:t>
        <a:bodyPr/>
        <a:lstStyle/>
        <a:p>
          <a:r>
            <a:rPr lang="en-US" altLang="zh-TW" dirty="0" smtClean="0"/>
            <a:t>id=submenu</a:t>
          </a:r>
          <a:endParaRPr lang="zh-TW" altLang="en-US" dirty="0"/>
        </a:p>
      </dgm:t>
    </dgm:pt>
    <dgm:pt modelId="{69D21F64-59E0-BA4D-B581-769E32161386}" type="parTrans" cxnId="{99AA3A35-2098-724E-B093-A12CBB3017E4}">
      <dgm:prSet/>
      <dgm:spPr/>
      <dgm:t>
        <a:bodyPr/>
        <a:lstStyle/>
        <a:p>
          <a:endParaRPr lang="zh-TW" altLang="en-US"/>
        </a:p>
      </dgm:t>
    </dgm:pt>
    <dgm:pt modelId="{E442BDFD-CE1F-264E-B263-5A9920B9C5FA}" type="sibTrans" cxnId="{99AA3A35-2098-724E-B093-A12CBB3017E4}">
      <dgm:prSet/>
      <dgm:spPr/>
      <dgm:t>
        <a:bodyPr/>
        <a:lstStyle/>
        <a:p>
          <a:endParaRPr lang="zh-TW" altLang="en-US"/>
        </a:p>
      </dgm:t>
    </dgm:pt>
    <dgm:pt modelId="{AFE5B24A-012F-A643-B63C-10392B70A01B}">
      <dgm:prSet/>
      <dgm:spPr/>
      <dgm:t>
        <a:bodyPr/>
        <a:lstStyle/>
        <a:p>
          <a:r>
            <a:rPr lang="en-US" altLang="zh-TW" dirty="0" err="1" smtClean="0"/>
            <a:t>ul</a:t>
          </a:r>
          <a:r>
            <a:rPr lang="en-US" altLang="zh-TW" dirty="0" smtClean="0"/>
            <a:t>&gt;li*3</a:t>
          </a:r>
          <a:endParaRPr lang="zh-TW" altLang="en-US" dirty="0"/>
        </a:p>
      </dgm:t>
    </dgm:pt>
    <dgm:pt modelId="{775FE660-67EA-9A4D-B78E-76A5A1856137}" type="parTrans" cxnId="{E326172F-6BFB-2E42-B5CD-244AB232011F}">
      <dgm:prSet/>
      <dgm:spPr/>
      <dgm:t>
        <a:bodyPr/>
        <a:lstStyle/>
        <a:p>
          <a:endParaRPr lang="zh-TW" altLang="en-US"/>
        </a:p>
      </dgm:t>
    </dgm:pt>
    <dgm:pt modelId="{6EE7B881-9519-974C-8C24-1D879202CB94}" type="sibTrans" cxnId="{E326172F-6BFB-2E42-B5CD-244AB232011F}">
      <dgm:prSet/>
      <dgm:spPr/>
      <dgm:t>
        <a:bodyPr/>
        <a:lstStyle/>
        <a:p>
          <a:endParaRPr lang="zh-TW" altLang="en-US"/>
        </a:p>
      </dgm:t>
    </dgm:pt>
    <dgm:pt modelId="{A76C23B9-A0DB-E54F-B47B-02E0180E15E2}">
      <dgm:prSet/>
      <dgm:spPr/>
      <dgm:t>
        <a:bodyPr/>
        <a:lstStyle/>
        <a:p>
          <a:r>
            <a:rPr lang="en-US" altLang="zh-TW" smtClean="0"/>
            <a:t>small</a:t>
          </a:r>
          <a:endParaRPr lang="zh-TW" altLang="en-US" dirty="0"/>
        </a:p>
      </dgm:t>
    </dgm:pt>
    <dgm:pt modelId="{EC0C83A2-E103-684C-BE87-614B9701B181}" type="parTrans" cxnId="{62F17209-1300-4D4A-B710-5DCE4239B054}">
      <dgm:prSet/>
      <dgm:spPr/>
      <dgm:t>
        <a:bodyPr/>
        <a:lstStyle/>
        <a:p>
          <a:endParaRPr lang="zh-TW" altLang="en-US"/>
        </a:p>
      </dgm:t>
    </dgm:pt>
    <dgm:pt modelId="{4A847A5A-3FCD-8348-BC68-35A7A0128DC2}" type="sibTrans" cxnId="{62F17209-1300-4D4A-B710-5DCE4239B054}">
      <dgm:prSet/>
      <dgm:spPr/>
      <dgm:t>
        <a:bodyPr/>
        <a:lstStyle/>
        <a:p>
          <a:endParaRPr lang="zh-TW" altLang="en-US"/>
        </a:p>
      </dgm:t>
    </dgm:pt>
    <dgm:pt modelId="{1DD3ACAC-06C0-2848-AAF0-6B9D6C58134E}" type="pres">
      <dgm:prSet presAssocID="{2654C311-C994-8A40-9928-96C2067D94C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B4DB76F-A557-AE40-9B76-75345C39D9D9}" type="pres">
      <dgm:prSet presAssocID="{82CAE122-732C-3E4D-96A7-665E8070E72F}" presName="root1" presStyleCnt="0"/>
      <dgm:spPr/>
    </dgm:pt>
    <dgm:pt modelId="{ED661E66-0F3C-724C-8A93-FDDFDC4EAEF3}" type="pres">
      <dgm:prSet presAssocID="{82CAE122-732C-3E4D-96A7-665E8070E72F}" presName="LevelOneTextNode" presStyleLbl="node0" presStyleIdx="0" presStyleCnt="2" custLinFactNeighborX="7638" custLinFactNeighborY="74">
        <dgm:presLayoutVars>
          <dgm:chPref val="3"/>
        </dgm:presLayoutVars>
      </dgm:prSet>
      <dgm:spPr/>
    </dgm:pt>
    <dgm:pt modelId="{A23AC2F1-095D-664A-8023-B8977CA22F3D}" type="pres">
      <dgm:prSet presAssocID="{82CAE122-732C-3E4D-96A7-665E8070E72F}" presName="level2hierChild" presStyleCnt="0"/>
      <dgm:spPr/>
    </dgm:pt>
    <dgm:pt modelId="{6B1F565F-F214-C746-B5A4-2F1F219AD8E2}" type="pres">
      <dgm:prSet presAssocID="{794DC66C-2F87-0C4A-AFD8-F2581DC88A42}" presName="conn2-1" presStyleLbl="parChTrans1D2" presStyleIdx="0" presStyleCnt="5"/>
      <dgm:spPr/>
    </dgm:pt>
    <dgm:pt modelId="{B88BA478-A521-4D47-8D10-F33E7E79CDF5}" type="pres">
      <dgm:prSet presAssocID="{794DC66C-2F87-0C4A-AFD8-F2581DC88A42}" presName="connTx" presStyleLbl="parChTrans1D2" presStyleIdx="0" presStyleCnt="5"/>
      <dgm:spPr/>
    </dgm:pt>
    <dgm:pt modelId="{0157BE55-B531-4D46-BF28-EB9CFE20F374}" type="pres">
      <dgm:prSet presAssocID="{94CFDAFB-5C63-6F42-9836-39EA42F909D8}" presName="root2" presStyleCnt="0"/>
      <dgm:spPr/>
    </dgm:pt>
    <dgm:pt modelId="{57DF055F-0EBA-A04B-AEFD-9D3A5A313B37}" type="pres">
      <dgm:prSet presAssocID="{94CFDAFB-5C63-6F42-9836-39EA42F909D8}" presName="LevelTwoTextNode" presStyleLbl="node2" presStyleIdx="0" presStyleCnt="5">
        <dgm:presLayoutVars>
          <dgm:chPref val="3"/>
        </dgm:presLayoutVars>
      </dgm:prSet>
      <dgm:spPr/>
    </dgm:pt>
    <dgm:pt modelId="{B0C473B0-FCF0-5B42-AFEF-9657911D8843}" type="pres">
      <dgm:prSet presAssocID="{94CFDAFB-5C63-6F42-9836-39EA42F909D8}" presName="level3hierChild" presStyleCnt="0"/>
      <dgm:spPr/>
    </dgm:pt>
    <dgm:pt modelId="{81CDC417-1FCC-A446-A6C5-3AA09F770C23}" type="pres">
      <dgm:prSet presAssocID="{13E9C433-F2DB-0D4E-B143-07EEA758ECD8}" presName="conn2-1" presStyleLbl="parChTrans1D3" presStyleIdx="0" presStyleCnt="9"/>
      <dgm:spPr/>
    </dgm:pt>
    <dgm:pt modelId="{FBDA7345-F487-364F-8E87-E3CF0C42F446}" type="pres">
      <dgm:prSet presAssocID="{13E9C433-F2DB-0D4E-B143-07EEA758ECD8}" presName="connTx" presStyleLbl="parChTrans1D3" presStyleIdx="0" presStyleCnt="9"/>
      <dgm:spPr/>
    </dgm:pt>
    <dgm:pt modelId="{57CA8C6F-0100-0245-8A4A-9A8D9996C587}" type="pres">
      <dgm:prSet presAssocID="{F4A1493A-6BFD-6546-B4B8-C8ED7871430A}" presName="root2" presStyleCnt="0"/>
      <dgm:spPr/>
    </dgm:pt>
    <dgm:pt modelId="{0C742B63-F5E5-DC4B-BD7F-5F98A4C29FFB}" type="pres">
      <dgm:prSet presAssocID="{F4A1493A-6BFD-6546-B4B8-C8ED7871430A}" presName="LevelTwoTextNode" presStyleLbl="node3" presStyleIdx="0" presStyleCnt="9">
        <dgm:presLayoutVars>
          <dgm:chPref val="3"/>
        </dgm:presLayoutVars>
      </dgm:prSet>
      <dgm:spPr/>
    </dgm:pt>
    <dgm:pt modelId="{3070F15C-F564-7141-8792-B2B932FDDF8F}" type="pres">
      <dgm:prSet presAssocID="{F4A1493A-6BFD-6546-B4B8-C8ED7871430A}" presName="level3hierChild" presStyleCnt="0"/>
      <dgm:spPr/>
    </dgm:pt>
    <dgm:pt modelId="{0A4CF71B-4907-1B4C-8F81-3FE64FA26DC6}" type="pres">
      <dgm:prSet presAssocID="{E35ACC4B-4224-8643-8E76-454B6FA4B9C4}" presName="conn2-1" presStyleLbl="parChTrans1D3" presStyleIdx="1" presStyleCnt="9"/>
      <dgm:spPr/>
    </dgm:pt>
    <dgm:pt modelId="{DCD60E3A-B005-7440-B185-BE2B5F8BC980}" type="pres">
      <dgm:prSet presAssocID="{E35ACC4B-4224-8643-8E76-454B6FA4B9C4}" presName="connTx" presStyleLbl="parChTrans1D3" presStyleIdx="1" presStyleCnt="9"/>
      <dgm:spPr/>
    </dgm:pt>
    <dgm:pt modelId="{5057B9F6-82BD-B548-A798-5D8E1DED20EF}" type="pres">
      <dgm:prSet presAssocID="{280DC267-51C0-3A45-949E-BBFF993D2E62}" presName="root2" presStyleCnt="0"/>
      <dgm:spPr/>
    </dgm:pt>
    <dgm:pt modelId="{808D14BC-F344-1B44-9DAE-43B33005D3BD}" type="pres">
      <dgm:prSet presAssocID="{280DC267-51C0-3A45-949E-BBFF993D2E62}" presName="LevelTwoTextNode" presStyleLbl="node3" presStyleIdx="1" presStyleCnt="9">
        <dgm:presLayoutVars>
          <dgm:chPref val="3"/>
        </dgm:presLayoutVars>
      </dgm:prSet>
      <dgm:spPr/>
    </dgm:pt>
    <dgm:pt modelId="{935EC20E-7841-2340-ABE0-D2F96692FA8C}" type="pres">
      <dgm:prSet presAssocID="{280DC267-51C0-3A45-949E-BBFF993D2E62}" presName="level3hierChild" presStyleCnt="0"/>
      <dgm:spPr/>
    </dgm:pt>
    <dgm:pt modelId="{FDA951C4-E57C-3443-A3E3-48E92E77B16E}" type="pres">
      <dgm:prSet presAssocID="{25EC1F93-4513-CE4F-9592-76B9E469FEB1}" presName="conn2-1" presStyleLbl="parChTrans1D3" presStyleIdx="2" presStyleCnt="9"/>
      <dgm:spPr/>
    </dgm:pt>
    <dgm:pt modelId="{C4C5C48C-E435-4D45-9192-EAA9221E439E}" type="pres">
      <dgm:prSet presAssocID="{25EC1F93-4513-CE4F-9592-76B9E469FEB1}" presName="connTx" presStyleLbl="parChTrans1D3" presStyleIdx="2" presStyleCnt="9"/>
      <dgm:spPr/>
    </dgm:pt>
    <dgm:pt modelId="{FF3E4DD9-E601-0C4E-B71A-6F6395358B91}" type="pres">
      <dgm:prSet presAssocID="{C2B4897E-1848-CC49-B90B-615D926111D0}" presName="root2" presStyleCnt="0"/>
      <dgm:spPr/>
    </dgm:pt>
    <dgm:pt modelId="{DC6FD04D-BC1B-C146-8DFA-3149F556ACFC}" type="pres">
      <dgm:prSet presAssocID="{C2B4897E-1848-CC49-B90B-615D926111D0}" presName="LevelTwoTextNode" presStyleLbl="node3" presStyleIdx="2" presStyleCnt="9">
        <dgm:presLayoutVars>
          <dgm:chPref val="3"/>
        </dgm:presLayoutVars>
      </dgm:prSet>
      <dgm:spPr/>
    </dgm:pt>
    <dgm:pt modelId="{5C4AE27F-F2ED-3C4E-9E8C-BA195F1A87A8}" type="pres">
      <dgm:prSet presAssocID="{C2B4897E-1848-CC49-B90B-615D926111D0}" presName="level3hierChild" presStyleCnt="0"/>
      <dgm:spPr/>
    </dgm:pt>
    <dgm:pt modelId="{EB54BEE4-FF62-0D44-930E-71C00BD13A39}" type="pres">
      <dgm:prSet presAssocID="{C00CC756-F664-9C4B-B8D5-C87F1C0219CC}" presName="conn2-1" presStyleLbl="parChTrans1D2" presStyleIdx="1" presStyleCnt="5"/>
      <dgm:spPr/>
    </dgm:pt>
    <dgm:pt modelId="{C208988E-753A-FC48-B40F-3DF5B2561E06}" type="pres">
      <dgm:prSet presAssocID="{C00CC756-F664-9C4B-B8D5-C87F1C0219CC}" presName="connTx" presStyleLbl="parChTrans1D2" presStyleIdx="1" presStyleCnt="5"/>
      <dgm:spPr/>
    </dgm:pt>
    <dgm:pt modelId="{A0B8B7EF-2731-B84B-B346-7A221495FE4A}" type="pres">
      <dgm:prSet presAssocID="{2D5CC011-C646-A948-A82A-3F97648C14E9}" presName="root2" presStyleCnt="0"/>
      <dgm:spPr/>
    </dgm:pt>
    <dgm:pt modelId="{F7FA66F7-DE5B-F64E-B56A-99F1F82CCC9B}" type="pres">
      <dgm:prSet presAssocID="{2D5CC011-C646-A948-A82A-3F97648C14E9}" presName="LevelTwoTextNode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9553161-4E56-4447-BC0B-211869CA7ECE}" type="pres">
      <dgm:prSet presAssocID="{2D5CC011-C646-A948-A82A-3F97648C14E9}" presName="level3hierChild" presStyleCnt="0"/>
      <dgm:spPr/>
    </dgm:pt>
    <dgm:pt modelId="{48239582-22C0-834B-B3C1-FAF490E43406}" type="pres">
      <dgm:prSet presAssocID="{0DA5C015-2D46-DC4F-B473-4A920149873E}" presName="conn2-1" presStyleLbl="parChTrans1D3" presStyleIdx="3" presStyleCnt="9"/>
      <dgm:spPr/>
    </dgm:pt>
    <dgm:pt modelId="{F9651752-B4F2-6C4C-83FA-398F7AB68BAD}" type="pres">
      <dgm:prSet presAssocID="{0DA5C015-2D46-DC4F-B473-4A920149873E}" presName="connTx" presStyleLbl="parChTrans1D3" presStyleIdx="3" presStyleCnt="9"/>
      <dgm:spPr/>
    </dgm:pt>
    <dgm:pt modelId="{99B3EB2E-67C9-FB4D-8683-5F436F04B791}" type="pres">
      <dgm:prSet presAssocID="{31FFA37E-5C1F-9841-BC70-19F2636B43E0}" presName="root2" presStyleCnt="0"/>
      <dgm:spPr/>
    </dgm:pt>
    <dgm:pt modelId="{1381D538-D326-9C49-92CF-781C6B40C239}" type="pres">
      <dgm:prSet presAssocID="{31FFA37E-5C1F-9841-BC70-19F2636B43E0}" presName="LevelTwoTextNode" presStyleLbl="node3" presStyleIdx="3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220E7D5-07FB-7349-A3CB-E027BE7D9127}" type="pres">
      <dgm:prSet presAssocID="{31FFA37E-5C1F-9841-BC70-19F2636B43E0}" presName="level3hierChild" presStyleCnt="0"/>
      <dgm:spPr/>
    </dgm:pt>
    <dgm:pt modelId="{968A3606-94BB-834C-94B8-77124C637332}" type="pres">
      <dgm:prSet presAssocID="{155088EA-4A6B-9F4F-9922-D9B6E04C327D}" presName="conn2-1" presStyleLbl="parChTrans1D3" presStyleIdx="4" presStyleCnt="9"/>
      <dgm:spPr/>
    </dgm:pt>
    <dgm:pt modelId="{B5667763-B7FA-C643-A78E-1F15203F7242}" type="pres">
      <dgm:prSet presAssocID="{155088EA-4A6B-9F4F-9922-D9B6E04C327D}" presName="connTx" presStyleLbl="parChTrans1D3" presStyleIdx="4" presStyleCnt="9"/>
      <dgm:spPr/>
    </dgm:pt>
    <dgm:pt modelId="{01CC6D59-26A9-A64D-ADB7-93C8755BE699}" type="pres">
      <dgm:prSet presAssocID="{0F1614AD-4876-6148-A092-2B03D22169E6}" presName="root2" presStyleCnt="0"/>
      <dgm:spPr/>
    </dgm:pt>
    <dgm:pt modelId="{0916F8A1-DE4B-D546-ABB8-12FAB1ED28D5}" type="pres">
      <dgm:prSet presAssocID="{0F1614AD-4876-6148-A092-2B03D22169E6}" presName="LevelTwoTextNode" presStyleLbl="node3" presStyleIdx="4" presStyleCnt="9">
        <dgm:presLayoutVars>
          <dgm:chPref val="3"/>
        </dgm:presLayoutVars>
      </dgm:prSet>
      <dgm:spPr/>
    </dgm:pt>
    <dgm:pt modelId="{52D9F2A0-5255-D94D-A8A3-BDEB95882E37}" type="pres">
      <dgm:prSet presAssocID="{0F1614AD-4876-6148-A092-2B03D22169E6}" presName="level3hierChild" presStyleCnt="0"/>
      <dgm:spPr/>
    </dgm:pt>
    <dgm:pt modelId="{857BB850-4337-234C-BCE3-4D0F91DF1320}" type="pres">
      <dgm:prSet presAssocID="{2480EC23-6BC6-FC42-AE4F-A294C99DF9CA}" presName="conn2-1" presStyleLbl="parChTrans1D3" presStyleIdx="5" presStyleCnt="9"/>
      <dgm:spPr/>
    </dgm:pt>
    <dgm:pt modelId="{9BF4AE00-2C56-4A4C-AB1C-3D84F7572ACC}" type="pres">
      <dgm:prSet presAssocID="{2480EC23-6BC6-FC42-AE4F-A294C99DF9CA}" presName="connTx" presStyleLbl="parChTrans1D3" presStyleIdx="5" presStyleCnt="9"/>
      <dgm:spPr/>
    </dgm:pt>
    <dgm:pt modelId="{722D29EA-CD66-974E-8C74-6D91E0FA22C0}" type="pres">
      <dgm:prSet presAssocID="{231F9DE2-DC8F-D149-BDB5-90A210AB203F}" presName="root2" presStyleCnt="0"/>
      <dgm:spPr/>
    </dgm:pt>
    <dgm:pt modelId="{06CB4C19-D1DC-9C4C-B536-A2AFAE5C9042}" type="pres">
      <dgm:prSet presAssocID="{231F9DE2-DC8F-D149-BDB5-90A210AB203F}" presName="LevelTwoTextNode" presStyleLbl="node3" presStyleIdx="5" presStyleCnt="9">
        <dgm:presLayoutVars>
          <dgm:chPref val="3"/>
        </dgm:presLayoutVars>
      </dgm:prSet>
      <dgm:spPr/>
    </dgm:pt>
    <dgm:pt modelId="{90536DF2-A68B-774A-AF01-8FBA207C7BCD}" type="pres">
      <dgm:prSet presAssocID="{231F9DE2-DC8F-D149-BDB5-90A210AB203F}" presName="level3hierChild" presStyleCnt="0"/>
      <dgm:spPr/>
    </dgm:pt>
    <dgm:pt modelId="{3CA8E0DD-ABD9-3642-B63C-E71E07F69BD7}" type="pres">
      <dgm:prSet presAssocID="{6CCDAA87-1CC1-7A43-8AAD-D654E2748E39}" presName="conn2-1" presStyleLbl="parChTrans1D4" presStyleIdx="0" presStyleCnt="4"/>
      <dgm:spPr/>
    </dgm:pt>
    <dgm:pt modelId="{12BCFEC5-D0E6-D741-9608-F623D9366525}" type="pres">
      <dgm:prSet presAssocID="{6CCDAA87-1CC1-7A43-8AAD-D654E2748E39}" presName="connTx" presStyleLbl="parChTrans1D4" presStyleIdx="0" presStyleCnt="4"/>
      <dgm:spPr/>
    </dgm:pt>
    <dgm:pt modelId="{FA830391-50E9-CB45-9817-0AB6CD043E50}" type="pres">
      <dgm:prSet presAssocID="{37B69E92-97E3-5C4A-8B9E-2F1CA906FDBA}" presName="root2" presStyleCnt="0"/>
      <dgm:spPr/>
    </dgm:pt>
    <dgm:pt modelId="{1E234E33-AD53-D44F-B4C8-788F9561FADD}" type="pres">
      <dgm:prSet presAssocID="{37B69E92-97E3-5C4A-8B9E-2F1CA906FDBA}" presName="LevelTwoTextNode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7BDC8A9-5BD0-1C45-BEA3-B1B5184D4037}" type="pres">
      <dgm:prSet presAssocID="{37B69E92-97E3-5C4A-8B9E-2F1CA906FDBA}" presName="level3hierChild" presStyleCnt="0"/>
      <dgm:spPr/>
    </dgm:pt>
    <dgm:pt modelId="{D95E41EC-2820-754E-B696-7F3CD71DA6F8}" type="pres">
      <dgm:prSet presAssocID="{33534AF8-83AA-D142-B0DB-041DFF55E620}" presName="conn2-1" presStyleLbl="parChTrans1D3" presStyleIdx="6" presStyleCnt="9"/>
      <dgm:spPr/>
    </dgm:pt>
    <dgm:pt modelId="{1EEB0DCB-567D-B548-8E6B-68AEF91BB3DE}" type="pres">
      <dgm:prSet presAssocID="{33534AF8-83AA-D142-B0DB-041DFF55E620}" presName="connTx" presStyleLbl="parChTrans1D3" presStyleIdx="6" presStyleCnt="9"/>
      <dgm:spPr/>
    </dgm:pt>
    <dgm:pt modelId="{8B098B3C-9FD3-B744-A85C-AE78911239FC}" type="pres">
      <dgm:prSet presAssocID="{6C746671-E791-E746-8AA0-4DE97BEE6E56}" presName="root2" presStyleCnt="0"/>
      <dgm:spPr/>
    </dgm:pt>
    <dgm:pt modelId="{BB0CF8CB-6D32-9044-AC17-09B20B0F0136}" type="pres">
      <dgm:prSet presAssocID="{6C746671-E791-E746-8AA0-4DE97BEE6E56}" presName="LevelTwoTextNode" presStyleLbl="node3" presStyleIdx="6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DFF7E7C-5039-914B-A231-3DE6BC4906F0}" type="pres">
      <dgm:prSet presAssocID="{6C746671-E791-E746-8AA0-4DE97BEE6E56}" presName="level3hierChild" presStyleCnt="0"/>
      <dgm:spPr/>
    </dgm:pt>
    <dgm:pt modelId="{466DACEB-CCC6-324A-B35A-9A2D74B3A8A1}" type="pres">
      <dgm:prSet presAssocID="{554779C9-D588-844B-B2F5-F755A9F36936}" presName="conn2-1" presStyleLbl="parChTrans1D4" presStyleIdx="1" presStyleCnt="4"/>
      <dgm:spPr/>
    </dgm:pt>
    <dgm:pt modelId="{21A78616-1682-3A43-98C3-24E82A8BB909}" type="pres">
      <dgm:prSet presAssocID="{554779C9-D588-844B-B2F5-F755A9F36936}" presName="connTx" presStyleLbl="parChTrans1D4" presStyleIdx="1" presStyleCnt="4"/>
      <dgm:spPr/>
    </dgm:pt>
    <dgm:pt modelId="{282D2E77-D402-D04F-BFA5-5E5166313391}" type="pres">
      <dgm:prSet presAssocID="{A435B16F-6B02-1A4B-AE8A-6D4FB7029F25}" presName="root2" presStyleCnt="0"/>
      <dgm:spPr/>
    </dgm:pt>
    <dgm:pt modelId="{AC339790-F519-4944-BC25-7F7699559F93}" type="pres">
      <dgm:prSet presAssocID="{A435B16F-6B02-1A4B-AE8A-6D4FB7029F25}" presName="LevelTwoTextNode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8D5CF11-E904-A140-A543-A1F485947682}" type="pres">
      <dgm:prSet presAssocID="{A435B16F-6B02-1A4B-AE8A-6D4FB7029F25}" presName="level3hierChild" presStyleCnt="0"/>
      <dgm:spPr/>
    </dgm:pt>
    <dgm:pt modelId="{EC8225F3-EA0B-A648-96E6-8435DA0F70E5}" type="pres">
      <dgm:prSet presAssocID="{0CF420FE-2A36-E945-BA34-A19FF00EDECC}" presName="conn2-1" presStyleLbl="parChTrans1D4" presStyleIdx="2" presStyleCnt="4"/>
      <dgm:spPr/>
    </dgm:pt>
    <dgm:pt modelId="{7A0200BC-B4AB-A64A-B1D3-11E266620076}" type="pres">
      <dgm:prSet presAssocID="{0CF420FE-2A36-E945-BA34-A19FF00EDECC}" presName="connTx" presStyleLbl="parChTrans1D4" presStyleIdx="2" presStyleCnt="4"/>
      <dgm:spPr/>
    </dgm:pt>
    <dgm:pt modelId="{EC47F498-1202-094A-BD82-82956B7771E1}" type="pres">
      <dgm:prSet presAssocID="{F3CE87A7-6960-E343-B72E-D3FF1DBEF502}" presName="root2" presStyleCnt="0"/>
      <dgm:spPr/>
    </dgm:pt>
    <dgm:pt modelId="{A1BE2690-54AE-704A-A61D-3FF4C998D81D}" type="pres">
      <dgm:prSet presAssocID="{F3CE87A7-6960-E343-B72E-D3FF1DBEF502}" presName="LevelTwoTextNode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1A81604-E6FF-4244-9825-48076D602584}" type="pres">
      <dgm:prSet presAssocID="{F3CE87A7-6960-E343-B72E-D3FF1DBEF502}" presName="level3hierChild" presStyleCnt="0"/>
      <dgm:spPr/>
    </dgm:pt>
    <dgm:pt modelId="{C2FC2D38-69C0-6E4E-B0CE-2A79263AF3D2}" type="pres">
      <dgm:prSet presAssocID="{95C32210-1364-1645-AB6E-A72DB3B6C6DD}" presName="conn2-1" presStyleLbl="parChTrans1D4" presStyleIdx="3" presStyleCnt="4"/>
      <dgm:spPr/>
    </dgm:pt>
    <dgm:pt modelId="{0D42E94C-BC69-3845-883A-D483FE54DCF6}" type="pres">
      <dgm:prSet presAssocID="{95C32210-1364-1645-AB6E-A72DB3B6C6DD}" presName="connTx" presStyleLbl="parChTrans1D4" presStyleIdx="3" presStyleCnt="4"/>
      <dgm:spPr/>
    </dgm:pt>
    <dgm:pt modelId="{E1FE5D44-7779-4546-83F0-5C97B2AF3E9A}" type="pres">
      <dgm:prSet presAssocID="{30102B30-B2BD-CE4B-82F7-A123BA58E874}" presName="root2" presStyleCnt="0"/>
      <dgm:spPr/>
    </dgm:pt>
    <dgm:pt modelId="{3852D2A5-D825-C648-A4B9-8EE453C8FB68}" type="pres">
      <dgm:prSet presAssocID="{30102B30-B2BD-CE4B-82F7-A123BA58E874}" presName="LevelTwoTextNode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2BF4DF3-66B7-904D-B27D-B6862E84EAAF}" type="pres">
      <dgm:prSet presAssocID="{30102B30-B2BD-CE4B-82F7-A123BA58E874}" presName="level3hierChild" presStyleCnt="0"/>
      <dgm:spPr/>
    </dgm:pt>
    <dgm:pt modelId="{E3A3F231-75A6-A440-ACA4-D103D7574725}" type="pres">
      <dgm:prSet presAssocID="{9C30F264-A29A-7A4D-BEED-2F3517BF8D3F}" presName="root1" presStyleCnt="0"/>
      <dgm:spPr/>
    </dgm:pt>
    <dgm:pt modelId="{9AB51376-4E46-864F-BF1D-DCEA8152FBAC}" type="pres">
      <dgm:prSet presAssocID="{9C30F264-A29A-7A4D-BEED-2F3517BF8D3F}" presName="LevelOneTextNode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AE88B4E-1AB0-AD45-85DF-F8BD03598D5D}" type="pres">
      <dgm:prSet presAssocID="{9C30F264-A29A-7A4D-BEED-2F3517BF8D3F}" presName="level2hierChild" presStyleCnt="0"/>
      <dgm:spPr/>
    </dgm:pt>
    <dgm:pt modelId="{0B330DCF-F98A-F842-8034-71B352868AF3}" type="pres">
      <dgm:prSet presAssocID="{2DDA480E-605C-5E49-BC75-E3865943E588}" presName="conn2-1" presStyleLbl="parChTrans1D2" presStyleIdx="2" presStyleCnt="5"/>
      <dgm:spPr/>
    </dgm:pt>
    <dgm:pt modelId="{1791FEBB-F906-154F-A3C6-E1A8815B7075}" type="pres">
      <dgm:prSet presAssocID="{2DDA480E-605C-5E49-BC75-E3865943E588}" presName="connTx" presStyleLbl="parChTrans1D2" presStyleIdx="2" presStyleCnt="5"/>
      <dgm:spPr/>
    </dgm:pt>
    <dgm:pt modelId="{19C694B3-717C-AC4B-9287-5ED4B3456F53}" type="pres">
      <dgm:prSet presAssocID="{7DD91C53-F242-D84B-BF94-B73A78D15C43}" presName="root2" presStyleCnt="0"/>
      <dgm:spPr/>
    </dgm:pt>
    <dgm:pt modelId="{9F9B0387-1033-CF40-B8DB-DF0A259634B1}" type="pres">
      <dgm:prSet presAssocID="{7DD91C53-F242-D84B-BF94-B73A78D15C43}" presName="LevelTwoTextNode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B7FC642-8807-3340-985E-AEDEC18B55C2}" type="pres">
      <dgm:prSet presAssocID="{7DD91C53-F242-D84B-BF94-B73A78D15C43}" presName="level3hierChild" presStyleCnt="0"/>
      <dgm:spPr/>
    </dgm:pt>
    <dgm:pt modelId="{B02DE715-7B4C-E74A-857A-D96FDBB9E4D8}" type="pres">
      <dgm:prSet presAssocID="{A931278F-18EC-3040-8E36-F777750055A5}" presName="conn2-1" presStyleLbl="parChTrans1D3" presStyleIdx="7" presStyleCnt="9"/>
      <dgm:spPr/>
    </dgm:pt>
    <dgm:pt modelId="{9A17B42A-ED62-0D49-8CE6-FF44AC2D6E03}" type="pres">
      <dgm:prSet presAssocID="{A931278F-18EC-3040-8E36-F777750055A5}" presName="connTx" presStyleLbl="parChTrans1D3" presStyleIdx="7" presStyleCnt="9"/>
      <dgm:spPr/>
    </dgm:pt>
    <dgm:pt modelId="{64892535-C93C-C345-B7B5-4923BB24E6D0}" type="pres">
      <dgm:prSet presAssocID="{17FB363B-76F3-5B48-8160-B2C5204C4EEF}" presName="root2" presStyleCnt="0"/>
      <dgm:spPr/>
    </dgm:pt>
    <dgm:pt modelId="{FC7B04FD-F14D-9B46-83E1-43EE26B918B7}" type="pres">
      <dgm:prSet presAssocID="{17FB363B-76F3-5B48-8160-B2C5204C4EEF}" presName="LevelTwoTextNode" presStyleLbl="node3" presStyleIdx="7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9D3B57F-03C4-DD4A-B225-6DBB90974391}" type="pres">
      <dgm:prSet presAssocID="{17FB363B-76F3-5B48-8160-B2C5204C4EEF}" presName="level3hierChild" presStyleCnt="0"/>
      <dgm:spPr/>
    </dgm:pt>
    <dgm:pt modelId="{6D4E685E-7D07-844F-B68E-1CD9634AB6F6}" type="pres">
      <dgm:prSet presAssocID="{69D21F64-59E0-BA4D-B581-769E32161386}" presName="conn2-1" presStyleLbl="parChTrans1D2" presStyleIdx="3" presStyleCnt="5"/>
      <dgm:spPr/>
    </dgm:pt>
    <dgm:pt modelId="{D2E53028-03A0-EA41-A081-6B8F7B45ABB2}" type="pres">
      <dgm:prSet presAssocID="{69D21F64-59E0-BA4D-B581-769E32161386}" presName="connTx" presStyleLbl="parChTrans1D2" presStyleIdx="3" presStyleCnt="5"/>
      <dgm:spPr/>
    </dgm:pt>
    <dgm:pt modelId="{79F492E4-8D65-9B4C-BAF5-ABBF0E235E88}" type="pres">
      <dgm:prSet presAssocID="{ECBA2C9D-B822-C840-9523-039B8AE7E99B}" presName="root2" presStyleCnt="0"/>
      <dgm:spPr/>
    </dgm:pt>
    <dgm:pt modelId="{C1159033-55D3-2240-A477-76FC6F7F828E}" type="pres">
      <dgm:prSet presAssocID="{ECBA2C9D-B822-C840-9523-039B8AE7E99B}" presName="LevelTwoTextNode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10E211E-9111-0040-A4DD-7858850D25F0}" type="pres">
      <dgm:prSet presAssocID="{ECBA2C9D-B822-C840-9523-039B8AE7E99B}" presName="level3hierChild" presStyleCnt="0"/>
      <dgm:spPr/>
    </dgm:pt>
    <dgm:pt modelId="{A1C79AD2-3981-2941-A41F-1529A238B57E}" type="pres">
      <dgm:prSet presAssocID="{775FE660-67EA-9A4D-B78E-76A5A1856137}" presName="conn2-1" presStyleLbl="parChTrans1D3" presStyleIdx="8" presStyleCnt="9"/>
      <dgm:spPr/>
    </dgm:pt>
    <dgm:pt modelId="{5BA65392-C232-F948-A91A-867D079DFBC8}" type="pres">
      <dgm:prSet presAssocID="{775FE660-67EA-9A4D-B78E-76A5A1856137}" presName="connTx" presStyleLbl="parChTrans1D3" presStyleIdx="8" presStyleCnt="9"/>
      <dgm:spPr/>
    </dgm:pt>
    <dgm:pt modelId="{3A083E90-383E-1E46-9AB6-DA708A015915}" type="pres">
      <dgm:prSet presAssocID="{AFE5B24A-012F-A643-B63C-10392B70A01B}" presName="root2" presStyleCnt="0"/>
      <dgm:spPr/>
    </dgm:pt>
    <dgm:pt modelId="{5E4CEB63-985D-1D4F-A6D3-9F927ACB0A51}" type="pres">
      <dgm:prSet presAssocID="{AFE5B24A-012F-A643-B63C-10392B70A01B}" presName="LevelTwoTextNode" presStyleLbl="node3" presStyleIdx="8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45A5485-03BE-264B-B65E-A48B828D80C5}" type="pres">
      <dgm:prSet presAssocID="{AFE5B24A-012F-A643-B63C-10392B70A01B}" presName="level3hierChild" presStyleCnt="0"/>
      <dgm:spPr/>
    </dgm:pt>
    <dgm:pt modelId="{1C371E13-658C-CA40-9882-7D6F63B6E34C}" type="pres">
      <dgm:prSet presAssocID="{EC0C83A2-E103-684C-BE87-614B9701B181}" presName="conn2-1" presStyleLbl="parChTrans1D2" presStyleIdx="4" presStyleCnt="5"/>
      <dgm:spPr/>
    </dgm:pt>
    <dgm:pt modelId="{2199A80C-CEEA-E849-AF66-E4734621A41D}" type="pres">
      <dgm:prSet presAssocID="{EC0C83A2-E103-684C-BE87-614B9701B181}" presName="connTx" presStyleLbl="parChTrans1D2" presStyleIdx="4" presStyleCnt="5"/>
      <dgm:spPr/>
    </dgm:pt>
    <dgm:pt modelId="{82983486-1477-2F46-AACB-836B0C425A33}" type="pres">
      <dgm:prSet presAssocID="{A76C23B9-A0DB-E54F-B47B-02E0180E15E2}" presName="root2" presStyleCnt="0"/>
      <dgm:spPr/>
    </dgm:pt>
    <dgm:pt modelId="{6E4693AC-E49C-3446-A9E7-8FD05CA40467}" type="pres">
      <dgm:prSet presAssocID="{A76C23B9-A0DB-E54F-B47B-02E0180E15E2}" presName="LevelTwoTextNode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C7C97A6-95CB-6644-A294-C38E598A6C5F}" type="pres">
      <dgm:prSet presAssocID="{A76C23B9-A0DB-E54F-B47B-02E0180E15E2}" presName="level3hierChild" presStyleCnt="0"/>
      <dgm:spPr/>
    </dgm:pt>
  </dgm:ptLst>
  <dgm:cxnLst>
    <dgm:cxn modelId="{43452FC7-27DA-424D-B72D-5D0796F2DA27}" srcId="{82CAE122-732C-3E4D-96A7-665E8070E72F}" destId="{94CFDAFB-5C63-6F42-9836-39EA42F909D8}" srcOrd="0" destOrd="0" parTransId="{794DC66C-2F87-0C4A-AFD8-F2581DC88A42}" sibTransId="{3F4A4EC7-BF27-994C-8F3D-8BAA7F745BE9}"/>
    <dgm:cxn modelId="{E410C0A0-A5FE-4243-B86C-79F9FA3E0A3F}" type="presOf" srcId="{13E9C433-F2DB-0D4E-B143-07EEA758ECD8}" destId="{FBDA7345-F487-364F-8E87-E3CF0C42F446}" srcOrd="1" destOrd="0" presId="urn:microsoft.com/office/officeart/2005/8/layout/hierarchy2"/>
    <dgm:cxn modelId="{152C0D0A-96DB-204E-9AA3-D4D0F675F255}" srcId="{82CAE122-732C-3E4D-96A7-665E8070E72F}" destId="{2D5CC011-C646-A948-A82A-3F97648C14E9}" srcOrd="1" destOrd="0" parTransId="{C00CC756-F664-9C4B-B8D5-C87F1C0219CC}" sibTransId="{5C57EBAF-E930-674F-98A9-7412E32E8A19}"/>
    <dgm:cxn modelId="{EF43A346-BA96-7C42-965D-A656E74E83EC}" type="presOf" srcId="{ECBA2C9D-B822-C840-9523-039B8AE7E99B}" destId="{C1159033-55D3-2240-A477-76FC6F7F828E}" srcOrd="0" destOrd="0" presId="urn:microsoft.com/office/officeart/2005/8/layout/hierarchy2"/>
    <dgm:cxn modelId="{3EE604BB-31A6-9448-A4AB-5210980654C0}" srcId="{2654C311-C994-8A40-9928-96C2067D94CB}" destId="{82CAE122-732C-3E4D-96A7-665E8070E72F}" srcOrd="0" destOrd="0" parTransId="{9F50EFF9-4480-344A-944F-1B2A72E6D09A}" sibTransId="{31064D34-2A08-4F44-82B8-C40493FEDE41}"/>
    <dgm:cxn modelId="{501F2423-B764-6F40-BE14-C7F40C68568F}" srcId="{7DD91C53-F242-D84B-BF94-B73A78D15C43}" destId="{17FB363B-76F3-5B48-8160-B2C5204C4EEF}" srcOrd="0" destOrd="0" parTransId="{A931278F-18EC-3040-8E36-F777750055A5}" sibTransId="{D991193A-2E44-1249-8E7B-E03BF03E6A0B}"/>
    <dgm:cxn modelId="{ADC5A000-3532-CF43-9486-0D8C2421F4C1}" type="presOf" srcId="{6CCDAA87-1CC1-7A43-8AAD-D654E2748E39}" destId="{3CA8E0DD-ABD9-3642-B63C-E71E07F69BD7}" srcOrd="0" destOrd="0" presId="urn:microsoft.com/office/officeart/2005/8/layout/hierarchy2"/>
    <dgm:cxn modelId="{82262D09-3F6A-EF46-9641-A6A45257876D}" type="presOf" srcId="{A76C23B9-A0DB-E54F-B47B-02E0180E15E2}" destId="{6E4693AC-E49C-3446-A9E7-8FD05CA40467}" srcOrd="0" destOrd="0" presId="urn:microsoft.com/office/officeart/2005/8/layout/hierarchy2"/>
    <dgm:cxn modelId="{3534B463-664D-CF48-82D6-876B983C98A4}" type="presOf" srcId="{E35ACC4B-4224-8643-8E76-454B6FA4B9C4}" destId="{0A4CF71B-4907-1B4C-8F81-3FE64FA26DC6}" srcOrd="0" destOrd="0" presId="urn:microsoft.com/office/officeart/2005/8/layout/hierarchy2"/>
    <dgm:cxn modelId="{00C88228-8570-1645-ABEA-27F54C29FCDA}" type="presOf" srcId="{775FE660-67EA-9A4D-B78E-76A5A1856137}" destId="{A1C79AD2-3981-2941-A41F-1529A238B57E}" srcOrd="0" destOrd="0" presId="urn:microsoft.com/office/officeart/2005/8/layout/hierarchy2"/>
    <dgm:cxn modelId="{CF225332-5DD9-2842-99AD-C53076A961E0}" type="presOf" srcId="{794DC66C-2F87-0C4A-AFD8-F2581DC88A42}" destId="{B88BA478-A521-4D47-8D10-F33E7E79CDF5}" srcOrd="1" destOrd="0" presId="urn:microsoft.com/office/officeart/2005/8/layout/hierarchy2"/>
    <dgm:cxn modelId="{DB094739-78D4-4D41-916F-7EA49FE93014}" type="presOf" srcId="{E35ACC4B-4224-8643-8E76-454B6FA4B9C4}" destId="{DCD60E3A-B005-7440-B185-BE2B5F8BC980}" srcOrd="1" destOrd="0" presId="urn:microsoft.com/office/officeart/2005/8/layout/hierarchy2"/>
    <dgm:cxn modelId="{B35592FF-8D0A-394B-932E-7327AF6C19C3}" type="presOf" srcId="{0DA5C015-2D46-DC4F-B473-4A920149873E}" destId="{F9651752-B4F2-6C4C-83FA-398F7AB68BAD}" srcOrd="1" destOrd="0" presId="urn:microsoft.com/office/officeart/2005/8/layout/hierarchy2"/>
    <dgm:cxn modelId="{6F0580C2-D316-CB41-AB7F-E767DEB99232}" type="presOf" srcId="{A931278F-18EC-3040-8E36-F777750055A5}" destId="{9A17B42A-ED62-0D49-8CE6-FF44AC2D6E03}" srcOrd="1" destOrd="0" presId="urn:microsoft.com/office/officeart/2005/8/layout/hierarchy2"/>
    <dgm:cxn modelId="{EA015425-28B0-7343-AE4A-A735AC927F4B}" type="presOf" srcId="{F3CE87A7-6960-E343-B72E-D3FF1DBEF502}" destId="{A1BE2690-54AE-704A-A61D-3FF4C998D81D}" srcOrd="0" destOrd="0" presId="urn:microsoft.com/office/officeart/2005/8/layout/hierarchy2"/>
    <dgm:cxn modelId="{D7C32F24-9524-2847-A6A1-7A3489C2AC0A}" type="presOf" srcId="{C00CC756-F664-9C4B-B8D5-C87F1C0219CC}" destId="{EB54BEE4-FF62-0D44-930E-71C00BD13A39}" srcOrd="0" destOrd="0" presId="urn:microsoft.com/office/officeart/2005/8/layout/hierarchy2"/>
    <dgm:cxn modelId="{85712B9D-F47D-BB4C-813C-0462849A997A}" srcId="{2D5CC011-C646-A948-A82A-3F97648C14E9}" destId="{231F9DE2-DC8F-D149-BDB5-90A210AB203F}" srcOrd="2" destOrd="0" parTransId="{2480EC23-6BC6-FC42-AE4F-A294C99DF9CA}" sibTransId="{1E8CBBBA-DE30-D64E-BF5A-267BF3C07838}"/>
    <dgm:cxn modelId="{B69A0677-4932-8841-932D-E03BB83AA3B5}" srcId="{6C746671-E791-E746-8AA0-4DE97BEE6E56}" destId="{A435B16F-6B02-1A4B-AE8A-6D4FB7029F25}" srcOrd="0" destOrd="0" parTransId="{554779C9-D588-844B-B2F5-F755A9F36936}" sibTransId="{D26C0784-F81E-0546-BB04-47C59D30A690}"/>
    <dgm:cxn modelId="{830FE27F-A08E-2846-A8CA-F4466E97694C}" type="presOf" srcId="{95C32210-1364-1645-AB6E-A72DB3B6C6DD}" destId="{C2FC2D38-69C0-6E4E-B0CE-2A79263AF3D2}" srcOrd="0" destOrd="0" presId="urn:microsoft.com/office/officeart/2005/8/layout/hierarchy2"/>
    <dgm:cxn modelId="{FFE95CD0-3C10-FF41-AEC4-9E1190ED85DA}" type="presOf" srcId="{C2B4897E-1848-CC49-B90B-615D926111D0}" destId="{DC6FD04D-BC1B-C146-8DFA-3149F556ACFC}" srcOrd="0" destOrd="0" presId="urn:microsoft.com/office/officeart/2005/8/layout/hierarchy2"/>
    <dgm:cxn modelId="{5222850C-F5A9-1A4E-8FC3-6087B2799CD6}" type="presOf" srcId="{2654C311-C994-8A40-9928-96C2067D94CB}" destId="{1DD3ACAC-06C0-2848-AAF0-6B9D6C58134E}" srcOrd="0" destOrd="0" presId="urn:microsoft.com/office/officeart/2005/8/layout/hierarchy2"/>
    <dgm:cxn modelId="{34EB0F76-D58B-5B4B-A1F5-E03557DE2362}" type="presOf" srcId="{69D21F64-59E0-BA4D-B581-769E32161386}" destId="{6D4E685E-7D07-844F-B68E-1CD9634AB6F6}" srcOrd="0" destOrd="0" presId="urn:microsoft.com/office/officeart/2005/8/layout/hierarchy2"/>
    <dgm:cxn modelId="{8D979C4B-8C88-0446-BF1B-CEBF31EDADBC}" srcId="{9C30F264-A29A-7A4D-BEED-2F3517BF8D3F}" destId="{7DD91C53-F242-D84B-BF94-B73A78D15C43}" srcOrd="0" destOrd="0" parTransId="{2DDA480E-605C-5E49-BC75-E3865943E588}" sibTransId="{16CD7AAF-3A6A-CD4F-8155-E3BA5E94BD4F}"/>
    <dgm:cxn modelId="{99AA3A35-2098-724E-B093-A12CBB3017E4}" srcId="{9C30F264-A29A-7A4D-BEED-2F3517BF8D3F}" destId="{ECBA2C9D-B822-C840-9523-039B8AE7E99B}" srcOrd="1" destOrd="0" parTransId="{69D21F64-59E0-BA4D-B581-769E32161386}" sibTransId="{E442BDFD-CE1F-264E-B263-5A9920B9C5FA}"/>
    <dgm:cxn modelId="{8AE76009-4803-9546-B8D7-6A50CA4638F4}" type="presOf" srcId="{7DD91C53-F242-D84B-BF94-B73A78D15C43}" destId="{9F9B0387-1033-CF40-B8DB-DF0A259634B1}" srcOrd="0" destOrd="0" presId="urn:microsoft.com/office/officeart/2005/8/layout/hierarchy2"/>
    <dgm:cxn modelId="{2F2CE3A2-405A-324E-A0F5-663061FD9DE9}" type="presOf" srcId="{775FE660-67EA-9A4D-B78E-76A5A1856137}" destId="{5BA65392-C232-F948-A91A-867D079DFBC8}" srcOrd="1" destOrd="0" presId="urn:microsoft.com/office/officeart/2005/8/layout/hierarchy2"/>
    <dgm:cxn modelId="{B2707418-0DDA-464E-971D-F91B8335A6FC}" type="presOf" srcId="{155088EA-4A6B-9F4F-9922-D9B6E04C327D}" destId="{B5667763-B7FA-C643-A78E-1F15203F7242}" srcOrd="1" destOrd="0" presId="urn:microsoft.com/office/officeart/2005/8/layout/hierarchy2"/>
    <dgm:cxn modelId="{6D86A260-F4A1-AA4E-AF11-12576E802A22}" type="presOf" srcId="{69D21F64-59E0-BA4D-B581-769E32161386}" destId="{D2E53028-03A0-EA41-A081-6B8F7B45ABB2}" srcOrd="1" destOrd="0" presId="urn:microsoft.com/office/officeart/2005/8/layout/hierarchy2"/>
    <dgm:cxn modelId="{0E888108-1685-6A4C-8533-F464ED986D5F}" type="presOf" srcId="{25EC1F93-4513-CE4F-9592-76B9E469FEB1}" destId="{FDA951C4-E57C-3443-A3E3-48E92E77B16E}" srcOrd="0" destOrd="0" presId="urn:microsoft.com/office/officeart/2005/8/layout/hierarchy2"/>
    <dgm:cxn modelId="{4B278779-5C0B-B34B-9405-E57912A400A0}" type="presOf" srcId="{33534AF8-83AA-D142-B0DB-041DFF55E620}" destId="{D95E41EC-2820-754E-B696-7F3CD71DA6F8}" srcOrd="0" destOrd="0" presId="urn:microsoft.com/office/officeart/2005/8/layout/hierarchy2"/>
    <dgm:cxn modelId="{52AEE465-45F0-8F4D-862D-8CD9D49F56C4}" type="presOf" srcId="{2480EC23-6BC6-FC42-AE4F-A294C99DF9CA}" destId="{857BB850-4337-234C-BCE3-4D0F91DF1320}" srcOrd="0" destOrd="0" presId="urn:microsoft.com/office/officeart/2005/8/layout/hierarchy2"/>
    <dgm:cxn modelId="{48D2E0AD-497B-4440-AD87-B6986114E9D3}" type="presOf" srcId="{EC0C83A2-E103-684C-BE87-614B9701B181}" destId="{1C371E13-658C-CA40-9882-7D6F63B6E34C}" srcOrd="0" destOrd="0" presId="urn:microsoft.com/office/officeart/2005/8/layout/hierarchy2"/>
    <dgm:cxn modelId="{6D052868-70C4-C74C-B8DE-2DA85E5253BC}" type="presOf" srcId="{2DDA480E-605C-5E49-BC75-E3865943E588}" destId="{0B330DCF-F98A-F842-8034-71B352868AF3}" srcOrd="0" destOrd="0" presId="urn:microsoft.com/office/officeart/2005/8/layout/hierarchy2"/>
    <dgm:cxn modelId="{4C9EE631-D9BC-A04B-9A25-89B51374776C}" type="presOf" srcId="{EC0C83A2-E103-684C-BE87-614B9701B181}" destId="{2199A80C-CEEA-E849-AF66-E4734621A41D}" srcOrd="1" destOrd="0" presId="urn:microsoft.com/office/officeart/2005/8/layout/hierarchy2"/>
    <dgm:cxn modelId="{E4C780CD-0525-F047-8219-45A61E4FCB6B}" type="presOf" srcId="{AFE5B24A-012F-A643-B63C-10392B70A01B}" destId="{5E4CEB63-985D-1D4F-A6D3-9F927ACB0A51}" srcOrd="0" destOrd="0" presId="urn:microsoft.com/office/officeart/2005/8/layout/hierarchy2"/>
    <dgm:cxn modelId="{530D5063-7AF7-9B42-A00A-B06516F91BD4}" type="presOf" srcId="{95C32210-1364-1645-AB6E-A72DB3B6C6DD}" destId="{0D42E94C-BC69-3845-883A-D483FE54DCF6}" srcOrd="1" destOrd="0" presId="urn:microsoft.com/office/officeart/2005/8/layout/hierarchy2"/>
    <dgm:cxn modelId="{4FE02CDF-86D9-BD40-85C0-0A1461625EAA}" type="presOf" srcId="{231F9DE2-DC8F-D149-BDB5-90A210AB203F}" destId="{06CB4C19-D1DC-9C4C-B536-A2AFAE5C9042}" srcOrd="0" destOrd="0" presId="urn:microsoft.com/office/officeart/2005/8/layout/hierarchy2"/>
    <dgm:cxn modelId="{A6B4E8B1-F2E0-F144-9D10-01789FD45EA9}" srcId="{94CFDAFB-5C63-6F42-9836-39EA42F909D8}" destId="{280DC267-51C0-3A45-949E-BBFF993D2E62}" srcOrd="1" destOrd="0" parTransId="{E35ACC4B-4224-8643-8E76-454B6FA4B9C4}" sibTransId="{6AD2339C-FC64-0241-BB1F-801595AFAAC4}"/>
    <dgm:cxn modelId="{B3DBA540-AB60-6044-B4E1-61A9A8F6764C}" srcId="{2D5CC011-C646-A948-A82A-3F97648C14E9}" destId="{0F1614AD-4876-6148-A092-2B03D22169E6}" srcOrd="1" destOrd="0" parTransId="{155088EA-4A6B-9F4F-9922-D9B6E04C327D}" sibTransId="{BE39853B-AB08-1545-BF4A-5F58948A3001}"/>
    <dgm:cxn modelId="{2853EA5C-DB90-054C-B517-A731FCBA80C6}" type="presOf" srcId="{2D5CC011-C646-A948-A82A-3F97648C14E9}" destId="{F7FA66F7-DE5B-F64E-B56A-99F1F82CCC9B}" srcOrd="0" destOrd="0" presId="urn:microsoft.com/office/officeart/2005/8/layout/hierarchy2"/>
    <dgm:cxn modelId="{ABAFDED3-F030-CE49-B64C-D7C8138508C0}" srcId="{2654C311-C994-8A40-9928-96C2067D94CB}" destId="{9C30F264-A29A-7A4D-BEED-2F3517BF8D3F}" srcOrd="1" destOrd="0" parTransId="{A764152F-C26E-274A-A2DF-91D36C4CDC98}" sibTransId="{5423D995-F987-1C44-BAA3-065F5F6269F2}"/>
    <dgm:cxn modelId="{D5ACEEB8-81B1-F044-A522-FF64243F0562}" type="presOf" srcId="{F4A1493A-6BFD-6546-B4B8-C8ED7871430A}" destId="{0C742B63-F5E5-DC4B-BD7F-5F98A4C29FFB}" srcOrd="0" destOrd="0" presId="urn:microsoft.com/office/officeart/2005/8/layout/hierarchy2"/>
    <dgm:cxn modelId="{C6E0E117-0E22-5B47-A16D-2E9414601386}" type="presOf" srcId="{A435B16F-6B02-1A4B-AE8A-6D4FB7029F25}" destId="{AC339790-F519-4944-BC25-7F7699559F93}" srcOrd="0" destOrd="0" presId="urn:microsoft.com/office/officeart/2005/8/layout/hierarchy2"/>
    <dgm:cxn modelId="{47C20AB0-45E7-DA48-96F4-C3C1788EBF24}" type="presOf" srcId="{33534AF8-83AA-D142-B0DB-041DFF55E620}" destId="{1EEB0DCB-567D-B548-8E6B-68AEF91BB3DE}" srcOrd="1" destOrd="0" presId="urn:microsoft.com/office/officeart/2005/8/layout/hierarchy2"/>
    <dgm:cxn modelId="{649F7D3C-EC55-9B48-A26D-662C8E1D2B50}" type="presOf" srcId="{0DA5C015-2D46-DC4F-B473-4A920149873E}" destId="{48239582-22C0-834B-B3C1-FAF490E43406}" srcOrd="0" destOrd="0" presId="urn:microsoft.com/office/officeart/2005/8/layout/hierarchy2"/>
    <dgm:cxn modelId="{E8104310-5FC5-D64D-AF49-B7ADF0DB62BF}" type="presOf" srcId="{280DC267-51C0-3A45-949E-BBFF993D2E62}" destId="{808D14BC-F344-1B44-9DAE-43B33005D3BD}" srcOrd="0" destOrd="0" presId="urn:microsoft.com/office/officeart/2005/8/layout/hierarchy2"/>
    <dgm:cxn modelId="{F254AA3E-66AE-8A4E-BC2F-1092A6B3C515}" type="presOf" srcId="{6CCDAA87-1CC1-7A43-8AAD-D654E2748E39}" destId="{12BCFEC5-D0E6-D741-9608-F623D9366525}" srcOrd="1" destOrd="0" presId="urn:microsoft.com/office/officeart/2005/8/layout/hierarchy2"/>
    <dgm:cxn modelId="{5A50BB6B-83B2-374C-8CB2-A13A031906A2}" type="presOf" srcId="{554779C9-D588-844B-B2F5-F755A9F36936}" destId="{21A78616-1682-3A43-98C3-24E82A8BB909}" srcOrd="1" destOrd="0" presId="urn:microsoft.com/office/officeart/2005/8/layout/hierarchy2"/>
    <dgm:cxn modelId="{37962290-A7E8-EB48-A179-9009368DBF2A}" srcId="{2D5CC011-C646-A948-A82A-3F97648C14E9}" destId="{6C746671-E791-E746-8AA0-4DE97BEE6E56}" srcOrd="3" destOrd="0" parTransId="{33534AF8-83AA-D142-B0DB-041DFF55E620}" sibTransId="{F7F9C4F5-4F48-294A-9BDE-A4A845BD4CF9}"/>
    <dgm:cxn modelId="{49C80B24-8A1B-7D43-B362-110C2BD9E845}" type="presOf" srcId="{C00CC756-F664-9C4B-B8D5-C87F1C0219CC}" destId="{C208988E-753A-FC48-B40F-3DF5B2561E06}" srcOrd="1" destOrd="0" presId="urn:microsoft.com/office/officeart/2005/8/layout/hierarchy2"/>
    <dgm:cxn modelId="{18922570-5BF8-0E42-A7F1-CE904F4E63EC}" srcId="{2D5CC011-C646-A948-A82A-3F97648C14E9}" destId="{31FFA37E-5C1F-9841-BC70-19F2636B43E0}" srcOrd="0" destOrd="0" parTransId="{0DA5C015-2D46-DC4F-B473-4A920149873E}" sibTransId="{1E720A5D-B1F8-C947-9B48-DE1D4520AFB1}"/>
    <dgm:cxn modelId="{4BFE0A4C-81A8-5A46-B882-3DDB563B705C}" type="presOf" srcId="{0CF420FE-2A36-E945-BA34-A19FF00EDECC}" destId="{7A0200BC-B4AB-A64A-B1D3-11E266620076}" srcOrd="1" destOrd="0" presId="urn:microsoft.com/office/officeart/2005/8/layout/hierarchy2"/>
    <dgm:cxn modelId="{1E2DB497-AEF9-304B-94F5-C917D383AE56}" type="presOf" srcId="{25EC1F93-4513-CE4F-9592-76B9E469FEB1}" destId="{C4C5C48C-E435-4D45-9192-EAA9221E439E}" srcOrd="1" destOrd="0" presId="urn:microsoft.com/office/officeart/2005/8/layout/hierarchy2"/>
    <dgm:cxn modelId="{A23647A8-323E-8F4D-81AC-1795BD465B40}" srcId="{231F9DE2-DC8F-D149-BDB5-90A210AB203F}" destId="{37B69E92-97E3-5C4A-8B9E-2F1CA906FDBA}" srcOrd="0" destOrd="0" parTransId="{6CCDAA87-1CC1-7A43-8AAD-D654E2748E39}" sibTransId="{B39FF38A-D4A4-C84E-BEF6-EE82D09AD123}"/>
    <dgm:cxn modelId="{D2B1B72E-241A-6644-ABF3-75C18CB47087}" type="presOf" srcId="{37B69E92-97E3-5C4A-8B9E-2F1CA906FDBA}" destId="{1E234E33-AD53-D44F-B4C8-788F9561FADD}" srcOrd="0" destOrd="0" presId="urn:microsoft.com/office/officeart/2005/8/layout/hierarchy2"/>
    <dgm:cxn modelId="{8FE31FA7-DB51-6844-8F75-5AC4C30D6808}" type="presOf" srcId="{31FFA37E-5C1F-9841-BC70-19F2636B43E0}" destId="{1381D538-D326-9C49-92CF-781C6B40C239}" srcOrd="0" destOrd="0" presId="urn:microsoft.com/office/officeart/2005/8/layout/hierarchy2"/>
    <dgm:cxn modelId="{BE7F2967-EC90-8144-883B-6F1AEBD45F43}" type="presOf" srcId="{554779C9-D588-844B-B2F5-F755A9F36936}" destId="{466DACEB-CCC6-324A-B35A-9A2D74B3A8A1}" srcOrd="0" destOrd="0" presId="urn:microsoft.com/office/officeart/2005/8/layout/hierarchy2"/>
    <dgm:cxn modelId="{410CBA92-67CD-7A45-A97A-6DB7FD277229}" type="presOf" srcId="{0CF420FE-2A36-E945-BA34-A19FF00EDECC}" destId="{EC8225F3-EA0B-A648-96E6-8435DA0F70E5}" srcOrd="0" destOrd="0" presId="urn:microsoft.com/office/officeart/2005/8/layout/hierarchy2"/>
    <dgm:cxn modelId="{2298709A-BB30-0F4D-9EBE-DA1CE8C27D69}" type="presOf" srcId="{30102B30-B2BD-CE4B-82F7-A123BA58E874}" destId="{3852D2A5-D825-C648-A4B9-8EE453C8FB68}" srcOrd="0" destOrd="0" presId="urn:microsoft.com/office/officeart/2005/8/layout/hierarchy2"/>
    <dgm:cxn modelId="{F98878C0-0027-F741-8A21-2B93F3923A41}" type="presOf" srcId="{794DC66C-2F87-0C4A-AFD8-F2581DC88A42}" destId="{6B1F565F-F214-C746-B5A4-2F1F219AD8E2}" srcOrd="0" destOrd="0" presId="urn:microsoft.com/office/officeart/2005/8/layout/hierarchy2"/>
    <dgm:cxn modelId="{62F17209-1300-4D4A-B710-5DCE4239B054}" srcId="{9C30F264-A29A-7A4D-BEED-2F3517BF8D3F}" destId="{A76C23B9-A0DB-E54F-B47B-02E0180E15E2}" srcOrd="2" destOrd="0" parTransId="{EC0C83A2-E103-684C-BE87-614B9701B181}" sibTransId="{4A847A5A-3FCD-8348-BC68-35A7A0128DC2}"/>
    <dgm:cxn modelId="{A5DE33D3-ED70-0E48-99D2-14CC2F4BF174}" srcId="{94CFDAFB-5C63-6F42-9836-39EA42F909D8}" destId="{F4A1493A-6BFD-6546-B4B8-C8ED7871430A}" srcOrd="0" destOrd="0" parTransId="{13E9C433-F2DB-0D4E-B143-07EEA758ECD8}" sibTransId="{0B760959-4C90-C244-A647-F15DAEF59BE1}"/>
    <dgm:cxn modelId="{7FD553D7-7987-8443-9A78-D4B0A381C26C}" type="presOf" srcId="{155088EA-4A6B-9F4F-9922-D9B6E04C327D}" destId="{968A3606-94BB-834C-94B8-77124C637332}" srcOrd="0" destOrd="0" presId="urn:microsoft.com/office/officeart/2005/8/layout/hierarchy2"/>
    <dgm:cxn modelId="{7EEC9963-7CFA-8541-9F47-5FAA01EC28AF}" type="presOf" srcId="{2DDA480E-605C-5E49-BC75-E3865943E588}" destId="{1791FEBB-F906-154F-A3C6-E1A8815B7075}" srcOrd="1" destOrd="0" presId="urn:microsoft.com/office/officeart/2005/8/layout/hierarchy2"/>
    <dgm:cxn modelId="{E326172F-6BFB-2E42-B5CD-244AB232011F}" srcId="{ECBA2C9D-B822-C840-9523-039B8AE7E99B}" destId="{AFE5B24A-012F-A643-B63C-10392B70A01B}" srcOrd="0" destOrd="0" parTransId="{775FE660-67EA-9A4D-B78E-76A5A1856137}" sibTransId="{6EE7B881-9519-974C-8C24-1D879202CB94}"/>
    <dgm:cxn modelId="{DCEA4D22-F819-B045-B4F1-63A1D0559647}" type="presOf" srcId="{2480EC23-6BC6-FC42-AE4F-A294C99DF9CA}" destId="{9BF4AE00-2C56-4A4C-AB1C-3D84F7572ACC}" srcOrd="1" destOrd="0" presId="urn:microsoft.com/office/officeart/2005/8/layout/hierarchy2"/>
    <dgm:cxn modelId="{76EADD5E-5962-1A4D-988C-D1BA16925499}" type="presOf" srcId="{0F1614AD-4876-6148-A092-2B03D22169E6}" destId="{0916F8A1-DE4B-D546-ABB8-12FAB1ED28D5}" srcOrd="0" destOrd="0" presId="urn:microsoft.com/office/officeart/2005/8/layout/hierarchy2"/>
    <dgm:cxn modelId="{188CFD11-8866-D74B-80BB-DD1633F9E0F1}" type="presOf" srcId="{9C30F264-A29A-7A4D-BEED-2F3517BF8D3F}" destId="{9AB51376-4E46-864F-BF1D-DCEA8152FBAC}" srcOrd="0" destOrd="0" presId="urn:microsoft.com/office/officeart/2005/8/layout/hierarchy2"/>
    <dgm:cxn modelId="{F0FF74BA-7135-E54D-890A-1C5339F586BB}" type="presOf" srcId="{A931278F-18EC-3040-8E36-F777750055A5}" destId="{B02DE715-7B4C-E74A-857A-D96FDBB9E4D8}" srcOrd="0" destOrd="0" presId="urn:microsoft.com/office/officeart/2005/8/layout/hierarchy2"/>
    <dgm:cxn modelId="{79718174-23D4-F14A-9822-6AF6DE704414}" srcId="{94CFDAFB-5C63-6F42-9836-39EA42F909D8}" destId="{C2B4897E-1848-CC49-B90B-615D926111D0}" srcOrd="2" destOrd="0" parTransId="{25EC1F93-4513-CE4F-9592-76B9E469FEB1}" sibTransId="{C93E7128-014B-9446-A814-BBE71C5A4376}"/>
    <dgm:cxn modelId="{A10DBC08-C680-6449-8A79-7720692D7C8D}" type="presOf" srcId="{17FB363B-76F3-5B48-8160-B2C5204C4EEF}" destId="{FC7B04FD-F14D-9B46-83E1-43EE26B918B7}" srcOrd="0" destOrd="0" presId="urn:microsoft.com/office/officeart/2005/8/layout/hierarchy2"/>
    <dgm:cxn modelId="{C43E5752-926F-5245-8220-8B8536BE7522}" type="presOf" srcId="{82CAE122-732C-3E4D-96A7-665E8070E72F}" destId="{ED661E66-0F3C-724C-8A93-FDDFDC4EAEF3}" srcOrd="0" destOrd="0" presId="urn:microsoft.com/office/officeart/2005/8/layout/hierarchy2"/>
    <dgm:cxn modelId="{3ECE2A42-281F-7848-BBD5-C91389544B56}" type="presOf" srcId="{13E9C433-F2DB-0D4E-B143-07EEA758ECD8}" destId="{81CDC417-1FCC-A446-A6C5-3AA09F770C23}" srcOrd="0" destOrd="0" presId="urn:microsoft.com/office/officeart/2005/8/layout/hierarchy2"/>
    <dgm:cxn modelId="{17208E24-C7B5-2F48-B7CC-A3B8B2A53C23}" type="presOf" srcId="{6C746671-E791-E746-8AA0-4DE97BEE6E56}" destId="{BB0CF8CB-6D32-9044-AC17-09B20B0F0136}" srcOrd="0" destOrd="0" presId="urn:microsoft.com/office/officeart/2005/8/layout/hierarchy2"/>
    <dgm:cxn modelId="{D9364DB0-C1E4-FF46-8AB8-76047183B99A}" srcId="{F3CE87A7-6960-E343-B72E-D3FF1DBEF502}" destId="{30102B30-B2BD-CE4B-82F7-A123BA58E874}" srcOrd="0" destOrd="0" parTransId="{95C32210-1364-1645-AB6E-A72DB3B6C6DD}" sibTransId="{ACC6F6B2-88B6-E444-8A7E-81D483E40AE2}"/>
    <dgm:cxn modelId="{FD772691-3E84-A148-A952-C2D01676E372}" type="presOf" srcId="{94CFDAFB-5C63-6F42-9836-39EA42F909D8}" destId="{57DF055F-0EBA-A04B-AEFD-9D3A5A313B37}" srcOrd="0" destOrd="0" presId="urn:microsoft.com/office/officeart/2005/8/layout/hierarchy2"/>
    <dgm:cxn modelId="{935AC4EE-DB5C-6742-8FAB-61319990099B}" srcId="{A435B16F-6B02-1A4B-AE8A-6D4FB7029F25}" destId="{F3CE87A7-6960-E343-B72E-D3FF1DBEF502}" srcOrd="0" destOrd="0" parTransId="{0CF420FE-2A36-E945-BA34-A19FF00EDECC}" sibTransId="{984C445D-62FB-C446-8C0A-1A9D2C6437F6}"/>
    <dgm:cxn modelId="{959A0A9F-7D2B-534D-A7C9-A06D2F34AA62}" type="presParOf" srcId="{1DD3ACAC-06C0-2848-AAF0-6B9D6C58134E}" destId="{AB4DB76F-A557-AE40-9B76-75345C39D9D9}" srcOrd="0" destOrd="0" presId="urn:microsoft.com/office/officeart/2005/8/layout/hierarchy2"/>
    <dgm:cxn modelId="{CFB06A0A-3183-7E4B-9824-6AF2BCC1E452}" type="presParOf" srcId="{AB4DB76F-A557-AE40-9B76-75345C39D9D9}" destId="{ED661E66-0F3C-724C-8A93-FDDFDC4EAEF3}" srcOrd="0" destOrd="0" presId="urn:microsoft.com/office/officeart/2005/8/layout/hierarchy2"/>
    <dgm:cxn modelId="{09A9B60A-80CD-8F45-A82F-6BE1A779CB22}" type="presParOf" srcId="{AB4DB76F-A557-AE40-9B76-75345C39D9D9}" destId="{A23AC2F1-095D-664A-8023-B8977CA22F3D}" srcOrd="1" destOrd="0" presId="urn:microsoft.com/office/officeart/2005/8/layout/hierarchy2"/>
    <dgm:cxn modelId="{B2C36269-9974-584A-A753-E4544377D7E1}" type="presParOf" srcId="{A23AC2F1-095D-664A-8023-B8977CA22F3D}" destId="{6B1F565F-F214-C746-B5A4-2F1F219AD8E2}" srcOrd="0" destOrd="0" presId="urn:microsoft.com/office/officeart/2005/8/layout/hierarchy2"/>
    <dgm:cxn modelId="{B0DD9855-92D1-5D45-A2DB-A994CAD99208}" type="presParOf" srcId="{6B1F565F-F214-C746-B5A4-2F1F219AD8E2}" destId="{B88BA478-A521-4D47-8D10-F33E7E79CDF5}" srcOrd="0" destOrd="0" presId="urn:microsoft.com/office/officeart/2005/8/layout/hierarchy2"/>
    <dgm:cxn modelId="{7D93A936-2F17-7D49-BB12-97487C0D7432}" type="presParOf" srcId="{A23AC2F1-095D-664A-8023-B8977CA22F3D}" destId="{0157BE55-B531-4D46-BF28-EB9CFE20F374}" srcOrd="1" destOrd="0" presId="urn:microsoft.com/office/officeart/2005/8/layout/hierarchy2"/>
    <dgm:cxn modelId="{43A0BEFC-7ED4-4148-BE3B-F4D894B5D929}" type="presParOf" srcId="{0157BE55-B531-4D46-BF28-EB9CFE20F374}" destId="{57DF055F-0EBA-A04B-AEFD-9D3A5A313B37}" srcOrd="0" destOrd="0" presId="urn:microsoft.com/office/officeart/2005/8/layout/hierarchy2"/>
    <dgm:cxn modelId="{9C9B83B2-7987-524D-BD42-E69C6EFB0757}" type="presParOf" srcId="{0157BE55-B531-4D46-BF28-EB9CFE20F374}" destId="{B0C473B0-FCF0-5B42-AFEF-9657911D8843}" srcOrd="1" destOrd="0" presId="urn:microsoft.com/office/officeart/2005/8/layout/hierarchy2"/>
    <dgm:cxn modelId="{81EF5D2D-D526-6447-9549-B749A8AF1289}" type="presParOf" srcId="{B0C473B0-FCF0-5B42-AFEF-9657911D8843}" destId="{81CDC417-1FCC-A446-A6C5-3AA09F770C23}" srcOrd="0" destOrd="0" presId="urn:microsoft.com/office/officeart/2005/8/layout/hierarchy2"/>
    <dgm:cxn modelId="{84B940F3-66CA-B040-8288-008FB17D86AA}" type="presParOf" srcId="{81CDC417-1FCC-A446-A6C5-3AA09F770C23}" destId="{FBDA7345-F487-364F-8E87-E3CF0C42F446}" srcOrd="0" destOrd="0" presId="urn:microsoft.com/office/officeart/2005/8/layout/hierarchy2"/>
    <dgm:cxn modelId="{396158BC-C6B0-8D4A-A8A0-8FBDA4E8BBF8}" type="presParOf" srcId="{B0C473B0-FCF0-5B42-AFEF-9657911D8843}" destId="{57CA8C6F-0100-0245-8A4A-9A8D9996C587}" srcOrd="1" destOrd="0" presId="urn:microsoft.com/office/officeart/2005/8/layout/hierarchy2"/>
    <dgm:cxn modelId="{47038A90-A7B9-CE49-BF0B-5DFF5FCEB3F0}" type="presParOf" srcId="{57CA8C6F-0100-0245-8A4A-9A8D9996C587}" destId="{0C742B63-F5E5-DC4B-BD7F-5F98A4C29FFB}" srcOrd="0" destOrd="0" presId="urn:microsoft.com/office/officeart/2005/8/layout/hierarchy2"/>
    <dgm:cxn modelId="{17D7FEF5-7E75-7144-9BF2-DC7640AC7F51}" type="presParOf" srcId="{57CA8C6F-0100-0245-8A4A-9A8D9996C587}" destId="{3070F15C-F564-7141-8792-B2B932FDDF8F}" srcOrd="1" destOrd="0" presId="urn:microsoft.com/office/officeart/2005/8/layout/hierarchy2"/>
    <dgm:cxn modelId="{FE271594-ACFB-334A-90D5-469068606E70}" type="presParOf" srcId="{B0C473B0-FCF0-5B42-AFEF-9657911D8843}" destId="{0A4CF71B-4907-1B4C-8F81-3FE64FA26DC6}" srcOrd="2" destOrd="0" presId="urn:microsoft.com/office/officeart/2005/8/layout/hierarchy2"/>
    <dgm:cxn modelId="{4C2AAEAF-5A67-3646-B32C-9242418388D9}" type="presParOf" srcId="{0A4CF71B-4907-1B4C-8F81-3FE64FA26DC6}" destId="{DCD60E3A-B005-7440-B185-BE2B5F8BC980}" srcOrd="0" destOrd="0" presId="urn:microsoft.com/office/officeart/2005/8/layout/hierarchy2"/>
    <dgm:cxn modelId="{3C9F83A0-4CEE-784B-9791-A49BF2CDAFD1}" type="presParOf" srcId="{B0C473B0-FCF0-5B42-AFEF-9657911D8843}" destId="{5057B9F6-82BD-B548-A798-5D8E1DED20EF}" srcOrd="3" destOrd="0" presId="urn:microsoft.com/office/officeart/2005/8/layout/hierarchy2"/>
    <dgm:cxn modelId="{C7B9E71A-C4E0-0F41-B0A6-26DDF9B64C53}" type="presParOf" srcId="{5057B9F6-82BD-B548-A798-5D8E1DED20EF}" destId="{808D14BC-F344-1B44-9DAE-43B33005D3BD}" srcOrd="0" destOrd="0" presId="urn:microsoft.com/office/officeart/2005/8/layout/hierarchy2"/>
    <dgm:cxn modelId="{124E22D1-8E04-A644-9A59-682BA6266CD6}" type="presParOf" srcId="{5057B9F6-82BD-B548-A798-5D8E1DED20EF}" destId="{935EC20E-7841-2340-ABE0-D2F96692FA8C}" srcOrd="1" destOrd="0" presId="urn:microsoft.com/office/officeart/2005/8/layout/hierarchy2"/>
    <dgm:cxn modelId="{FEA7EBC7-684C-734B-B951-09534584727B}" type="presParOf" srcId="{B0C473B0-FCF0-5B42-AFEF-9657911D8843}" destId="{FDA951C4-E57C-3443-A3E3-48E92E77B16E}" srcOrd="4" destOrd="0" presId="urn:microsoft.com/office/officeart/2005/8/layout/hierarchy2"/>
    <dgm:cxn modelId="{D4A3D951-59FB-FC43-918B-2A544E582E2F}" type="presParOf" srcId="{FDA951C4-E57C-3443-A3E3-48E92E77B16E}" destId="{C4C5C48C-E435-4D45-9192-EAA9221E439E}" srcOrd="0" destOrd="0" presId="urn:microsoft.com/office/officeart/2005/8/layout/hierarchy2"/>
    <dgm:cxn modelId="{E709ABFB-B55D-444A-B661-55FC25F31C09}" type="presParOf" srcId="{B0C473B0-FCF0-5B42-AFEF-9657911D8843}" destId="{FF3E4DD9-E601-0C4E-B71A-6F6395358B91}" srcOrd="5" destOrd="0" presId="urn:microsoft.com/office/officeart/2005/8/layout/hierarchy2"/>
    <dgm:cxn modelId="{E739723D-C160-CA4C-8743-76C1132A169E}" type="presParOf" srcId="{FF3E4DD9-E601-0C4E-B71A-6F6395358B91}" destId="{DC6FD04D-BC1B-C146-8DFA-3149F556ACFC}" srcOrd="0" destOrd="0" presId="urn:microsoft.com/office/officeart/2005/8/layout/hierarchy2"/>
    <dgm:cxn modelId="{26B0A800-9C37-FB41-B9E1-F5135CDF4130}" type="presParOf" srcId="{FF3E4DD9-E601-0C4E-B71A-6F6395358B91}" destId="{5C4AE27F-F2ED-3C4E-9E8C-BA195F1A87A8}" srcOrd="1" destOrd="0" presId="urn:microsoft.com/office/officeart/2005/8/layout/hierarchy2"/>
    <dgm:cxn modelId="{C7A51430-2BA2-2A48-9C0C-B951B372E68B}" type="presParOf" srcId="{A23AC2F1-095D-664A-8023-B8977CA22F3D}" destId="{EB54BEE4-FF62-0D44-930E-71C00BD13A39}" srcOrd="2" destOrd="0" presId="urn:microsoft.com/office/officeart/2005/8/layout/hierarchy2"/>
    <dgm:cxn modelId="{AF0CA59D-9993-8749-ACD3-D352E34006CB}" type="presParOf" srcId="{EB54BEE4-FF62-0D44-930E-71C00BD13A39}" destId="{C208988E-753A-FC48-B40F-3DF5B2561E06}" srcOrd="0" destOrd="0" presId="urn:microsoft.com/office/officeart/2005/8/layout/hierarchy2"/>
    <dgm:cxn modelId="{B800433F-02E1-0042-9FC3-40236FA6F27E}" type="presParOf" srcId="{A23AC2F1-095D-664A-8023-B8977CA22F3D}" destId="{A0B8B7EF-2731-B84B-B346-7A221495FE4A}" srcOrd="3" destOrd="0" presId="urn:microsoft.com/office/officeart/2005/8/layout/hierarchy2"/>
    <dgm:cxn modelId="{3608C55A-8A62-0C49-B949-E5D2602F6872}" type="presParOf" srcId="{A0B8B7EF-2731-B84B-B346-7A221495FE4A}" destId="{F7FA66F7-DE5B-F64E-B56A-99F1F82CCC9B}" srcOrd="0" destOrd="0" presId="urn:microsoft.com/office/officeart/2005/8/layout/hierarchy2"/>
    <dgm:cxn modelId="{C4B8B4C7-AB4A-5349-A47C-9F61B1583D19}" type="presParOf" srcId="{A0B8B7EF-2731-B84B-B346-7A221495FE4A}" destId="{89553161-4E56-4447-BC0B-211869CA7ECE}" srcOrd="1" destOrd="0" presId="urn:microsoft.com/office/officeart/2005/8/layout/hierarchy2"/>
    <dgm:cxn modelId="{327ACFE8-0DBB-1241-939A-4F40D3D1E099}" type="presParOf" srcId="{89553161-4E56-4447-BC0B-211869CA7ECE}" destId="{48239582-22C0-834B-B3C1-FAF490E43406}" srcOrd="0" destOrd="0" presId="urn:microsoft.com/office/officeart/2005/8/layout/hierarchy2"/>
    <dgm:cxn modelId="{04375227-AD7B-B548-8961-503DF6164463}" type="presParOf" srcId="{48239582-22C0-834B-B3C1-FAF490E43406}" destId="{F9651752-B4F2-6C4C-83FA-398F7AB68BAD}" srcOrd="0" destOrd="0" presId="urn:microsoft.com/office/officeart/2005/8/layout/hierarchy2"/>
    <dgm:cxn modelId="{AA8645B8-3CFF-C844-8EC4-0A299A170453}" type="presParOf" srcId="{89553161-4E56-4447-BC0B-211869CA7ECE}" destId="{99B3EB2E-67C9-FB4D-8683-5F436F04B791}" srcOrd="1" destOrd="0" presId="urn:microsoft.com/office/officeart/2005/8/layout/hierarchy2"/>
    <dgm:cxn modelId="{E2D3697A-FD6A-1F48-90E5-8CA241F5C610}" type="presParOf" srcId="{99B3EB2E-67C9-FB4D-8683-5F436F04B791}" destId="{1381D538-D326-9C49-92CF-781C6B40C239}" srcOrd="0" destOrd="0" presId="urn:microsoft.com/office/officeart/2005/8/layout/hierarchy2"/>
    <dgm:cxn modelId="{C35A1B01-F86D-8A45-9D63-C1C205B48363}" type="presParOf" srcId="{99B3EB2E-67C9-FB4D-8683-5F436F04B791}" destId="{9220E7D5-07FB-7349-A3CB-E027BE7D9127}" srcOrd="1" destOrd="0" presId="urn:microsoft.com/office/officeart/2005/8/layout/hierarchy2"/>
    <dgm:cxn modelId="{5C0DFF0B-A2FA-B541-99A8-56F306BDA719}" type="presParOf" srcId="{89553161-4E56-4447-BC0B-211869CA7ECE}" destId="{968A3606-94BB-834C-94B8-77124C637332}" srcOrd="2" destOrd="0" presId="urn:microsoft.com/office/officeart/2005/8/layout/hierarchy2"/>
    <dgm:cxn modelId="{6807A345-33FF-B546-8B8A-3B1CFC3B0172}" type="presParOf" srcId="{968A3606-94BB-834C-94B8-77124C637332}" destId="{B5667763-B7FA-C643-A78E-1F15203F7242}" srcOrd="0" destOrd="0" presId="urn:microsoft.com/office/officeart/2005/8/layout/hierarchy2"/>
    <dgm:cxn modelId="{F17A2766-7B48-9F48-8708-92DED3516F0E}" type="presParOf" srcId="{89553161-4E56-4447-BC0B-211869CA7ECE}" destId="{01CC6D59-26A9-A64D-ADB7-93C8755BE699}" srcOrd="3" destOrd="0" presId="urn:microsoft.com/office/officeart/2005/8/layout/hierarchy2"/>
    <dgm:cxn modelId="{4F59B720-D78F-DE45-8898-8898D9D6C3B4}" type="presParOf" srcId="{01CC6D59-26A9-A64D-ADB7-93C8755BE699}" destId="{0916F8A1-DE4B-D546-ABB8-12FAB1ED28D5}" srcOrd="0" destOrd="0" presId="urn:microsoft.com/office/officeart/2005/8/layout/hierarchy2"/>
    <dgm:cxn modelId="{4E4B31DD-4A71-C044-8EF8-CDCB09098AEA}" type="presParOf" srcId="{01CC6D59-26A9-A64D-ADB7-93C8755BE699}" destId="{52D9F2A0-5255-D94D-A8A3-BDEB95882E37}" srcOrd="1" destOrd="0" presId="urn:microsoft.com/office/officeart/2005/8/layout/hierarchy2"/>
    <dgm:cxn modelId="{8217B864-6070-D845-99FF-DB463E88A28B}" type="presParOf" srcId="{89553161-4E56-4447-BC0B-211869CA7ECE}" destId="{857BB850-4337-234C-BCE3-4D0F91DF1320}" srcOrd="4" destOrd="0" presId="urn:microsoft.com/office/officeart/2005/8/layout/hierarchy2"/>
    <dgm:cxn modelId="{69E8A1AF-A87F-3349-A7EC-10F290ADC693}" type="presParOf" srcId="{857BB850-4337-234C-BCE3-4D0F91DF1320}" destId="{9BF4AE00-2C56-4A4C-AB1C-3D84F7572ACC}" srcOrd="0" destOrd="0" presId="urn:microsoft.com/office/officeart/2005/8/layout/hierarchy2"/>
    <dgm:cxn modelId="{6BF0D268-28C1-9544-B851-9635CEB57E63}" type="presParOf" srcId="{89553161-4E56-4447-BC0B-211869CA7ECE}" destId="{722D29EA-CD66-974E-8C74-6D91E0FA22C0}" srcOrd="5" destOrd="0" presId="urn:microsoft.com/office/officeart/2005/8/layout/hierarchy2"/>
    <dgm:cxn modelId="{83B0A800-D397-5741-A0C0-B0B19802F889}" type="presParOf" srcId="{722D29EA-CD66-974E-8C74-6D91E0FA22C0}" destId="{06CB4C19-D1DC-9C4C-B536-A2AFAE5C9042}" srcOrd="0" destOrd="0" presId="urn:microsoft.com/office/officeart/2005/8/layout/hierarchy2"/>
    <dgm:cxn modelId="{04FD0D14-0F27-7340-9367-AADAE05B3E32}" type="presParOf" srcId="{722D29EA-CD66-974E-8C74-6D91E0FA22C0}" destId="{90536DF2-A68B-774A-AF01-8FBA207C7BCD}" srcOrd="1" destOrd="0" presId="urn:microsoft.com/office/officeart/2005/8/layout/hierarchy2"/>
    <dgm:cxn modelId="{C7ED0C2C-4163-4B47-AFC7-4AD79C6EC9A4}" type="presParOf" srcId="{90536DF2-A68B-774A-AF01-8FBA207C7BCD}" destId="{3CA8E0DD-ABD9-3642-B63C-E71E07F69BD7}" srcOrd="0" destOrd="0" presId="urn:microsoft.com/office/officeart/2005/8/layout/hierarchy2"/>
    <dgm:cxn modelId="{20E73300-07E9-3B4C-B601-942E46D66FDD}" type="presParOf" srcId="{3CA8E0DD-ABD9-3642-B63C-E71E07F69BD7}" destId="{12BCFEC5-D0E6-D741-9608-F623D9366525}" srcOrd="0" destOrd="0" presId="urn:microsoft.com/office/officeart/2005/8/layout/hierarchy2"/>
    <dgm:cxn modelId="{440587BF-D306-5D46-A652-5252952E07B8}" type="presParOf" srcId="{90536DF2-A68B-774A-AF01-8FBA207C7BCD}" destId="{FA830391-50E9-CB45-9817-0AB6CD043E50}" srcOrd="1" destOrd="0" presId="urn:microsoft.com/office/officeart/2005/8/layout/hierarchy2"/>
    <dgm:cxn modelId="{DE3AF01C-07A3-7A4F-BD5F-666890AA36D1}" type="presParOf" srcId="{FA830391-50E9-CB45-9817-0AB6CD043E50}" destId="{1E234E33-AD53-D44F-B4C8-788F9561FADD}" srcOrd="0" destOrd="0" presId="urn:microsoft.com/office/officeart/2005/8/layout/hierarchy2"/>
    <dgm:cxn modelId="{EFB4E811-94E7-A94C-92BC-30FAFB1557F8}" type="presParOf" srcId="{FA830391-50E9-CB45-9817-0AB6CD043E50}" destId="{A7BDC8A9-5BD0-1C45-BEA3-B1B5184D4037}" srcOrd="1" destOrd="0" presId="urn:microsoft.com/office/officeart/2005/8/layout/hierarchy2"/>
    <dgm:cxn modelId="{448DBA26-1CE0-3C42-B689-029937E51A95}" type="presParOf" srcId="{89553161-4E56-4447-BC0B-211869CA7ECE}" destId="{D95E41EC-2820-754E-B696-7F3CD71DA6F8}" srcOrd="6" destOrd="0" presId="urn:microsoft.com/office/officeart/2005/8/layout/hierarchy2"/>
    <dgm:cxn modelId="{83BA91E3-27C7-0341-BC50-4F936225C4E8}" type="presParOf" srcId="{D95E41EC-2820-754E-B696-7F3CD71DA6F8}" destId="{1EEB0DCB-567D-B548-8E6B-68AEF91BB3DE}" srcOrd="0" destOrd="0" presId="urn:microsoft.com/office/officeart/2005/8/layout/hierarchy2"/>
    <dgm:cxn modelId="{A16C499E-05D8-1940-A4F4-7DC57A6A3236}" type="presParOf" srcId="{89553161-4E56-4447-BC0B-211869CA7ECE}" destId="{8B098B3C-9FD3-B744-A85C-AE78911239FC}" srcOrd="7" destOrd="0" presId="urn:microsoft.com/office/officeart/2005/8/layout/hierarchy2"/>
    <dgm:cxn modelId="{F1A1F686-F47B-1F48-8838-63336F85C0DC}" type="presParOf" srcId="{8B098B3C-9FD3-B744-A85C-AE78911239FC}" destId="{BB0CF8CB-6D32-9044-AC17-09B20B0F0136}" srcOrd="0" destOrd="0" presId="urn:microsoft.com/office/officeart/2005/8/layout/hierarchy2"/>
    <dgm:cxn modelId="{A92B98A9-B04C-584A-982A-DFF95BBDA6DC}" type="presParOf" srcId="{8B098B3C-9FD3-B744-A85C-AE78911239FC}" destId="{BDFF7E7C-5039-914B-A231-3DE6BC4906F0}" srcOrd="1" destOrd="0" presId="urn:microsoft.com/office/officeart/2005/8/layout/hierarchy2"/>
    <dgm:cxn modelId="{CFF8C1EA-76E4-CE4F-8523-CE1740619474}" type="presParOf" srcId="{BDFF7E7C-5039-914B-A231-3DE6BC4906F0}" destId="{466DACEB-CCC6-324A-B35A-9A2D74B3A8A1}" srcOrd="0" destOrd="0" presId="urn:microsoft.com/office/officeart/2005/8/layout/hierarchy2"/>
    <dgm:cxn modelId="{82633D70-5F0C-7241-9934-A5AAC7C3D627}" type="presParOf" srcId="{466DACEB-CCC6-324A-B35A-9A2D74B3A8A1}" destId="{21A78616-1682-3A43-98C3-24E82A8BB909}" srcOrd="0" destOrd="0" presId="urn:microsoft.com/office/officeart/2005/8/layout/hierarchy2"/>
    <dgm:cxn modelId="{F6D22D4C-DB06-6541-9701-A9CB44A11168}" type="presParOf" srcId="{BDFF7E7C-5039-914B-A231-3DE6BC4906F0}" destId="{282D2E77-D402-D04F-BFA5-5E5166313391}" srcOrd="1" destOrd="0" presId="urn:microsoft.com/office/officeart/2005/8/layout/hierarchy2"/>
    <dgm:cxn modelId="{852C9277-0ADB-2A48-92C7-8D524E6F0680}" type="presParOf" srcId="{282D2E77-D402-D04F-BFA5-5E5166313391}" destId="{AC339790-F519-4944-BC25-7F7699559F93}" srcOrd="0" destOrd="0" presId="urn:microsoft.com/office/officeart/2005/8/layout/hierarchy2"/>
    <dgm:cxn modelId="{DE80A1B2-9424-6543-AC98-8A43F581CC65}" type="presParOf" srcId="{282D2E77-D402-D04F-BFA5-5E5166313391}" destId="{38D5CF11-E904-A140-A543-A1F485947682}" srcOrd="1" destOrd="0" presId="urn:microsoft.com/office/officeart/2005/8/layout/hierarchy2"/>
    <dgm:cxn modelId="{E12AEDBA-D166-1C49-BC21-CF1423113F69}" type="presParOf" srcId="{38D5CF11-E904-A140-A543-A1F485947682}" destId="{EC8225F3-EA0B-A648-96E6-8435DA0F70E5}" srcOrd="0" destOrd="0" presId="urn:microsoft.com/office/officeart/2005/8/layout/hierarchy2"/>
    <dgm:cxn modelId="{ED29293E-6E65-0646-95D6-B82790403C8A}" type="presParOf" srcId="{EC8225F3-EA0B-A648-96E6-8435DA0F70E5}" destId="{7A0200BC-B4AB-A64A-B1D3-11E266620076}" srcOrd="0" destOrd="0" presId="urn:microsoft.com/office/officeart/2005/8/layout/hierarchy2"/>
    <dgm:cxn modelId="{A2F14D8E-21DA-2548-9FA2-1B3B6B986A48}" type="presParOf" srcId="{38D5CF11-E904-A140-A543-A1F485947682}" destId="{EC47F498-1202-094A-BD82-82956B7771E1}" srcOrd="1" destOrd="0" presId="urn:microsoft.com/office/officeart/2005/8/layout/hierarchy2"/>
    <dgm:cxn modelId="{44930651-AAE1-7442-ABDB-7C6FDF48AAEF}" type="presParOf" srcId="{EC47F498-1202-094A-BD82-82956B7771E1}" destId="{A1BE2690-54AE-704A-A61D-3FF4C998D81D}" srcOrd="0" destOrd="0" presId="urn:microsoft.com/office/officeart/2005/8/layout/hierarchy2"/>
    <dgm:cxn modelId="{1B2F068E-16D4-834D-8269-147B4E342C6D}" type="presParOf" srcId="{EC47F498-1202-094A-BD82-82956B7771E1}" destId="{E1A81604-E6FF-4244-9825-48076D602584}" srcOrd="1" destOrd="0" presId="urn:microsoft.com/office/officeart/2005/8/layout/hierarchy2"/>
    <dgm:cxn modelId="{1A7CCFCE-99CA-374D-B6F1-0D2DC46663F3}" type="presParOf" srcId="{E1A81604-E6FF-4244-9825-48076D602584}" destId="{C2FC2D38-69C0-6E4E-B0CE-2A79263AF3D2}" srcOrd="0" destOrd="0" presId="urn:microsoft.com/office/officeart/2005/8/layout/hierarchy2"/>
    <dgm:cxn modelId="{1F87EED5-73FC-F149-9401-B6B1F6E8E7A4}" type="presParOf" srcId="{C2FC2D38-69C0-6E4E-B0CE-2A79263AF3D2}" destId="{0D42E94C-BC69-3845-883A-D483FE54DCF6}" srcOrd="0" destOrd="0" presId="urn:microsoft.com/office/officeart/2005/8/layout/hierarchy2"/>
    <dgm:cxn modelId="{EDE6B066-AEBE-6E45-B8DD-3DAECAFB4EA8}" type="presParOf" srcId="{E1A81604-E6FF-4244-9825-48076D602584}" destId="{E1FE5D44-7779-4546-83F0-5C97B2AF3E9A}" srcOrd="1" destOrd="0" presId="urn:microsoft.com/office/officeart/2005/8/layout/hierarchy2"/>
    <dgm:cxn modelId="{9CC383C4-3243-394D-B154-81CBC25DA1B2}" type="presParOf" srcId="{E1FE5D44-7779-4546-83F0-5C97B2AF3E9A}" destId="{3852D2A5-D825-C648-A4B9-8EE453C8FB68}" srcOrd="0" destOrd="0" presId="urn:microsoft.com/office/officeart/2005/8/layout/hierarchy2"/>
    <dgm:cxn modelId="{19AFDB19-3521-5743-971C-D68524EB0456}" type="presParOf" srcId="{E1FE5D44-7779-4546-83F0-5C97B2AF3E9A}" destId="{22BF4DF3-66B7-904D-B27D-B6862E84EAAF}" srcOrd="1" destOrd="0" presId="urn:microsoft.com/office/officeart/2005/8/layout/hierarchy2"/>
    <dgm:cxn modelId="{BBC5CD8A-8F60-6345-8C5A-5572E64996A6}" type="presParOf" srcId="{1DD3ACAC-06C0-2848-AAF0-6B9D6C58134E}" destId="{E3A3F231-75A6-A440-ACA4-D103D7574725}" srcOrd="1" destOrd="0" presId="urn:microsoft.com/office/officeart/2005/8/layout/hierarchy2"/>
    <dgm:cxn modelId="{08004533-B211-284E-8DD8-8526D7D77894}" type="presParOf" srcId="{E3A3F231-75A6-A440-ACA4-D103D7574725}" destId="{9AB51376-4E46-864F-BF1D-DCEA8152FBAC}" srcOrd="0" destOrd="0" presId="urn:microsoft.com/office/officeart/2005/8/layout/hierarchy2"/>
    <dgm:cxn modelId="{F29B3AE8-21D2-F24D-853F-51514DA7D015}" type="presParOf" srcId="{E3A3F231-75A6-A440-ACA4-D103D7574725}" destId="{8AE88B4E-1AB0-AD45-85DF-F8BD03598D5D}" srcOrd="1" destOrd="0" presId="urn:microsoft.com/office/officeart/2005/8/layout/hierarchy2"/>
    <dgm:cxn modelId="{92F7FDAE-02EE-124C-B059-0D510C73BAF4}" type="presParOf" srcId="{8AE88B4E-1AB0-AD45-85DF-F8BD03598D5D}" destId="{0B330DCF-F98A-F842-8034-71B352868AF3}" srcOrd="0" destOrd="0" presId="urn:microsoft.com/office/officeart/2005/8/layout/hierarchy2"/>
    <dgm:cxn modelId="{1DCBBFDD-E0FA-E34F-B6A2-C943E68EDDA4}" type="presParOf" srcId="{0B330DCF-F98A-F842-8034-71B352868AF3}" destId="{1791FEBB-F906-154F-A3C6-E1A8815B7075}" srcOrd="0" destOrd="0" presId="urn:microsoft.com/office/officeart/2005/8/layout/hierarchy2"/>
    <dgm:cxn modelId="{94B85468-7F5A-0F41-91A7-D578AA82D2CC}" type="presParOf" srcId="{8AE88B4E-1AB0-AD45-85DF-F8BD03598D5D}" destId="{19C694B3-717C-AC4B-9287-5ED4B3456F53}" srcOrd="1" destOrd="0" presId="urn:microsoft.com/office/officeart/2005/8/layout/hierarchy2"/>
    <dgm:cxn modelId="{7B9E4286-DA05-9D43-BBA9-B54E8E52A09C}" type="presParOf" srcId="{19C694B3-717C-AC4B-9287-5ED4B3456F53}" destId="{9F9B0387-1033-CF40-B8DB-DF0A259634B1}" srcOrd="0" destOrd="0" presId="urn:microsoft.com/office/officeart/2005/8/layout/hierarchy2"/>
    <dgm:cxn modelId="{57BECBA0-DD27-DF4A-A384-A2FCE7C2EFB9}" type="presParOf" srcId="{19C694B3-717C-AC4B-9287-5ED4B3456F53}" destId="{9B7FC642-8807-3340-985E-AEDEC18B55C2}" srcOrd="1" destOrd="0" presId="urn:microsoft.com/office/officeart/2005/8/layout/hierarchy2"/>
    <dgm:cxn modelId="{4D19309B-6200-3A49-828C-258BC76D1995}" type="presParOf" srcId="{9B7FC642-8807-3340-985E-AEDEC18B55C2}" destId="{B02DE715-7B4C-E74A-857A-D96FDBB9E4D8}" srcOrd="0" destOrd="0" presId="urn:microsoft.com/office/officeart/2005/8/layout/hierarchy2"/>
    <dgm:cxn modelId="{7850C7B6-41A1-CA4D-9532-B3BD9DFA2760}" type="presParOf" srcId="{B02DE715-7B4C-E74A-857A-D96FDBB9E4D8}" destId="{9A17B42A-ED62-0D49-8CE6-FF44AC2D6E03}" srcOrd="0" destOrd="0" presId="urn:microsoft.com/office/officeart/2005/8/layout/hierarchy2"/>
    <dgm:cxn modelId="{434971C1-5895-F14F-A491-E6573CD4FF7C}" type="presParOf" srcId="{9B7FC642-8807-3340-985E-AEDEC18B55C2}" destId="{64892535-C93C-C345-B7B5-4923BB24E6D0}" srcOrd="1" destOrd="0" presId="urn:microsoft.com/office/officeart/2005/8/layout/hierarchy2"/>
    <dgm:cxn modelId="{48ECCC37-A371-9143-8D5B-785E3784175F}" type="presParOf" srcId="{64892535-C93C-C345-B7B5-4923BB24E6D0}" destId="{FC7B04FD-F14D-9B46-83E1-43EE26B918B7}" srcOrd="0" destOrd="0" presId="urn:microsoft.com/office/officeart/2005/8/layout/hierarchy2"/>
    <dgm:cxn modelId="{331C1F49-B68E-D443-A413-9A4326FE1203}" type="presParOf" srcId="{64892535-C93C-C345-B7B5-4923BB24E6D0}" destId="{B9D3B57F-03C4-DD4A-B225-6DBB90974391}" srcOrd="1" destOrd="0" presId="urn:microsoft.com/office/officeart/2005/8/layout/hierarchy2"/>
    <dgm:cxn modelId="{1BD9C8A5-783E-064B-B288-908781C5725B}" type="presParOf" srcId="{8AE88B4E-1AB0-AD45-85DF-F8BD03598D5D}" destId="{6D4E685E-7D07-844F-B68E-1CD9634AB6F6}" srcOrd="2" destOrd="0" presId="urn:microsoft.com/office/officeart/2005/8/layout/hierarchy2"/>
    <dgm:cxn modelId="{2563E8A6-8AD7-7C42-9990-0156C6BE194E}" type="presParOf" srcId="{6D4E685E-7D07-844F-B68E-1CD9634AB6F6}" destId="{D2E53028-03A0-EA41-A081-6B8F7B45ABB2}" srcOrd="0" destOrd="0" presId="urn:microsoft.com/office/officeart/2005/8/layout/hierarchy2"/>
    <dgm:cxn modelId="{345EC481-A88F-5145-984D-0E96CBE712A1}" type="presParOf" srcId="{8AE88B4E-1AB0-AD45-85DF-F8BD03598D5D}" destId="{79F492E4-8D65-9B4C-BAF5-ABBF0E235E88}" srcOrd="3" destOrd="0" presId="urn:microsoft.com/office/officeart/2005/8/layout/hierarchy2"/>
    <dgm:cxn modelId="{BFA7BA59-9142-6F41-ADD2-5D9F46AF7535}" type="presParOf" srcId="{79F492E4-8D65-9B4C-BAF5-ABBF0E235E88}" destId="{C1159033-55D3-2240-A477-76FC6F7F828E}" srcOrd="0" destOrd="0" presId="urn:microsoft.com/office/officeart/2005/8/layout/hierarchy2"/>
    <dgm:cxn modelId="{55F91727-2C79-0142-9712-0207CC466C66}" type="presParOf" srcId="{79F492E4-8D65-9B4C-BAF5-ABBF0E235E88}" destId="{110E211E-9111-0040-A4DD-7858850D25F0}" srcOrd="1" destOrd="0" presId="urn:microsoft.com/office/officeart/2005/8/layout/hierarchy2"/>
    <dgm:cxn modelId="{41987C2F-D4C9-484E-BF9E-A266937396C1}" type="presParOf" srcId="{110E211E-9111-0040-A4DD-7858850D25F0}" destId="{A1C79AD2-3981-2941-A41F-1529A238B57E}" srcOrd="0" destOrd="0" presId="urn:microsoft.com/office/officeart/2005/8/layout/hierarchy2"/>
    <dgm:cxn modelId="{34F2908A-974D-FF42-8A83-572FE1FC993A}" type="presParOf" srcId="{A1C79AD2-3981-2941-A41F-1529A238B57E}" destId="{5BA65392-C232-F948-A91A-867D079DFBC8}" srcOrd="0" destOrd="0" presId="urn:microsoft.com/office/officeart/2005/8/layout/hierarchy2"/>
    <dgm:cxn modelId="{237FB5F6-9B49-2747-93ED-F3FE528999D0}" type="presParOf" srcId="{110E211E-9111-0040-A4DD-7858850D25F0}" destId="{3A083E90-383E-1E46-9AB6-DA708A015915}" srcOrd="1" destOrd="0" presId="urn:microsoft.com/office/officeart/2005/8/layout/hierarchy2"/>
    <dgm:cxn modelId="{C5D5716B-1CD1-BA41-8BD0-8290ABD58AE5}" type="presParOf" srcId="{3A083E90-383E-1E46-9AB6-DA708A015915}" destId="{5E4CEB63-985D-1D4F-A6D3-9F927ACB0A51}" srcOrd="0" destOrd="0" presId="urn:microsoft.com/office/officeart/2005/8/layout/hierarchy2"/>
    <dgm:cxn modelId="{EB72A794-21D0-044A-87E0-24287F9BD4E7}" type="presParOf" srcId="{3A083E90-383E-1E46-9AB6-DA708A015915}" destId="{B45A5485-03BE-264B-B65E-A48B828D80C5}" srcOrd="1" destOrd="0" presId="urn:microsoft.com/office/officeart/2005/8/layout/hierarchy2"/>
    <dgm:cxn modelId="{1EEC49B7-9A87-064C-8971-E422E37E8943}" type="presParOf" srcId="{8AE88B4E-1AB0-AD45-85DF-F8BD03598D5D}" destId="{1C371E13-658C-CA40-9882-7D6F63B6E34C}" srcOrd="4" destOrd="0" presId="urn:microsoft.com/office/officeart/2005/8/layout/hierarchy2"/>
    <dgm:cxn modelId="{8040C606-6233-904B-ACF6-04CB7F6C53BD}" type="presParOf" srcId="{1C371E13-658C-CA40-9882-7D6F63B6E34C}" destId="{2199A80C-CEEA-E849-AF66-E4734621A41D}" srcOrd="0" destOrd="0" presId="urn:microsoft.com/office/officeart/2005/8/layout/hierarchy2"/>
    <dgm:cxn modelId="{C9A70D57-F21A-0A4D-AA6D-8680AA25CA95}" type="presParOf" srcId="{8AE88B4E-1AB0-AD45-85DF-F8BD03598D5D}" destId="{82983486-1477-2F46-AACB-836B0C425A33}" srcOrd="5" destOrd="0" presId="urn:microsoft.com/office/officeart/2005/8/layout/hierarchy2"/>
    <dgm:cxn modelId="{60886516-AE30-9344-9EB3-93608165669A}" type="presParOf" srcId="{82983486-1477-2F46-AACB-836B0C425A33}" destId="{6E4693AC-E49C-3446-A9E7-8FD05CA40467}" srcOrd="0" destOrd="0" presId="urn:microsoft.com/office/officeart/2005/8/layout/hierarchy2"/>
    <dgm:cxn modelId="{2660108E-5D80-E047-81F7-EEDDBB10A830}" type="presParOf" srcId="{82983486-1477-2F46-AACB-836B0C425A33}" destId="{8C7C97A6-95CB-6644-A294-C38E598A6C5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61E66-0F3C-724C-8A93-FDDFDC4EAEF3}">
      <dsp:nvSpPr>
        <dsp:cNvPr id="0" name=""/>
        <dsp:cNvSpPr/>
      </dsp:nvSpPr>
      <dsp:spPr>
        <a:xfrm>
          <a:off x="386016" y="1814410"/>
          <a:ext cx="1145013" cy="5725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Body</a:t>
          </a:r>
        </a:p>
      </dsp:txBody>
      <dsp:txXfrm>
        <a:off x="402784" y="1831178"/>
        <a:ext cx="1111477" cy="538970"/>
      </dsp:txXfrm>
    </dsp:sp>
    <dsp:sp modelId="{6B1F565F-F214-C746-B5A4-2F1F219AD8E2}">
      <dsp:nvSpPr>
        <dsp:cNvPr id="0" name=""/>
        <dsp:cNvSpPr/>
      </dsp:nvSpPr>
      <dsp:spPr>
        <a:xfrm rot="17269330">
          <a:off x="1110958" y="1516445"/>
          <a:ext cx="1210693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210693" y="7921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1686037" y="1494099"/>
        <a:ext cx="60534" cy="60534"/>
      </dsp:txXfrm>
    </dsp:sp>
    <dsp:sp modelId="{57DF055F-0EBA-A04B-AEFD-9D3A5A313B37}">
      <dsp:nvSpPr>
        <dsp:cNvPr id="0" name=""/>
        <dsp:cNvSpPr/>
      </dsp:nvSpPr>
      <dsp:spPr>
        <a:xfrm>
          <a:off x="1901579" y="661816"/>
          <a:ext cx="1145013" cy="5725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header</a:t>
          </a:r>
          <a:endParaRPr lang="zh-TW" altLang="en-US" sz="1400" kern="1200" dirty="0"/>
        </a:p>
      </dsp:txBody>
      <dsp:txXfrm>
        <a:off x="1918347" y="678584"/>
        <a:ext cx="1111477" cy="538970"/>
      </dsp:txXfrm>
    </dsp:sp>
    <dsp:sp modelId="{81CDC417-1FCC-A446-A6C5-3AA09F770C23}">
      <dsp:nvSpPr>
        <dsp:cNvPr id="0" name=""/>
        <dsp:cNvSpPr/>
      </dsp:nvSpPr>
      <dsp:spPr>
        <a:xfrm rot="18289469">
          <a:off x="2874585" y="610957"/>
          <a:ext cx="802020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802020" y="792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3255545" y="598828"/>
        <a:ext cx="40101" cy="40101"/>
      </dsp:txXfrm>
    </dsp:sp>
    <dsp:sp modelId="{0C742B63-F5E5-DC4B-BD7F-5F98A4C29FFB}">
      <dsp:nvSpPr>
        <dsp:cNvPr id="0" name=""/>
        <dsp:cNvSpPr/>
      </dsp:nvSpPr>
      <dsp:spPr>
        <a:xfrm>
          <a:off x="3504598" y="3434"/>
          <a:ext cx="1145013" cy="5725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id=site</a:t>
          </a:r>
          <a:endParaRPr lang="zh-TW" altLang="en-US" sz="1400" kern="1200" dirty="0"/>
        </a:p>
      </dsp:txBody>
      <dsp:txXfrm>
        <a:off x="3521366" y="20202"/>
        <a:ext cx="1111477" cy="538970"/>
      </dsp:txXfrm>
    </dsp:sp>
    <dsp:sp modelId="{0A4CF71B-4907-1B4C-8F81-3FE64FA26DC6}">
      <dsp:nvSpPr>
        <dsp:cNvPr id="0" name=""/>
        <dsp:cNvSpPr/>
      </dsp:nvSpPr>
      <dsp:spPr>
        <a:xfrm>
          <a:off x="3046592" y="940149"/>
          <a:ext cx="458005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58005" y="792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3264145" y="936620"/>
        <a:ext cx="22900" cy="22900"/>
      </dsp:txXfrm>
    </dsp:sp>
    <dsp:sp modelId="{808D14BC-F344-1B44-9DAE-43B33005D3BD}">
      <dsp:nvSpPr>
        <dsp:cNvPr id="0" name=""/>
        <dsp:cNvSpPr/>
      </dsp:nvSpPr>
      <dsp:spPr>
        <a:xfrm>
          <a:off x="3504598" y="661816"/>
          <a:ext cx="1145013" cy="5725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h&gt;</a:t>
          </a:r>
          <a:r>
            <a:rPr lang="en-US" altLang="zh-TW" sz="1400" kern="1200" dirty="0" err="1" smtClean="0"/>
            <a:t>img</a:t>
          </a:r>
          <a:endParaRPr lang="zh-TW" altLang="en-US" sz="1400" kern="1200" dirty="0"/>
        </a:p>
      </dsp:txBody>
      <dsp:txXfrm>
        <a:off x="3521366" y="678584"/>
        <a:ext cx="1111477" cy="538970"/>
      </dsp:txXfrm>
    </dsp:sp>
    <dsp:sp modelId="{FDA951C4-E57C-3443-A3E3-48E92E77B16E}">
      <dsp:nvSpPr>
        <dsp:cNvPr id="0" name=""/>
        <dsp:cNvSpPr/>
      </dsp:nvSpPr>
      <dsp:spPr>
        <a:xfrm rot="3310531">
          <a:off x="2874585" y="1269340"/>
          <a:ext cx="802020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802020" y="792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3255545" y="1257211"/>
        <a:ext cx="40101" cy="40101"/>
      </dsp:txXfrm>
    </dsp:sp>
    <dsp:sp modelId="{DC6FD04D-BC1B-C146-8DFA-3149F556ACFC}">
      <dsp:nvSpPr>
        <dsp:cNvPr id="0" name=""/>
        <dsp:cNvSpPr/>
      </dsp:nvSpPr>
      <dsp:spPr>
        <a:xfrm>
          <a:off x="3504598" y="1320199"/>
          <a:ext cx="1145013" cy="5725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err="1" smtClean="0"/>
            <a:t>nav</a:t>
          </a:r>
          <a:r>
            <a:rPr lang="en-US" altLang="zh-TW" sz="1400" kern="1200" dirty="0" smtClean="0"/>
            <a:t>&gt;</a:t>
          </a:r>
          <a:r>
            <a:rPr lang="en-US" altLang="zh-TW" sz="1400" kern="1200" dirty="0" err="1" smtClean="0"/>
            <a:t>ul</a:t>
          </a:r>
          <a:r>
            <a:rPr lang="en-US" altLang="zh-TW" sz="1400" kern="1200" dirty="0" smtClean="0"/>
            <a:t>&gt;li*4</a:t>
          </a:r>
          <a:endParaRPr lang="zh-TW" altLang="en-US" sz="1400" kern="1200" dirty="0"/>
        </a:p>
      </dsp:txBody>
      <dsp:txXfrm>
        <a:off x="3521366" y="1336967"/>
        <a:ext cx="1111477" cy="538970"/>
      </dsp:txXfrm>
    </dsp:sp>
    <dsp:sp modelId="{EB54BEE4-FF62-0D44-930E-71C00BD13A39}">
      <dsp:nvSpPr>
        <dsp:cNvPr id="0" name=""/>
        <dsp:cNvSpPr/>
      </dsp:nvSpPr>
      <dsp:spPr>
        <a:xfrm rot="4329933">
          <a:off x="1111361" y="2668615"/>
          <a:ext cx="120988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209886" y="7921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1686057" y="2646289"/>
        <a:ext cx="60494" cy="60494"/>
      </dsp:txXfrm>
    </dsp:sp>
    <dsp:sp modelId="{F7FA66F7-DE5B-F64E-B56A-99F1F82CCC9B}">
      <dsp:nvSpPr>
        <dsp:cNvPr id="0" name=""/>
        <dsp:cNvSpPr/>
      </dsp:nvSpPr>
      <dsp:spPr>
        <a:xfrm>
          <a:off x="1901579" y="2966156"/>
          <a:ext cx="1145013" cy="5725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main</a:t>
          </a:r>
          <a:endParaRPr lang="zh-TW" altLang="en-US" sz="1400" kern="1200" dirty="0"/>
        </a:p>
      </dsp:txBody>
      <dsp:txXfrm>
        <a:off x="1918347" y="2982924"/>
        <a:ext cx="1111477" cy="538970"/>
      </dsp:txXfrm>
    </dsp:sp>
    <dsp:sp modelId="{48239582-22C0-834B-B3C1-FAF490E43406}">
      <dsp:nvSpPr>
        <dsp:cNvPr id="0" name=""/>
        <dsp:cNvSpPr/>
      </dsp:nvSpPr>
      <dsp:spPr>
        <a:xfrm rot="17692822">
          <a:off x="2731290" y="2750701"/>
          <a:ext cx="108860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088609" y="792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3248380" y="2731407"/>
        <a:ext cx="54430" cy="54430"/>
      </dsp:txXfrm>
    </dsp:sp>
    <dsp:sp modelId="{1381D538-D326-9C49-92CF-781C6B40C239}">
      <dsp:nvSpPr>
        <dsp:cNvPr id="0" name=""/>
        <dsp:cNvSpPr/>
      </dsp:nvSpPr>
      <dsp:spPr>
        <a:xfrm>
          <a:off x="3504598" y="1978582"/>
          <a:ext cx="1145013" cy="5725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id=</a:t>
          </a:r>
          <a:r>
            <a:rPr lang="en-US" altLang="zh-TW" sz="1400" kern="1200" dirty="0" err="1" smtClean="0"/>
            <a:t>headerpost</a:t>
          </a:r>
          <a:endParaRPr lang="zh-TW" altLang="en-US" sz="1400" kern="1200" dirty="0"/>
        </a:p>
      </dsp:txBody>
      <dsp:txXfrm>
        <a:off x="3521366" y="1995350"/>
        <a:ext cx="1111477" cy="538970"/>
      </dsp:txXfrm>
    </dsp:sp>
    <dsp:sp modelId="{968A3606-94BB-834C-94B8-77124C637332}">
      <dsp:nvSpPr>
        <dsp:cNvPr id="0" name=""/>
        <dsp:cNvSpPr/>
      </dsp:nvSpPr>
      <dsp:spPr>
        <a:xfrm rot="19457599">
          <a:off x="2993577" y="3079893"/>
          <a:ext cx="564035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64035" y="792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3261494" y="3073713"/>
        <a:ext cx="28201" cy="28201"/>
      </dsp:txXfrm>
    </dsp:sp>
    <dsp:sp modelId="{0916F8A1-DE4B-D546-ABB8-12FAB1ED28D5}">
      <dsp:nvSpPr>
        <dsp:cNvPr id="0" name=""/>
        <dsp:cNvSpPr/>
      </dsp:nvSpPr>
      <dsp:spPr>
        <a:xfrm>
          <a:off x="3504598" y="2636965"/>
          <a:ext cx="1145013" cy="5725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err="1" smtClean="0"/>
            <a:t>img</a:t>
          </a:r>
          <a:endParaRPr lang="zh-TW" altLang="en-US" sz="1400" kern="1200" dirty="0"/>
        </a:p>
      </dsp:txBody>
      <dsp:txXfrm>
        <a:off x="3521366" y="2653733"/>
        <a:ext cx="1111477" cy="538970"/>
      </dsp:txXfrm>
    </dsp:sp>
    <dsp:sp modelId="{857BB850-4337-234C-BCE3-4D0F91DF1320}">
      <dsp:nvSpPr>
        <dsp:cNvPr id="0" name=""/>
        <dsp:cNvSpPr/>
      </dsp:nvSpPr>
      <dsp:spPr>
        <a:xfrm rot="2142401">
          <a:off x="2993577" y="3409084"/>
          <a:ext cx="564035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64035" y="792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3261494" y="3402904"/>
        <a:ext cx="28201" cy="28201"/>
      </dsp:txXfrm>
    </dsp:sp>
    <dsp:sp modelId="{06CB4C19-D1DC-9C4C-B536-A2AFAE5C9042}">
      <dsp:nvSpPr>
        <dsp:cNvPr id="0" name=""/>
        <dsp:cNvSpPr/>
      </dsp:nvSpPr>
      <dsp:spPr>
        <a:xfrm>
          <a:off x="3504598" y="3295348"/>
          <a:ext cx="1145013" cy="5725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id=lead</a:t>
          </a:r>
          <a:endParaRPr lang="zh-TW" altLang="en-US" sz="1400" kern="1200" dirty="0"/>
        </a:p>
      </dsp:txBody>
      <dsp:txXfrm>
        <a:off x="3521366" y="3312116"/>
        <a:ext cx="1111477" cy="538970"/>
      </dsp:txXfrm>
    </dsp:sp>
    <dsp:sp modelId="{3CA8E0DD-ABD9-3642-B63C-E71E07F69BD7}">
      <dsp:nvSpPr>
        <dsp:cNvPr id="0" name=""/>
        <dsp:cNvSpPr/>
      </dsp:nvSpPr>
      <dsp:spPr>
        <a:xfrm>
          <a:off x="4649611" y="3573680"/>
          <a:ext cx="458005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58005" y="792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4867164" y="3570151"/>
        <a:ext cx="22900" cy="22900"/>
      </dsp:txXfrm>
    </dsp:sp>
    <dsp:sp modelId="{1E234E33-AD53-D44F-B4C8-788F9561FADD}">
      <dsp:nvSpPr>
        <dsp:cNvPr id="0" name=""/>
        <dsp:cNvSpPr/>
      </dsp:nvSpPr>
      <dsp:spPr>
        <a:xfrm>
          <a:off x="5107617" y="3295348"/>
          <a:ext cx="1145013" cy="5725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h2&gt;p</a:t>
          </a:r>
          <a:endParaRPr lang="zh-TW" altLang="en-US" sz="1400" kern="1200" dirty="0"/>
        </a:p>
      </dsp:txBody>
      <dsp:txXfrm>
        <a:off x="5124385" y="3312116"/>
        <a:ext cx="1111477" cy="538970"/>
      </dsp:txXfrm>
    </dsp:sp>
    <dsp:sp modelId="{D95E41EC-2820-754E-B696-7F3CD71DA6F8}">
      <dsp:nvSpPr>
        <dsp:cNvPr id="0" name=""/>
        <dsp:cNvSpPr/>
      </dsp:nvSpPr>
      <dsp:spPr>
        <a:xfrm rot="3907178">
          <a:off x="2731290" y="3738275"/>
          <a:ext cx="108860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088609" y="792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3248380" y="3718981"/>
        <a:ext cx="54430" cy="54430"/>
      </dsp:txXfrm>
    </dsp:sp>
    <dsp:sp modelId="{BB0CF8CB-6D32-9044-AC17-09B20B0F0136}">
      <dsp:nvSpPr>
        <dsp:cNvPr id="0" name=""/>
        <dsp:cNvSpPr/>
      </dsp:nvSpPr>
      <dsp:spPr>
        <a:xfrm>
          <a:off x="3504598" y="3953730"/>
          <a:ext cx="1145013" cy="5725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id=content</a:t>
          </a:r>
          <a:endParaRPr lang="zh-TW" altLang="en-US" sz="1400" kern="1200" dirty="0"/>
        </a:p>
      </dsp:txBody>
      <dsp:txXfrm>
        <a:off x="3521366" y="3970498"/>
        <a:ext cx="1111477" cy="538970"/>
      </dsp:txXfrm>
    </dsp:sp>
    <dsp:sp modelId="{466DACEB-CCC6-324A-B35A-9A2D74B3A8A1}">
      <dsp:nvSpPr>
        <dsp:cNvPr id="0" name=""/>
        <dsp:cNvSpPr/>
      </dsp:nvSpPr>
      <dsp:spPr>
        <a:xfrm>
          <a:off x="4649611" y="4232062"/>
          <a:ext cx="458005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58005" y="792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4867164" y="4228533"/>
        <a:ext cx="22900" cy="22900"/>
      </dsp:txXfrm>
    </dsp:sp>
    <dsp:sp modelId="{AC339790-F519-4944-BC25-7F7699559F93}">
      <dsp:nvSpPr>
        <dsp:cNvPr id="0" name=""/>
        <dsp:cNvSpPr/>
      </dsp:nvSpPr>
      <dsp:spPr>
        <a:xfrm>
          <a:off x="5107617" y="3953730"/>
          <a:ext cx="1145013" cy="5725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class=post</a:t>
          </a:r>
          <a:endParaRPr lang="zh-TW" altLang="en-US" sz="1400" kern="1200" dirty="0"/>
        </a:p>
      </dsp:txBody>
      <dsp:txXfrm>
        <a:off x="5124385" y="3970498"/>
        <a:ext cx="1111477" cy="538970"/>
      </dsp:txXfrm>
    </dsp:sp>
    <dsp:sp modelId="{EC8225F3-EA0B-A648-96E6-8435DA0F70E5}">
      <dsp:nvSpPr>
        <dsp:cNvPr id="0" name=""/>
        <dsp:cNvSpPr/>
      </dsp:nvSpPr>
      <dsp:spPr>
        <a:xfrm>
          <a:off x="6252630" y="4232062"/>
          <a:ext cx="458005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58005" y="792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6470183" y="4228533"/>
        <a:ext cx="22900" cy="22900"/>
      </dsp:txXfrm>
    </dsp:sp>
    <dsp:sp modelId="{A1BE2690-54AE-704A-A61D-3FF4C998D81D}">
      <dsp:nvSpPr>
        <dsp:cNvPr id="0" name=""/>
        <dsp:cNvSpPr/>
      </dsp:nvSpPr>
      <dsp:spPr>
        <a:xfrm>
          <a:off x="6710636" y="3953730"/>
          <a:ext cx="1145013" cy="5725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a</a:t>
          </a:r>
          <a:r>
            <a:rPr lang="en-US" altLang="zh-TW" sz="1400" kern="1200" baseline="0" dirty="0" smtClean="0"/>
            <a:t> </a:t>
          </a:r>
          <a:r>
            <a:rPr lang="en-US" altLang="zh-TW" sz="1400" kern="1200" baseline="0" dirty="0" err="1" smtClean="0"/>
            <a:t>href</a:t>
          </a:r>
          <a:r>
            <a:rPr lang="en-US" altLang="zh-TW" sz="1400" kern="1200" baseline="0" dirty="0" smtClean="0"/>
            <a:t>=#</a:t>
          </a:r>
          <a:endParaRPr lang="zh-TW" altLang="en-US" sz="1400" kern="1200" dirty="0"/>
        </a:p>
      </dsp:txBody>
      <dsp:txXfrm>
        <a:off x="6727404" y="3970498"/>
        <a:ext cx="1111477" cy="538970"/>
      </dsp:txXfrm>
    </dsp:sp>
    <dsp:sp modelId="{C2FC2D38-69C0-6E4E-B0CE-2A79263AF3D2}">
      <dsp:nvSpPr>
        <dsp:cNvPr id="0" name=""/>
        <dsp:cNvSpPr/>
      </dsp:nvSpPr>
      <dsp:spPr>
        <a:xfrm>
          <a:off x="7855649" y="4232062"/>
          <a:ext cx="458005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58005" y="792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8073202" y="4228533"/>
        <a:ext cx="22900" cy="22900"/>
      </dsp:txXfrm>
    </dsp:sp>
    <dsp:sp modelId="{3852D2A5-D825-C648-A4B9-8EE453C8FB68}">
      <dsp:nvSpPr>
        <dsp:cNvPr id="0" name=""/>
        <dsp:cNvSpPr/>
      </dsp:nvSpPr>
      <dsp:spPr>
        <a:xfrm>
          <a:off x="8313654" y="3953730"/>
          <a:ext cx="1145013" cy="5725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err="1" smtClean="0"/>
            <a:t>img</a:t>
          </a:r>
          <a:r>
            <a:rPr lang="en-US" altLang="zh-TW" sz="1400" kern="1200" dirty="0" smtClean="0"/>
            <a:t>&gt;h2&gt;p</a:t>
          </a:r>
          <a:endParaRPr lang="zh-TW" altLang="en-US" sz="1400" kern="1200" dirty="0"/>
        </a:p>
      </dsp:txBody>
      <dsp:txXfrm>
        <a:off x="8330422" y="3970498"/>
        <a:ext cx="1111477" cy="538970"/>
      </dsp:txXfrm>
    </dsp:sp>
    <dsp:sp modelId="{9AB51376-4E46-864F-BF1D-DCEA8152FBAC}">
      <dsp:nvSpPr>
        <dsp:cNvPr id="0" name=""/>
        <dsp:cNvSpPr/>
      </dsp:nvSpPr>
      <dsp:spPr>
        <a:xfrm>
          <a:off x="298560" y="5270496"/>
          <a:ext cx="1145013" cy="5725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footer</a:t>
          </a:r>
          <a:endParaRPr lang="zh-TW" altLang="en-US" sz="1400" kern="1200" dirty="0"/>
        </a:p>
      </dsp:txBody>
      <dsp:txXfrm>
        <a:off x="315328" y="5287264"/>
        <a:ext cx="1111477" cy="538970"/>
      </dsp:txXfrm>
    </dsp:sp>
    <dsp:sp modelId="{0B330DCF-F98A-F842-8034-71B352868AF3}">
      <dsp:nvSpPr>
        <dsp:cNvPr id="0" name=""/>
        <dsp:cNvSpPr/>
      </dsp:nvSpPr>
      <dsp:spPr>
        <a:xfrm rot="18289469">
          <a:off x="1271566" y="5219637"/>
          <a:ext cx="802020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802020" y="7921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1652526" y="5207507"/>
        <a:ext cx="40101" cy="40101"/>
      </dsp:txXfrm>
    </dsp:sp>
    <dsp:sp modelId="{9F9B0387-1033-CF40-B8DB-DF0A259634B1}">
      <dsp:nvSpPr>
        <dsp:cNvPr id="0" name=""/>
        <dsp:cNvSpPr/>
      </dsp:nvSpPr>
      <dsp:spPr>
        <a:xfrm>
          <a:off x="1901579" y="4612113"/>
          <a:ext cx="1145013" cy="5725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id=</a:t>
          </a:r>
          <a:r>
            <a:rPr lang="en-US" altLang="zh-TW" sz="1400" kern="1200" dirty="0" err="1" smtClean="0"/>
            <a:t>iconmenu</a:t>
          </a:r>
          <a:endParaRPr lang="zh-TW" altLang="en-US" sz="1400" kern="1200" dirty="0"/>
        </a:p>
      </dsp:txBody>
      <dsp:txXfrm>
        <a:off x="1918347" y="4628881"/>
        <a:ext cx="1111477" cy="538970"/>
      </dsp:txXfrm>
    </dsp:sp>
    <dsp:sp modelId="{B02DE715-7B4C-E74A-857A-D96FDBB9E4D8}">
      <dsp:nvSpPr>
        <dsp:cNvPr id="0" name=""/>
        <dsp:cNvSpPr/>
      </dsp:nvSpPr>
      <dsp:spPr>
        <a:xfrm>
          <a:off x="3046592" y="4890445"/>
          <a:ext cx="458005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58005" y="792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3264145" y="4886916"/>
        <a:ext cx="22900" cy="22900"/>
      </dsp:txXfrm>
    </dsp:sp>
    <dsp:sp modelId="{FC7B04FD-F14D-9B46-83E1-43EE26B918B7}">
      <dsp:nvSpPr>
        <dsp:cNvPr id="0" name=""/>
        <dsp:cNvSpPr/>
      </dsp:nvSpPr>
      <dsp:spPr>
        <a:xfrm>
          <a:off x="3504598" y="4612113"/>
          <a:ext cx="1145013" cy="5725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err="1" smtClean="0"/>
            <a:t>ul</a:t>
          </a:r>
          <a:r>
            <a:rPr lang="en-US" altLang="zh-TW" sz="1400" kern="1200" dirty="0" smtClean="0"/>
            <a:t>&gt;li*4</a:t>
          </a:r>
          <a:endParaRPr lang="zh-TW" altLang="en-US" sz="1400" kern="1200" dirty="0"/>
        </a:p>
      </dsp:txBody>
      <dsp:txXfrm>
        <a:off x="3521366" y="4628881"/>
        <a:ext cx="1111477" cy="538970"/>
      </dsp:txXfrm>
    </dsp:sp>
    <dsp:sp modelId="{6D4E685E-7D07-844F-B68E-1CD9634AB6F6}">
      <dsp:nvSpPr>
        <dsp:cNvPr id="0" name=""/>
        <dsp:cNvSpPr/>
      </dsp:nvSpPr>
      <dsp:spPr>
        <a:xfrm>
          <a:off x="1443574" y="5548828"/>
          <a:ext cx="458005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58005" y="7921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1661126" y="5545299"/>
        <a:ext cx="22900" cy="22900"/>
      </dsp:txXfrm>
    </dsp:sp>
    <dsp:sp modelId="{C1159033-55D3-2240-A477-76FC6F7F828E}">
      <dsp:nvSpPr>
        <dsp:cNvPr id="0" name=""/>
        <dsp:cNvSpPr/>
      </dsp:nvSpPr>
      <dsp:spPr>
        <a:xfrm>
          <a:off x="1901579" y="5270496"/>
          <a:ext cx="1145013" cy="5725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id=submenu</a:t>
          </a:r>
          <a:endParaRPr lang="zh-TW" altLang="en-US" sz="1400" kern="1200" dirty="0"/>
        </a:p>
      </dsp:txBody>
      <dsp:txXfrm>
        <a:off x="1918347" y="5287264"/>
        <a:ext cx="1111477" cy="538970"/>
      </dsp:txXfrm>
    </dsp:sp>
    <dsp:sp modelId="{A1C79AD2-3981-2941-A41F-1529A238B57E}">
      <dsp:nvSpPr>
        <dsp:cNvPr id="0" name=""/>
        <dsp:cNvSpPr/>
      </dsp:nvSpPr>
      <dsp:spPr>
        <a:xfrm>
          <a:off x="3046592" y="5548828"/>
          <a:ext cx="458005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58005" y="792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3264145" y="5545299"/>
        <a:ext cx="22900" cy="22900"/>
      </dsp:txXfrm>
    </dsp:sp>
    <dsp:sp modelId="{5E4CEB63-985D-1D4F-A6D3-9F927ACB0A51}">
      <dsp:nvSpPr>
        <dsp:cNvPr id="0" name=""/>
        <dsp:cNvSpPr/>
      </dsp:nvSpPr>
      <dsp:spPr>
        <a:xfrm>
          <a:off x="3504598" y="5270496"/>
          <a:ext cx="1145013" cy="5725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err="1" smtClean="0"/>
            <a:t>ul</a:t>
          </a:r>
          <a:r>
            <a:rPr lang="en-US" altLang="zh-TW" sz="1400" kern="1200" dirty="0" smtClean="0"/>
            <a:t>&gt;li*3</a:t>
          </a:r>
          <a:endParaRPr lang="zh-TW" altLang="en-US" sz="1400" kern="1200" dirty="0"/>
        </a:p>
      </dsp:txBody>
      <dsp:txXfrm>
        <a:off x="3521366" y="5287264"/>
        <a:ext cx="1111477" cy="538970"/>
      </dsp:txXfrm>
    </dsp:sp>
    <dsp:sp modelId="{1C371E13-658C-CA40-9882-7D6F63B6E34C}">
      <dsp:nvSpPr>
        <dsp:cNvPr id="0" name=""/>
        <dsp:cNvSpPr/>
      </dsp:nvSpPr>
      <dsp:spPr>
        <a:xfrm rot="3310531">
          <a:off x="1271566" y="5878019"/>
          <a:ext cx="802020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802020" y="7921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1652526" y="5865890"/>
        <a:ext cx="40101" cy="40101"/>
      </dsp:txXfrm>
    </dsp:sp>
    <dsp:sp modelId="{6E4693AC-E49C-3446-A9E7-8FD05CA40467}">
      <dsp:nvSpPr>
        <dsp:cNvPr id="0" name=""/>
        <dsp:cNvSpPr/>
      </dsp:nvSpPr>
      <dsp:spPr>
        <a:xfrm>
          <a:off x="1901579" y="5928879"/>
          <a:ext cx="1145013" cy="5725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smtClean="0"/>
            <a:t>small</a:t>
          </a:r>
          <a:endParaRPr lang="zh-TW" altLang="en-US" sz="1400" kern="1200" dirty="0"/>
        </a:p>
      </dsp:txBody>
      <dsp:txXfrm>
        <a:off x="1918347" y="5945647"/>
        <a:ext cx="1111477" cy="5389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CFF52-3951-DE4D-969B-AF006F21A926}" type="datetimeFigureOut">
              <a:rPr kumimoji="1" lang="zh-TW" altLang="en-US" smtClean="0"/>
              <a:t>2017/11/2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A55AD-56C1-1048-B6AD-97C10C79811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237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CFF52-3951-DE4D-969B-AF006F21A926}" type="datetimeFigureOut">
              <a:rPr kumimoji="1" lang="zh-TW" altLang="en-US" smtClean="0"/>
              <a:t>2017/11/2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A55AD-56C1-1048-B6AD-97C10C79811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40624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CFF52-3951-DE4D-969B-AF006F21A926}" type="datetimeFigureOut">
              <a:rPr kumimoji="1" lang="zh-TW" altLang="en-US" smtClean="0"/>
              <a:t>2017/11/2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A55AD-56C1-1048-B6AD-97C10C79811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5210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CFF52-3951-DE4D-969B-AF006F21A926}" type="datetimeFigureOut">
              <a:rPr kumimoji="1" lang="zh-TW" altLang="en-US" smtClean="0"/>
              <a:t>2017/11/2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A55AD-56C1-1048-B6AD-97C10C79811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3536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CFF52-3951-DE4D-969B-AF006F21A926}" type="datetimeFigureOut">
              <a:rPr kumimoji="1" lang="zh-TW" altLang="en-US" smtClean="0"/>
              <a:t>2017/11/2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A55AD-56C1-1048-B6AD-97C10C79811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97702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CFF52-3951-DE4D-969B-AF006F21A926}" type="datetimeFigureOut">
              <a:rPr kumimoji="1" lang="zh-TW" altLang="en-US" smtClean="0"/>
              <a:t>2017/11/2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A55AD-56C1-1048-B6AD-97C10C79811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4565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CFF52-3951-DE4D-969B-AF006F21A926}" type="datetimeFigureOut">
              <a:rPr kumimoji="1" lang="zh-TW" altLang="en-US" smtClean="0"/>
              <a:t>2017/11/2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A55AD-56C1-1048-B6AD-97C10C79811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62192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CFF52-3951-DE4D-969B-AF006F21A926}" type="datetimeFigureOut">
              <a:rPr kumimoji="1" lang="zh-TW" altLang="en-US" smtClean="0"/>
              <a:t>2017/11/2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A55AD-56C1-1048-B6AD-97C10C79811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3724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CFF52-3951-DE4D-969B-AF006F21A926}" type="datetimeFigureOut">
              <a:rPr kumimoji="1" lang="zh-TW" altLang="en-US" smtClean="0"/>
              <a:t>2017/11/2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A55AD-56C1-1048-B6AD-97C10C79811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9036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CFF52-3951-DE4D-969B-AF006F21A926}" type="datetimeFigureOut">
              <a:rPr kumimoji="1" lang="zh-TW" altLang="en-US" smtClean="0"/>
              <a:t>2017/11/2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A55AD-56C1-1048-B6AD-97C10C79811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13741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CFF52-3951-DE4D-969B-AF006F21A926}" type="datetimeFigureOut">
              <a:rPr kumimoji="1" lang="zh-TW" altLang="en-US" smtClean="0"/>
              <a:t>2017/11/2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A55AD-56C1-1048-B6AD-97C10C79811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91279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CFF52-3951-DE4D-969B-AF006F21A926}" type="datetimeFigureOut">
              <a:rPr kumimoji="1" lang="zh-TW" altLang="en-US" smtClean="0"/>
              <a:t>2017/11/2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A55AD-56C1-1048-B6AD-97C10C79811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69985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graphicFrame>
        <p:nvGraphicFramePr>
          <p:cNvPr id="5" name="資料圖表 4"/>
          <p:cNvGraphicFramePr/>
          <p:nvPr>
            <p:extLst>
              <p:ext uri="{D42A27DB-BD31-4B8C-83A1-F6EECF244321}">
                <p14:modId xmlns:p14="http://schemas.microsoft.com/office/powerpoint/2010/main" val="1456047351"/>
              </p:ext>
            </p:extLst>
          </p:nvPr>
        </p:nvGraphicFramePr>
        <p:xfrm>
          <a:off x="1362527" y="156028"/>
          <a:ext cx="9757229" cy="6504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2204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22</Words>
  <Application>Microsoft Macintosh PowerPoint</Application>
  <PresentationFormat>寬螢幕</PresentationFormat>
  <Paragraphs>20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新細明體</vt:lpstr>
      <vt:lpstr>Arial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Microsoft Office 使用者</cp:lastModifiedBy>
  <cp:revision>4</cp:revision>
  <dcterms:created xsi:type="dcterms:W3CDTF">2017-11-02T03:16:16Z</dcterms:created>
  <dcterms:modified xsi:type="dcterms:W3CDTF">2017-11-02T03:55:19Z</dcterms:modified>
</cp:coreProperties>
</file>