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76" r:id="rId8"/>
    <p:sldId id="259" r:id="rId9"/>
    <p:sldId id="261" r:id="rId10"/>
    <p:sldId id="260" r:id="rId11"/>
    <p:sldId id="277" r:id="rId12"/>
    <p:sldId id="278" r:id="rId13"/>
    <p:sldId id="280" r:id="rId14"/>
    <p:sldId id="279" r:id="rId15"/>
    <p:sldId id="281" r:id="rId16"/>
    <p:sldId id="282" r:id="rId17"/>
    <p:sldId id="264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D6F983-C5FD-42F9-9335-7E7C4D598DB9}">
          <p14:sldIdLst>
            <p14:sldId id="256"/>
            <p14:sldId id="257"/>
            <p14:sldId id="258"/>
            <p14:sldId id="276"/>
            <p14:sldId id="259"/>
            <p14:sldId id="261"/>
            <p14:sldId id="260"/>
            <p14:sldId id="277"/>
            <p14:sldId id="278"/>
            <p14:sldId id="280"/>
            <p14:sldId id="279"/>
            <p14:sldId id="281"/>
            <p14:sldId id="282"/>
            <p14:sldId id="264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56A21-AD6F-44ED-A57E-7F07F8A8A172}" v="2122" dt="2023-06-04T14:51:02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mah Alawiye" userId="933ff112-0deb-4b57-8bff-7b0f7ef11484" providerId="ADAL" clId="{6A856A21-AD6F-44ED-A57E-7F07F8A8A172}"/>
    <pc:docChg chg="undo custSel addSld delSld modSld sldOrd addSection delSection modSection">
      <pc:chgData name="Salamah Alawiye" userId="933ff112-0deb-4b57-8bff-7b0f7ef11484" providerId="ADAL" clId="{6A856A21-AD6F-44ED-A57E-7F07F8A8A172}" dt="2023-06-04T15:02:26.061" v="4813"/>
      <pc:docMkLst>
        <pc:docMk/>
      </pc:docMkLst>
      <pc:sldChg chg="addSp modSp mod">
        <pc:chgData name="Salamah Alawiye" userId="933ff112-0deb-4b57-8bff-7b0f7ef11484" providerId="ADAL" clId="{6A856A21-AD6F-44ED-A57E-7F07F8A8A172}" dt="2023-06-04T12:54:34.353" v="833" actId="1076"/>
        <pc:sldMkLst>
          <pc:docMk/>
          <pc:sldMk cId="2259308896" sldId="256"/>
        </pc:sldMkLst>
        <pc:spChg chg="mod">
          <ac:chgData name="Salamah Alawiye" userId="933ff112-0deb-4b57-8bff-7b0f7ef11484" providerId="ADAL" clId="{6A856A21-AD6F-44ED-A57E-7F07F8A8A172}" dt="2023-06-04T12:18:55.142" v="77" actId="107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Salamah Alawiye" userId="933ff112-0deb-4b57-8bff-7b0f7ef11484" providerId="ADAL" clId="{6A856A21-AD6F-44ED-A57E-7F07F8A8A172}" dt="2023-06-04T12:18:50.553" v="76" actId="1076"/>
          <ac:spMkLst>
            <pc:docMk/>
            <pc:sldMk cId="2259308896" sldId="256"/>
            <ac:spMk id="3" creationId="{A068D447-28D3-4F5F-B2DC-FD67E9015868}"/>
          </ac:spMkLst>
        </pc:spChg>
        <pc:picChg chg="add mod">
          <ac:chgData name="Salamah Alawiye" userId="933ff112-0deb-4b57-8bff-7b0f7ef11484" providerId="ADAL" clId="{6A856A21-AD6F-44ED-A57E-7F07F8A8A172}" dt="2023-06-04T12:54:34.353" v="833" actId="1076"/>
          <ac:picMkLst>
            <pc:docMk/>
            <pc:sldMk cId="2259308896" sldId="256"/>
            <ac:picMk id="5" creationId="{F0E56065-0BA4-1AB4-55D0-935027763447}"/>
          </ac:picMkLst>
        </pc:picChg>
      </pc:sldChg>
      <pc:sldChg chg="addSp delSp modSp mod">
        <pc:chgData name="Salamah Alawiye" userId="933ff112-0deb-4b57-8bff-7b0f7ef11484" providerId="ADAL" clId="{6A856A21-AD6F-44ED-A57E-7F07F8A8A172}" dt="2023-06-04T14:01:01.648" v="3940" actId="20577"/>
        <pc:sldMkLst>
          <pc:docMk/>
          <pc:sldMk cId="1325608595" sldId="257"/>
        </pc:sldMkLst>
        <pc:spChg chg="mod">
          <ac:chgData name="Salamah Alawiye" userId="933ff112-0deb-4b57-8bff-7b0f7ef11484" providerId="ADAL" clId="{6A856A21-AD6F-44ED-A57E-7F07F8A8A172}" dt="2023-06-04T12:27:36.463" v="168" actId="14100"/>
          <ac:spMkLst>
            <pc:docMk/>
            <pc:sldMk cId="1325608595" sldId="257"/>
            <ac:spMk id="2" creationId="{912DF434-28DB-4621-A497-D62C41CE0419}"/>
          </ac:spMkLst>
        </pc:spChg>
        <pc:spChg chg="del mod">
          <ac:chgData name="Salamah Alawiye" userId="933ff112-0deb-4b57-8bff-7b0f7ef11484" providerId="ADAL" clId="{6A856A21-AD6F-44ED-A57E-7F07F8A8A172}" dt="2023-06-04T12:28:29.143" v="171" actId="1032"/>
          <ac:spMkLst>
            <pc:docMk/>
            <pc:sldMk cId="1325608595" sldId="257"/>
            <ac:spMk id="3" creationId="{22788C46-D0BC-4307-AE55-7601A139E7CB}"/>
          </ac:spMkLst>
        </pc:spChg>
        <pc:spChg chg="add del">
          <ac:chgData name="Salamah Alawiye" userId="933ff112-0deb-4b57-8bff-7b0f7ef11484" providerId="ADAL" clId="{6A856A21-AD6F-44ED-A57E-7F07F8A8A172}" dt="2023-06-04T12:24:00.347" v="115" actId="21"/>
          <ac:spMkLst>
            <pc:docMk/>
            <pc:sldMk cId="1325608595" sldId="257"/>
            <ac:spMk id="7" creationId="{B518AB7A-1114-D207-5A14-AD4F5C658373}"/>
          </ac:spMkLst>
        </pc:spChg>
        <pc:spChg chg="add mod">
          <ac:chgData name="Salamah Alawiye" userId="933ff112-0deb-4b57-8bff-7b0f7ef11484" providerId="ADAL" clId="{6A856A21-AD6F-44ED-A57E-7F07F8A8A172}" dt="2023-06-04T12:37:49.757" v="531" actId="1076"/>
          <ac:spMkLst>
            <pc:docMk/>
            <pc:sldMk cId="1325608595" sldId="257"/>
            <ac:spMk id="11" creationId="{A52B506B-DCCB-A704-4C31-39294484459F}"/>
          </ac:spMkLst>
        </pc:spChg>
        <pc:graphicFrameChg chg="add mod modGraphic">
          <ac:chgData name="Salamah Alawiye" userId="933ff112-0deb-4b57-8bff-7b0f7ef11484" providerId="ADAL" clId="{6A856A21-AD6F-44ED-A57E-7F07F8A8A172}" dt="2023-06-04T12:37:29.181" v="528" actId="1076"/>
          <ac:graphicFrameMkLst>
            <pc:docMk/>
            <pc:sldMk cId="1325608595" sldId="257"/>
            <ac:graphicFrameMk id="8" creationId="{252AA09C-81FF-B27F-8071-61FBD1D24E76}"/>
          </ac:graphicFrameMkLst>
        </pc:graphicFrameChg>
        <pc:graphicFrameChg chg="add mod">
          <ac:chgData name="Salamah Alawiye" userId="933ff112-0deb-4b57-8bff-7b0f7ef11484" providerId="ADAL" clId="{6A856A21-AD6F-44ED-A57E-7F07F8A8A172}" dt="2023-06-04T14:01:01.648" v="3940" actId="20577"/>
          <ac:graphicFrameMkLst>
            <pc:docMk/>
            <pc:sldMk cId="1325608595" sldId="257"/>
            <ac:graphicFrameMk id="9" creationId="{CA3A6C83-6A90-4D26-D256-80510E73A221}"/>
          </ac:graphicFrameMkLst>
        </pc:graphicFrameChg>
        <pc:graphicFrameChg chg="add del mod">
          <ac:chgData name="Salamah Alawiye" userId="933ff112-0deb-4b57-8bff-7b0f7ef11484" providerId="ADAL" clId="{6A856A21-AD6F-44ED-A57E-7F07F8A8A172}" dt="2023-06-04T12:29:26.148" v="182" actId="478"/>
          <ac:graphicFrameMkLst>
            <pc:docMk/>
            <pc:sldMk cId="1325608595" sldId="257"/>
            <ac:graphicFrameMk id="10" creationId="{CBF042D7-80A0-765B-A767-203FF4A27095}"/>
          </ac:graphicFrameMkLst>
        </pc:graphicFrameChg>
        <pc:graphicFrameChg chg="add mod">
          <ac:chgData name="Salamah Alawiye" userId="933ff112-0deb-4b57-8bff-7b0f7ef11484" providerId="ADAL" clId="{6A856A21-AD6F-44ED-A57E-7F07F8A8A172}" dt="2023-06-04T12:36:28.940" v="525" actId="571"/>
          <ac:graphicFrameMkLst>
            <pc:docMk/>
            <pc:sldMk cId="1325608595" sldId="257"/>
            <ac:graphicFrameMk id="12" creationId="{18522258-CEBE-CF7F-22BF-C3DB23B36D8F}"/>
          </ac:graphicFrameMkLst>
        </pc:graphicFrameChg>
        <pc:graphicFrameChg chg="add mod">
          <ac:chgData name="Salamah Alawiye" userId="933ff112-0deb-4b57-8bff-7b0f7ef11484" providerId="ADAL" clId="{6A856A21-AD6F-44ED-A57E-7F07F8A8A172}" dt="2023-06-04T12:36:34.688" v="527" actId="571"/>
          <ac:graphicFrameMkLst>
            <pc:docMk/>
            <pc:sldMk cId="1325608595" sldId="257"/>
            <ac:graphicFrameMk id="13" creationId="{40A4F2B3-82C0-D82F-F4D6-97719693DE4B}"/>
          </ac:graphicFrameMkLst>
        </pc:graphicFrameChg>
      </pc:sldChg>
      <pc:sldChg chg="modSp mod ord">
        <pc:chgData name="Salamah Alawiye" userId="933ff112-0deb-4b57-8bff-7b0f7ef11484" providerId="ADAL" clId="{6A856A21-AD6F-44ED-A57E-7F07F8A8A172}" dt="2023-06-04T12:39:34.066" v="665" actId="20577"/>
        <pc:sldMkLst>
          <pc:docMk/>
          <pc:sldMk cId="1639799154" sldId="258"/>
        </pc:sldMkLst>
        <pc:spChg chg="mod">
          <ac:chgData name="Salamah Alawiye" userId="933ff112-0deb-4b57-8bff-7b0f7ef11484" providerId="ADAL" clId="{6A856A21-AD6F-44ED-A57E-7F07F8A8A172}" dt="2023-06-04T12:39:34.066" v="665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addSp delSp modSp mod modClrScheme chgLayout">
        <pc:chgData name="Salamah Alawiye" userId="933ff112-0deb-4b57-8bff-7b0f7ef11484" providerId="ADAL" clId="{6A856A21-AD6F-44ED-A57E-7F07F8A8A172}" dt="2023-06-04T13:02:29.891" v="1005" actId="1076"/>
        <pc:sldMkLst>
          <pc:docMk/>
          <pc:sldMk cId="3446797337" sldId="259"/>
        </pc:sldMkLst>
        <pc:spChg chg="mod ord">
          <ac:chgData name="Salamah Alawiye" userId="933ff112-0deb-4b57-8bff-7b0f7ef11484" providerId="ADAL" clId="{6A856A21-AD6F-44ED-A57E-7F07F8A8A172}" dt="2023-06-04T13:00:43.317" v="995" actId="700"/>
          <ac:spMkLst>
            <pc:docMk/>
            <pc:sldMk cId="3446797337" sldId="259"/>
            <ac:spMk id="2" creationId="{8460295B-54B9-4937-90E3-BAB9CE69E30B}"/>
          </ac:spMkLst>
        </pc:spChg>
        <pc:spChg chg="del mod">
          <ac:chgData name="Salamah Alawiye" userId="933ff112-0deb-4b57-8bff-7b0f7ef11484" providerId="ADAL" clId="{6A856A21-AD6F-44ED-A57E-7F07F8A8A172}" dt="2023-06-04T12:51:16.695" v="716" actId="478"/>
          <ac:spMkLst>
            <pc:docMk/>
            <pc:sldMk cId="3446797337" sldId="259"/>
            <ac:spMk id="4" creationId="{D51A6D85-3837-435F-A342-5A3F98172B12}"/>
          </ac:spMkLst>
        </pc:spChg>
        <pc:spChg chg="add del mod ord">
          <ac:chgData name="Salamah Alawiye" userId="933ff112-0deb-4b57-8bff-7b0f7ef11484" providerId="ADAL" clId="{6A856A21-AD6F-44ED-A57E-7F07F8A8A172}" dt="2023-06-04T13:00:48.518" v="997" actId="478"/>
          <ac:spMkLst>
            <pc:docMk/>
            <pc:sldMk cId="3446797337" sldId="259"/>
            <ac:spMk id="5" creationId="{0307C60C-A203-1663-DB25-2EDE71E76655}"/>
          </ac:spMkLst>
        </pc:spChg>
        <pc:spChg chg="add del mod ord">
          <ac:chgData name="Salamah Alawiye" userId="933ff112-0deb-4b57-8bff-7b0f7ef11484" providerId="ADAL" clId="{6A856A21-AD6F-44ED-A57E-7F07F8A8A172}" dt="2023-06-04T13:00:05.021" v="988" actId="478"/>
          <ac:spMkLst>
            <pc:docMk/>
            <pc:sldMk cId="3446797337" sldId="259"/>
            <ac:spMk id="6" creationId="{8F310129-57AB-FF85-AD6B-E25D2DECD704}"/>
          </ac:spMkLst>
        </pc:spChg>
        <pc:spChg chg="add del mod ord">
          <ac:chgData name="Salamah Alawiye" userId="933ff112-0deb-4b57-8bff-7b0f7ef11484" providerId="ADAL" clId="{6A856A21-AD6F-44ED-A57E-7F07F8A8A172}" dt="2023-06-04T13:00:52.154" v="999" actId="478"/>
          <ac:spMkLst>
            <pc:docMk/>
            <pc:sldMk cId="3446797337" sldId="259"/>
            <ac:spMk id="7" creationId="{3EA750F6-2BA9-20C6-C2B9-A49F4B5ED4CF}"/>
          </ac:spMkLst>
        </pc:spChg>
        <pc:spChg chg="add del mod ord">
          <ac:chgData name="Salamah Alawiye" userId="933ff112-0deb-4b57-8bff-7b0f7ef11484" providerId="ADAL" clId="{6A856A21-AD6F-44ED-A57E-7F07F8A8A172}" dt="2023-06-04T13:00:08.475" v="990" actId="478"/>
          <ac:spMkLst>
            <pc:docMk/>
            <pc:sldMk cId="3446797337" sldId="259"/>
            <ac:spMk id="8" creationId="{CB088818-232D-1689-BDF8-4EF5FF793471}"/>
          </ac:spMkLst>
        </pc:spChg>
        <pc:spChg chg="add del mod ord">
          <ac:chgData name="Salamah Alawiye" userId="933ff112-0deb-4b57-8bff-7b0f7ef11484" providerId="ADAL" clId="{6A856A21-AD6F-44ED-A57E-7F07F8A8A172}" dt="2023-06-04T12:59:56.234" v="986" actId="700"/>
          <ac:spMkLst>
            <pc:docMk/>
            <pc:sldMk cId="3446797337" sldId="259"/>
            <ac:spMk id="9" creationId="{C98171D5-58C2-7C3B-490C-D7AD600C9E5A}"/>
          </ac:spMkLst>
        </pc:spChg>
        <pc:spChg chg="add del mod ord">
          <ac:chgData name="Salamah Alawiye" userId="933ff112-0deb-4b57-8bff-7b0f7ef11484" providerId="ADAL" clId="{6A856A21-AD6F-44ED-A57E-7F07F8A8A172}" dt="2023-06-04T12:59:56.234" v="986" actId="700"/>
          <ac:spMkLst>
            <pc:docMk/>
            <pc:sldMk cId="3446797337" sldId="259"/>
            <ac:spMk id="10" creationId="{A170C613-2E52-4146-72F0-EE97BB43D38C}"/>
          </ac:spMkLst>
        </pc:spChg>
        <pc:spChg chg="add del mod">
          <ac:chgData name="Salamah Alawiye" userId="933ff112-0deb-4b57-8bff-7b0f7ef11484" providerId="ADAL" clId="{6A856A21-AD6F-44ED-A57E-7F07F8A8A172}" dt="2023-06-04T13:00:06.591" v="989" actId="478"/>
          <ac:spMkLst>
            <pc:docMk/>
            <pc:sldMk cId="3446797337" sldId="259"/>
            <ac:spMk id="12" creationId="{C51C9FF7-82A1-7E12-2A0A-FA6A2F074888}"/>
          </ac:spMkLst>
        </pc:spChg>
        <pc:spChg chg="add del mod">
          <ac:chgData name="Salamah Alawiye" userId="933ff112-0deb-4b57-8bff-7b0f7ef11484" providerId="ADAL" clId="{6A856A21-AD6F-44ED-A57E-7F07F8A8A172}" dt="2023-06-04T13:00:49.996" v="998" actId="478"/>
          <ac:spMkLst>
            <pc:docMk/>
            <pc:sldMk cId="3446797337" sldId="259"/>
            <ac:spMk id="14" creationId="{8BDA1790-136E-B459-5DA7-EA944515B503}"/>
          </ac:spMkLst>
        </pc:spChg>
        <pc:graphicFrameChg chg="add del mod modGraphic">
          <ac:chgData name="Salamah Alawiye" userId="933ff112-0deb-4b57-8bff-7b0f7ef11484" providerId="ADAL" clId="{6A856A21-AD6F-44ED-A57E-7F07F8A8A172}" dt="2023-06-04T12:53:31.093" v="831" actId="478"/>
          <ac:graphicFrameMkLst>
            <pc:docMk/>
            <pc:sldMk cId="3446797337" sldId="259"/>
            <ac:graphicFrameMk id="3" creationId="{5894FFFF-D0DF-5D14-C29C-BB85C64DD831}"/>
          </ac:graphicFrameMkLst>
        </pc:graphicFrameChg>
        <pc:picChg chg="add mod">
          <ac:chgData name="Salamah Alawiye" userId="933ff112-0deb-4b57-8bff-7b0f7ef11484" providerId="ADAL" clId="{6A856A21-AD6F-44ED-A57E-7F07F8A8A172}" dt="2023-06-04T13:02:29.891" v="1005" actId="1076"/>
          <ac:picMkLst>
            <pc:docMk/>
            <pc:sldMk cId="3446797337" sldId="259"/>
            <ac:picMk id="16" creationId="{399D3F88-F9A0-ADA8-D5AC-289A734999A2}"/>
          </ac:picMkLst>
        </pc:picChg>
      </pc:sldChg>
      <pc:sldChg chg="addSp delSp modSp mod modClrScheme chgLayout">
        <pc:chgData name="Salamah Alawiye" userId="933ff112-0deb-4b57-8bff-7b0f7ef11484" providerId="ADAL" clId="{6A856A21-AD6F-44ED-A57E-7F07F8A8A172}" dt="2023-06-04T14:12:17.831" v="4471" actId="20577"/>
        <pc:sldMkLst>
          <pc:docMk/>
          <pc:sldMk cId="4212917468" sldId="260"/>
        </pc:sldMkLst>
        <pc:spChg chg="mod ord">
          <ac:chgData name="Salamah Alawiye" userId="933ff112-0deb-4b57-8bff-7b0f7ef11484" providerId="ADAL" clId="{6A856A21-AD6F-44ED-A57E-7F07F8A8A172}" dt="2023-06-04T13:21:52.241" v="1724" actId="20577"/>
          <ac:spMkLst>
            <pc:docMk/>
            <pc:sldMk cId="4212917468" sldId="260"/>
            <ac:spMk id="2" creationId="{F96F75DE-8A44-4EC5-83C6-95BDDF10DFD9}"/>
          </ac:spMkLst>
        </pc:spChg>
        <pc:spChg chg="mod ord">
          <ac:chgData name="Salamah Alawiye" userId="933ff112-0deb-4b57-8bff-7b0f7ef11484" providerId="ADAL" clId="{6A856A21-AD6F-44ED-A57E-7F07F8A8A172}" dt="2023-06-04T13:15:33.167" v="1399" actId="700"/>
          <ac:spMkLst>
            <pc:docMk/>
            <pc:sldMk cId="4212917468" sldId="260"/>
            <ac:spMk id="3" creationId="{4E809DF5-56B4-304A-8777-BB8576005AF2}"/>
          </ac:spMkLst>
        </pc:spChg>
        <pc:spChg chg="mod ord">
          <ac:chgData name="Salamah Alawiye" userId="933ff112-0deb-4b57-8bff-7b0f7ef11484" providerId="ADAL" clId="{6A856A21-AD6F-44ED-A57E-7F07F8A8A172}" dt="2023-06-04T13:15:33.167" v="1399" actId="700"/>
          <ac:spMkLst>
            <pc:docMk/>
            <pc:sldMk cId="4212917468" sldId="260"/>
            <ac:spMk id="5" creationId="{0A79A912-225F-BE40-9F3E-0255524448CD}"/>
          </ac:spMkLst>
        </pc:spChg>
        <pc:spChg chg="mod ord">
          <ac:chgData name="Salamah Alawiye" userId="933ff112-0deb-4b57-8bff-7b0f7ef11484" providerId="ADAL" clId="{6A856A21-AD6F-44ED-A57E-7F07F8A8A172}" dt="2023-06-04T13:15:33.167" v="1399" actId="700"/>
          <ac:spMkLst>
            <pc:docMk/>
            <pc:sldMk cId="4212917468" sldId="260"/>
            <ac:spMk id="6" creationId="{50B6C709-8794-DF4E-A15C-6E648F09DD12}"/>
          </ac:spMkLst>
        </pc:spChg>
        <pc:spChg chg="add del mod ord">
          <ac:chgData name="Salamah Alawiye" userId="933ff112-0deb-4b57-8bff-7b0f7ef11484" providerId="ADAL" clId="{6A856A21-AD6F-44ED-A57E-7F07F8A8A172}" dt="2023-06-04T13:18:37.373" v="1698" actId="931"/>
          <ac:spMkLst>
            <pc:docMk/>
            <pc:sldMk cId="4212917468" sldId="260"/>
            <ac:spMk id="7" creationId="{17134C3A-C239-D194-EC59-769178105A19}"/>
          </ac:spMkLst>
        </pc:spChg>
        <pc:spChg chg="add mod ord">
          <ac:chgData name="Salamah Alawiye" userId="933ff112-0deb-4b57-8bff-7b0f7ef11484" providerId="ADAL" clId="{6A856A21-AD6F-44ED-A57E-7F07F8A8A172}" dt="2023-06-04T14:11:57.538" v="4455" actId="20577"/>
          <ac:spMkLst>
            <pc:docMk/>
            <pc:sldMk cId="4212917468" sldId="260"/>
            <ac:spMk id="8" creationId="{D7FFEA30-4DAB-F7E1-674C-CA52F71BA73E}"/>
          </ac:spMkLst>
        </pc:spChg>
        <pc:spChg chg="add mod ord">
          <ac:chgData name="Salamah Alawiye" userId="933ff112-0deb-4b57-8bff-7b0f7ef11484" providerId="ADAL" clId="{6A856A21-AD6F-44ED-A57E-7F07F8A8A172}" dt="2023-06-04T14:12:17.831" v="4471" actId="20577"/>
          <ac:spMkLst>
            <pc:docMk/>
            <pc:sldMk cId="4212917468" sldId="260"/>
            <ac:spMk id="9" creationId="{65963D3C-764F-5D59-B739-C236DC0E4FB7}"/>
          </ac:spMkLst>
        </pc:spChg>
        <pc:spChg chg="add del mod">
          <ac:chgData name="Salamah Alawiye" userId="933ff112-0deb-4b57-8bff-7b0f7ef11484" providerId="ADAL" clId="{6A856A21-AD6F-44ED-A57E-7F07F8A8A172}" dt="2023-06-04T13:16:02.050" v="1417" actId="931"/>
          <ac:spMkLst>
            <pc:docMk/>
            <pc:sldMk cId="4212917468" sldId="260"/>
            <ac:spMk id="11" creationId="{2F911746-A63B-0561-82F2-239AA1763C20}"/>
          </ac:spMkLst>
        </pc:spChg>
        <pc:graphicFrameChg chg="del mod ord modGraphic">
          <ac:chgData name="Salamah Alawiye" userId="933ff112-0deb-4b57-8bff-7b0f7ef11484" providerId="ADAL" clId="{6A856A21-AD6F-44ED-A57E-7F07F8A8A172}" dt="2023-06-04T13:15:53.945" v="1416" actId="478"/>
          <ac:graphicFrameMkLst>
            <pc:docMk/>
            <pc:sldMk cId="4212917468" sldId="260"/>
            <ac:graphicFrameMk id="4" creationId="{403CD5FD-27C3-4342-BE41-F411CB8D6931}"/>
          </ac:graphicFrameMkLst>
        </pc:graphicFrameChg>
        <pc:picChg chg="add mod">
          <ac:chgData name="Salamah Alawiye" userId="933ff112-0deb-4b57-8bff-7b0f7ef11484" providerId="ADAL" clId="{6A856A21-AD6F-44ED-A57E-7F07F8A8A172}" dt="2023-06-04T13:19:07.960" v="1704" actId="14100"/>
          <ac:picMkLst>
            <pc:docMk/>
            <pc:sldMk cId="4212917468" sldId="260"/>
            <ac:picMk id="13" creationId="{73B639DE-41A7-12A2-B1E7-43C38002AE74}"/>
          </ac:picMkLst>
        </pc:picChg>
        <pc:picChg chg="add mod">
          <ac:chgData name="Salamah Alawiye" userId="933ff112-0deb-4b57-8bff-7b0f7ef11484" providerId="ADAL" clId="{6A856A21-AD6F-44ED-A57E-7F07F8A8A172}" dt="2023-06-04T13:18:59.211" v="1703" actId="14100"/>
          <ac:picMkLst>
            <pc:docMk/>
            <pc:sldMk cId="4212917468" sldId="260"/>
            <ac:picMk id="15" creationId="{5BA8CF4A-1186-B65A-E676-6348FFAC6D45}"/>
          </ac:picMkLst>
        </pc:picChg>
      </pc:sldChg>
      <pc:sldChg chg="addSp delSp modSp mod modClrScheme chgLayout">
        <pc:chgData name="Salamah Alawiye" userId="933ff112-0deb-4b57-8bff-7b0f7ef11484" providerId="ADAL" clId="{6A856A21-AD6F-44ED-A57E-7F07F8A8A172}" dt="2023-06-04T13:15:18.107" v="1398" actId="20577"/>
        <pc:sldMkLst>
          <pc:docMk/>
          <pc:sldMk cId="1527386939" sldId="261"/>
        </pc:sldMkLst>
        <pc:spChg chg="mod ord">
          <ac:chgData name="Salamah Alawiye" userId="933ff112-0deb-4b57-8bff-7b0f7ef11484" providerId="ADAL" clId="{6A856A21-AD6F-44ED-A57E-7F07F8A8A172}" dt="2023-06-04T13:13:34.196" v="1252" actId="14100"/>
          <ac:spMkLst>
            <pc:docMk/>
            <pc:sldMk cId="1527386939" sldId="261"/>
            <ac:spMk id="2" creationId="{D543047E-FBFD-4F79-BCA5-10E69740F030}"/>
          </ac:spMkLst>
        </pc:spChg>
        <pc:spChg chg="mod ord">
          <ac:chgData name="Salamah Alawiye" userId="933ff112-0deb-4b57-8bff-7b0f7ef11484" providerId="ADAL" clId="{6A856A21-AD6F-44ED-A57E-7F07F8A8A172}" dt="2023-06-04T13:09:22.970" v="1041" actId="700"/>
          <ac:spMkLst>
            <pc:docMk/>
            <pc:sldMk cId="1527386939" sldId="261"/>
            <ac:spMk id="3" creationId="{6DB30D50-1377-244D-A1A4-32FB836C1F3A}"/>
          </ac:spMkLst>
        </pc:spChg>
        <pc:spChg chg="mod ord">
          <ac:chgData name="Salamah Alawiye" userId="933ff112-0deb-4b57-8bff-7b0f7ef11484" providerId="ADAL" clId="{6A856A21-AD6F-44ED-A57E-7F07F8A8A172}" dt="2023-06-04T13:09:22.970" v="1041" actId="700"/>
          <ac:spMkLst>
            <pc:docMk/>
            <pc:sldMk cId="1527386939" sldId="261"/>
            <ac:spMk id="5" creationId="{AA926C73-F226-914E-AC56-BF3172765F9F}"/>
          </ac:spMkLst>
        </pc:spChg>
        <pc:spChg chg="mod ord">
          <ac:chgData name="Salamah Alawiye" userId="933ff112-0deb-4b57-8bff-7b0f7ef11484" providerId="ADAL" clId="{6A856A21-AD6F-44ED-A57E-7F07F8A8A172}" dt="2023-06-04T13:09:22.970" v="1041" actId="700"/>
          <ac:spMkLst>
            <pc:docMk/>
            <pc:sldMk cId="1527386939" sldId="261"/>
            <ac:spMk id="7" creationId="{50A86E01-62BB-5145-A6C3-515717DD327C}"/>
          </ac:spMkLst>
        </pc:spChg>
        <pc:spChg chg="add del mod ord">
          <ac:chgData name="Salamah Alawiye" userId="933ff112-0deb-4b57-8bff-7b0f7ef11484" providerId="ADAL" clId="{6A856A21-AD6F-44ED-A57E-7F07F8A8A172}" dt="2023-06-04T13:10:11.426" v="1049" actId="931"/>
          <ac:spMkLst>
            <pc:docMk/>
            <pc:sldMk cId="1527386939" sldId="261"/>
            <ac:spMk id="8" creationId="{B99AB9C1-54FD-6212-E325-EA6B798D11C1}"/>
          </ac:spMkLst>
        </pc:spChg>
        <pc:spChg chg="add mod ord">
          <ac:chgData name="Salamah Alawiye" userId="933ff112-0deb-4b57-8bff-7b0f7ef11484" providerId="ADAL" clId="{6A856A21-AD6F-44ED-A57E-7F07F8A8A172}" dt="2023-06-04T13:14:50.227" v="1383" actId="20577"/>
          <ac:spMkLst>
            <pc:docMk/>
            <pc:sldMk cId="1527386939" sldId="261"/>
            <ac:spMk id="9" creationId="{7FD59103-0809-0608-3D6E-BAC99F16A49F}"/>
          </ac:spMkLst>
        </pc:spChg>
        <pc:spChg chg="add mod ord">
          <ac:chgData name="Salamah Alawiye" userId="933ff112-0deb-4b57-8bff-7b0f7ef11484" providerId="ADAL" clId="{6A856A21-AD6F-44ED-A57E-7F07F8A8A172}" dt="2023-06-04T13:15:18.107" v="1398" actId="20577"/>
          <ac:spMkLst>
            <pc:docMk/>
            <pc:sldMk cId="1527386939" sldId="261"/>
            <ac:spMk id="10" creationId="{69ADF9A4-A898-AA75-5947-890FDC5ECDE8}"/>
          </ac:spMkLst>
        </pc:spChg>
        <pc:spChg chg="add del mod">
          <ac:chgData name="Salamah Alawiye" userId="933ff112-0deb-4b57-8bff-7b0f7ef11484" providerId="ADAL" clId="{6A856A21-AD6F-44ED-A57E-7F07F8A8A172}" dt="2023-06-04T13:09:48.523" v="1044" actId="931"/>
          <ac:spMkLst>
            <pc:docMk/>
            <pc:sldMk cId="1527386939" sldId="261"/>
            <ac:spMk id="12" creationId="{068F7D14-B862-A263-9BC9-1F96A96D156C}"/>
          </ac:spMkLst>
        </pc:spChg>
        <pc:spChg chg="add del mod">
          <ac:chgData name="Salamah Alawiye" userId="933ff112-0deb-4b57-8bff-7b0f7ef11484" providerId="ADAL" clId="{6A856A21-AD6F-44ED-A57E-7F07F8A8A172}" dt="2023-06-04T13:12:09.876" v="1123" actId="931"/>
          <ac:spMkLst>
            <pc:docMk/>
            <pc:sldMk cId="1527386939" sldId="261"/>
            <ac:spMk id="18" creationId="{3B86FEE8-0654-099E-D7D9-78FA2F3DD9AB}"/>
          </ac:spMkLst>
        </pc:spChg>
        <pc:graphicFrameChg chg="del">
          <ac:chgData name="Salamah Alawiye" userId="933ff112-0deb-4b57-8bff-7b0f7ef11484" providerId="ADAL" clId="{6A856A21-AD6F-44ED-A57E-7F07F8A8A172}" dt="2023-06-04T13:10:04.391" v="1048" actId="478"/>
          <ac:graphicFrameMkLst>
            <pc:docMk/>
            <pc:sldMk cId="1527386939" sldId="261"/>
            <ac:graphicFrameMk id="4" creationId="{5A839DA0-FCCD-084E-87E3-CCD098AB7F71}"/>
          </ac:graphicFrameMkLst>
        </pc:graphicFrameChg>
        <pc:graphicFrameChg chg="del mod ord">
          <ac:chgData name="Salamah Alawiye" userId="933ff112-0deb-4b57-8bff-7b0f7ef11484" providerId="ADAL" clId="{6A856A21-AD6F-44ED-A57E-7F07F8A8A172}" dt="2023-06-04T13:09:30.492" v="1043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picChg chg="add mod">
          <ac:chgData name="Salamah Alawiye" userId="933ff112-0deb-4b57-8bff-7b0f7ef11484" providerId="ADAL" clId="{6A856A21-AD6F-44ED-A57E-7F07F8A8A172}" dt="2023-06-04T13:10:31.515" v="1055" actId="1076"/>
          <ac:picMkLst>
            <pc:docMk/>
            <pc:sldMk cId="1527386939" sldId="261"/>
            <ac:picMk id="14" creationId="{8835A8C3-FFF3-3F14-4A4C-B47EFFD1536F}"/>
          </ac:picMkLst>
        </pc:picChg>
        <pc:picChg chg="add del mod">
          <ac:chgData name="Salamah Alawiye" userId="933ff112-0deb-4b57-8bff-7b0f7ef11484" providerId="ADAL" clId="{6A856A21-AD6F-44ED-A57E-7F07F8A8A172}" dt="2023-06-04T13:12:05.358" v="1122" actId="478"/>
          <ac:picMkLst>
            <pc:docMk/>
            <pc:sldMk cId="1527386939" sldId="261"/>
            <ac:picMk id="16" creationId="{D2CAB90A-C378-648E-AE54-58DF0485242F}"/>
          </ac:picMkLst>
        </pc:picChg>
        <pc:picChg chg="add mod">
          <ac:chgData name="Salamah Alawiye" userId="933ff112-0deb-4b57-8bff-7b0f7ef11484" providerId="ADAL" clId="{6A856A21-AD6F-44ED-A57E-7F07F8A8A172}" dt="2023-06-04T13:12:15.785" v="1127" actId="14100"/>
          <ac:picMkLst>
            <pc:docMk/>
            <pc:sldMk cId="1527386939" sldId="261"/>
            <ac:picMk id="20" creationId="{4984B896-CB87-4BFA-07FF-0CCB21866645}"/>
          </ac:picMkLst>
        </pc:picChg>
      </pc:sldChg>
      <pc:sldChg chg="modSp mod">
        <pc:chgData name="Salamah Alawiye" userId="933ff112-0deb-4b57-8bff-7b0f7ef11484" providerId="ADAL" clId="{6A856A21-AD6F-44ED-A57E-7F07F8A8A172}" dt="2023-06-04T13:47:17.928" v="2958" actId="20577"/>
        <pc:sldMkLst>
          <pc:docMk/>
          <pc:sldMk cId="700209266" sldId="264"/>
        </pc:sldMkLst>
        <pc:spChg chg="mod">
          <ac:chgData name="Salamah Alawiye" userId="933ff112-0deb-4b57-8bff-7b0f7ef11484" providerId="ADAL" clId="{6A856A21-AD6F-44ED-A57E-7F07F8A8A172}" dt="2023-06-04T13:43:13.938" v="2521" actId="20577"/>
          <ac:spMkLst>
            <pc:docMk/>
            <pc:sldMk cId="700209266" sldId="264"/>
            <ac:spMk id="2" creationId="{DD0B6389-2374-4677-B8BB-59410CCC32FD}"/>
          </ac:spMkLst>
        </pc:spChg>
        <pc:graphicFrameChg chg="mod">
          <ac:chgData name="Salamah Alawiye" userId="933ff112-0deb-4b57-8bff-7b0f7ef11484" providerId="ADAL" clId="{6A856A21-AD6F-44ED-A57E-7F07F8A8A172}" dt="2023-06-04T13:47:17.928" v="2958" actId="20577"/>
          <ac:graphicFrameMkLst>
            <pc:docMk/>
            <pc:sldMk cId="700209266" sldId="264"/>
            <ac:graphicFrameMk id="6" creationId="{85168BDF-A0D9-4916-A9F9-41D8175A703C}"/>
          </ac:graphicFrameMkLst>
        </pc:graphicFrameChg>
      </pc:sldChg>
      <pc:sldChg chg="modSp del mod ord">
        <pc:chgData name="Salamah Alawiye" userId="933ff112-0deb-4b57-8bff-7b0f7ef11484" providerId="ADAL" clId="{6A856A21-AD6F-44ED-A57E-7F07F8A8A172}" dt="2023-06-04T14:05:22.364" v="4101" actId="2696"/>
        <pc:sldMkLst>
          <pc:docMk/>
          <pc:sldMk cId="2563119616" sldId="265"/>
        </pc:sldMkLst>
        <pc:spChg chg="mod">
          <ac:chgData name="Salamah Alawiye" userId="933ff112-0deb-4b57-8bff-7b0f7ef11484" providerId="ADAL" clId="{6A856A21-AD6F-44ED-A57E-7F07F8A8A172}" dt="2023-06-04T13:42:51.941" v="2501" actId="20577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Salamah Alawiye" userId="933ff112-0deb-4b57-8bff-7b0f7ef11484" providerId="ADAL" clId="{6A856A21-AD6F-44ED-A57E-7F07F8A8A172}" dt="2023-06-04T13:42:57.822" v="2502" actId="20577"/>
          <ac:spMkLst>
            <pc:docMk/>
            <pc:sldMk cId="2563119616" sldId="265"/>
            <ac:spMk id="3" creationId="{EFB90AB4-D228-4548-B072-726498212362}"/>
          </ac:spMkLst>
        </pc:spChg>
      </pc:sldChg>
      <pc:sldChg chg="del">
        <pc:chgData name="Salamah Alawiye" userId="933ff112-0deb-4b57-8bff-7b0f7ef11484" providerId="ADAL" clId="{6A856A21-AD6F-44ED-A57E-7F07F8A8A172}" dt="2023-06-04T13:38:17.730" v="2482" actId="2696"/>
        <pc:sldMkLst>
          <pc:docMk/>
          <pc:sldMk cId="2721508595" sldId="266"/>
        </pc:sldMkLst>
      </pc:sldChg>
      <pc:sldChg chg="modSp del mod">
        <pc:chgData name="Salamah Alawiye" userId="933ff112-0deb-4b57-8bff-7b0f7ef11484" providerId="ADAL" clId="{6A856A21-AD6F-44ED-A57E-7F07F8A8A172}" dt="2023-06-04T14:10:07.017" v="4451" actId="2696"/>
        <pc:sldMkLst>
          <pc:docMk/>
          <pc:sldMk cId="445070695" sldId="267"/>
        </pc:sldMkLst>
        <pc:spChg chg="mod">
          <ac:chgData name="Salamah Alawiye" userId="933ff112-0deb-4b57-8bff-7b0f7ef11484" providerId="ADAL" clId="{6A856A21-AD6F-44ED-A57E-7F07F8A8A172}" dt="2023-06-04T14:10:00.982" v="4450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del">
        <pc:chgData name="Salamah Alawiye" userId="933ff112-0deb-4b57-8bff-7b0f7ef11484" providerId="ADAL" clId="{6A856A21-AD6F-44ED-A57E-7F07F8A8A172}" dt="2023-06-04T13:38:02.136" v="2481" actId="2696"/>
        <pc:sldMkLst>
          <pc:docMk/>
          <pc:sldMk cId="3396266754" sldId="269"/>
        </pc:sldMkLst>
      </pc:sldChg>
      <pc:sldChg chg="modSp mod">
        <pc:chgData name="Salamah Alawiye" userId="933ff112-0deb-4b57-8bff-7b0f7ef11484" providerId="ADAL" clId="{6A856A21-AD6F-44ED-A57E-7F07F8A8A172}" dt="2023-06-04T14:51:02.423" v="4811" actId="20577"/>
        <pc:sldMkLst>
          <pc:docMk/>
          <pc:sldMk cId="932498405" sldId="270"/>
        </pc:sldMkLst>
        <pc:spChg chg="mod">
          <ac:chgData name="Salamah Alawiye" userId="933ff112-0deb-4b57-8bff-7b0f7ef11484" providerId="ADAL" clId="{6A856A21-AD6F-44ED-A57E-7F07F8A8A172}" dt="2023-06-04T13:47:52.571" v="2982" actId="14100"/>
          <ac:spMkLst>
            <pc:docMk/>
            <pc:sldMk cId="932498405" sldId="270"/>
            <ac:spMk id="3" creationId="{C55E2E3E-148D-4BE4-88A4-447C4BC35E68}"/>
          </ac:spMkLst>
        </pc:spChg>
        <pc:graphicFrameChg chg="mod modGraphic">
          <ac:chgData name="Salamah Alawiye" userId="933ff112-0deb-4b57-8bff-7b0f7ef11484" providerId="ADAL" clId="{6A856A21-AD6F-44ED-A57E-7F07F8A8A172}" dt="2023-06-04T14:51:02.423" v="4811" actId="20577"/>
          <ac:graphicFrameMkLst>
            <pc:docMk/>
            <pc:sldMk cId="932498405" sldId="270"/>
            <ac:graphicFrameMk id="2" creationId="{364D30CB-C02F-4FE1-9E72-11B75FF74851}"/>
          </ac:graphicFrameMkLst>
        </pc:graphicFrameChg>
      </pc:sldChg>
      <pc:sldChg chg="del">
        <pc:chgData name="Salamah Alawiye" userId="933ff112-0deb-4b57-8bff-7b0f7ef11484" providerId="ADAL" clId="{6A856A21-AD6F-44ED-A57E-7F07F8A8A172}" dt="2023-06-04T13:37:56.443" v="2480" actId="2696"/>
        <pc:sldMkLst>
          <pc:docMk/>
          <pc:sldMk cId="3335690284" sldId="271"/>
        </pc:sldMkLst>
      </pc:sldChg>
      <pc:sldChg chg="del">
        <pc:chgData name="Salamah Alawiye" userId="933ff112-0deb-4b57-8bff-7b0f7ef11484" providerId="ADAL" clId="{6A856A21-AD6F-44ED-A57E-7F07F8A8A172}" dt="2023-06-04T13:38:32.363" v="2483" actId="2696"/>
        <pc:sldMkLst>
          <pc:docMk/>
          <pc:sldMk cId="2639983765" sldId="273"/>
        </pc:sldMkLst>
      </pc:sldChg>
      <pc:sldChg chg="modSp mod">
        <pc:chgData name="Salamah Alawiye" userId="933ff112-0deb-4b57-8bff-7b0f7ef11484" providerId="ADAL" clId="{6A856A21-AD6F-44ED-A57E-7F07F8A8A172}" dt="2023-06-04T13:37:45.118" v="2479" actId="20577"/>
        <pc:sldMkLst>
          <pc:docMk/>
          <pc:sldMk cId="926184573" sldId="275"/>
        </pc:sldMkLst>
        <pc:spChg chg="mod">
          <ac:chgData name="Salamah Alawiye" userId="933ff112-0deb-4b57-8bff-7b0f7ef11484" providerId="ADAL" clId="{6A856A21-AD6F-44ED-A57E-7F07F8A8A172}" dt="2023-06-04T13:37:45.118" v="2479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add mod">
        <pc:chgData name="Salamah Alawiye" userId="933ff112-0deb-4b57-8bff-7b0f7ef11484" providerId="ADAL" clId="{6A856A21-AD6F-44ED-A57E-7F07F8A8A172}" dt="2023-06-04T12:55:32.775" v="841" actId="1037"/>
        <pc:sldMkLst>
          <pc:docMk/>
          <pc:sldMk cId="302879432" sldId="276"/>
        </pc:sldMkLst>
        <pc:spChg chg="mod">
          <ac:chgData name="Salamah Alawiye" userId="933ff112-0deb-4b57-8bff-7b0f7ef11484" providerId="ADAL" clId="{6A856A21-AD6F-44ED-A57E-7F07F8A8A172}" dt="2023-06-04T12:39:48.992" v="666" actId="1076"/>
          <ac:spMkLst>
            <pc:docMk/>
            <pc:sldMk cId="302879432" sldId="276"/>
            <ac:spMk id="3" creationId="{22788C46-D0BC-4307-AE55-7601A139E7CB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7" creationId="{F37ADBD0-9CE5-477C-D119-8D02010D6AFA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8" creationId="{FBD3F780-1A2C-9128-3024-D34F706D999B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9" creationId="{050B19B9-C2D9-0BE2-000D-FE6B3B7CAFED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10" creationId="{956A435F-6F0E-800F-2EA9-2F22A54AC691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11" creationId="{00E8F8BF-7A19-6A85-8FE2-9175AD1BA7B9}"/>
          </ac:spMkLst>
        </pc:spChg>
        <pc:spChg chg="add mod">
          <ac:chgData name="Salamah Alawiye" userId="933ff112-0deb-4b57-8bff-7b0f7ef11484" providerId="ADAL" clId="{6A856A21-AD6F-44ED-A57E-7F07F8A8A172}" dt="2023-06-04T12:55:27.510" v="840" actId="1038"/>
          <ac:spMkLst>
            <pc:docMk/>
            <pc:sldMk cId="302879432" sldId="276"/>
            <ac:spMk id="12" creationId="{AB17B829-9148-9AB1-C924-B5C72707B517}"/>
          </ac:spMkLst>
        </pc:spChg>
        <pc:spChg chg="add mod">
          <ac:chgData name="Salamah Alawiye" userId="933ff112-0deb-4b57-8bff-7b0f7ef11484" providerId="ADAL" clId="{6A856A21-AD6F-44ED-A57E-7F07F8A8A172}" dt="2023-06-04T12:55:10.193" v="838" actId="1038"/>
          <ac:spMkLst>
            <pc:docMk/>
            <pc:sldMk cId="302879432" sldId="276"/>
            <ac:spMk id="13" creationId="{EA6A7FFD-2609-6B80-7922-2F34B31C35F1}"/>
          </ac:spMkLst>
        </pc:spChg>
        <pc:spChg chg="add mod">
          <ac:chgData name="Salamah Alawiye" userId="933ff112-0deb-4b57-8bff-7b0f7ef11484" providerId="ADAL" clId="{6A856A21-AD6F-44ED-A57E-7F07F8A8A172}" dt="2023-06-04T12:55:03.877" v="837" actId="1035"/>
          <ac:spMkLst>
            <pc:docMk/>
            <pc:sldMk cId="302879432" sldId="276"/>
            <ac:spMk id="14" creationId="{8FBEAEF4-CB70-23DB-2244-D6146585E8ED}"/>
          </ac:spMkLst>
        </pc:spChg>
        <pc:spChg chg="add mod">
          <ac:chgData name="Salamah Alawiye" userId="933ff112-0deb-4b57-8bff-7b0f7ef11484" providerId="ADAL" clId="{6A856A21-AD6F-44ED-A57E-7F07F8A8A172}" dt="2023-06-04T12:55:32.775" v="841" actId="1037"/>
          <ac:spMkLst>
            <pc:docMk/>
            <pc:sldMk cId="302879432" sldId="276"/>
            <ac:spMk id="15" creationId="{9D39C97D-F5AD-A7A2-B6BC-A6B6CF1419AC}"/>
          </ac:spMkLst>
        </pc:spChg>
        <pc:spChg chg="add mod">
          <ac:chgData name="Salamah Alawiye" userId="933ff112-0deb-4b57-8bff-7b0f7ef11484" providerId="ADAL" clId="{6A856A21-AD6F-44ED-A57E-7F07F8A8A172}" dt="2023-06-04T12:54:50.275" v="834" actId="1038"/>
          <ac:spMkLst>
            <pc:docMk/>
            <pc:sldMk cId="302879432" sldId="276"/>
            <ac:spMk id="16" creationId="{AA794A4E-3E83-6838-AC70-CB6C36AD5FB8}"/>
          </ac:spMkLst>
        </pc:spChg>
        <pc:spChg chg="add mod">
          <ac:chgData name="Salamah Alawiye" userId="933ff112-0deb-4b57-8bff-7b0f7ef11484" providerId="ADAL" clId="{6A856A21-AD6F-44ED-A57E-7F07F8A8A172}" dt="2023-06-04T12:55:24.716" v="839" actId="1038"/>
          <ac:spMkLst>
            <pc:docMk/>
            <pc:sldMk cId="302879432" sldId="276"/>
            <ac:spMk id="17" creationId="{F20E8E93-E3DA-F571-A9A9-6B1BE012354C}"/>
          </ac:spMkLst>
        </pc:spChg>
      </pc:sldChg>
      <pc:sldChg chg="addSp delSp modSp add mod">
        <pc:chgData name="Salamah Alawiye" userId="933ff112-0deb-4b57-8bff-7b0f7ef11484" providerId="ADAL" clId="{6A856A21-AD6F-44ED-A57E-7F07F8A8A172}" dt="2023-06-04T13:26:14.966" v="2103" actId="14100"/>
        <pc:sldMkLst>
          <pc:docMk/>
          <pc:sldMk cId="3047786594" sldId="277"/>
        </pc:sldMkLst>
        <pc:spChg chg="mod">
          <ac:chgData name="Salamah Alawiye" userId="933ff112-0deb-4b57-8bff-7b0f7ef11484" providerId="ADAL" clId="{6A856A21-AD6F-44ED-A57E-7F07F8A8A172}" dt="2023-06-04T13:22:35.276" v="1736" actId="20577"/>
          <ac:spMkLst>
            <pc:docMk/>
            <pc:sldMk cId="3047786594" sldId="277"/>
            <ac:spMk id="2" creationId="{F96F75DE-8A44-4EC5-83C6-95BDDF10DFD9}"/>
          </ac:spMkLst>
        </pc:spChg>
        <pc:spChg chg="add del mod">
          <ac:chgData name="Salamah Alawiye" userId="933ff112-0deb-4b57-8bff-7b0f7ef11484" providerId="ADAL" clId="{6A856A21-AD6F-44ED-A57E-7F07F8A8A172}" dt="2023-06-04T13:20:42.115" v="1707" actId="931"/>
          <ac:spMkLst>
            <pc:docMk/>
            <pc:sldMk cId="3047786594" sldId="277"/>
            <ac:spMk id="7" creationId="{E7A757DE-B2A6-225C-F90E-65E2A8918E30}"/>
          </ac:spMkLst>
        </pc:spChg>
        <pc:spChg chg="mod">
          <ac:chgData name="Salamah Alawiye" userId="933ff112-0deb-4b57-8bff-7b0f7ef11484" providerId="ADAL" clId="{6A856A21-AD6F-44ED-A57E-7F07F8A8A172}" dt="2023-06-04T13:26:00.206" v="2101" actId="14100"/>
          <ac:spMkLst>
            <pc:docMk/>
            <pc:sldMk cId="3047786594" sldId="277"/>
            <ac:spMk id="8" creationId="{D7FFEA30-4DAB-F7E1-674C-CA52F71BA73E}"/>
          </ac:spMkLst>
        </pc:spChg>
        <pc:spChg chg="mod">
          <ac:chgData name="Salamah Alawiye" userId="933ff112-0deb-4b57-8bff-7b0f7ef11484" providerId="ADAL" clId="{6A856A21-AD6F-44ED-A57E-7F07F8A8A172}" dt="2023-06-04T13:25:55.073" v="2100" actId="14100"/>
          <ac:spMkLst>
            <pc:docMk/>
            <pc:sldMk cId="3047786594" sldId="277"/>
            <ac:spMk id="9" creationId="{65963D3C-764F-5D59-B739-C236DC0E4FB7}"/>
          </ac:spMkLst>
        </pc:spChg>
        <pc:spChg chg="add del mod">
          <ac:chgData name="Salamah Alawiye" userId="933ff112-0deb-4b57-8bff-7b0f7ef11484" providerId="ADAL" clId="{6A856A21-AD6F-44ED-A57E-7F07F8A8A172}" dt="2023-06-04T13:20:52.527" v="1711" actId="931"/>
          <ac:spMkLst>
            <pc:docMk/>
            <pc:sldMk cId="3047786594" sldId="277"/>
            <ac:spMk id="14" creationId="{059452E8-108E-60E3-D1E7-FD788B8B60C0}"/>
          </ac:spMkLst>
        </pc:spChg>
        <pc:spChg chg="add del mod">
          <ac:chgData name="Salamah Alawiye" userId="933ff112-0deb-4b57-8bff-7b0f7ef11484" providerId="ADAL" clId="{6A856A21-AD6F-44ED-A57E-7F07F8A8A172}" dt="2023-06-04T13:21:31.322" v="1715" actId="931"/>
          <ac:spMkLst>
            <pc:docMk/>
            <pc:sldMk cId="3047786594" sldId="277"/>
            <ac:spMk id="19" creationId="{50C56158-99B3-59CB-7C69-9FFE85014B2A}"/>
          </ac:spMkLst>
        </pc:spChg>
        <pc:spChg chg="add del mod">
          <ac:chgData name="Salamah Alawiye" userId="933ff112-0deb-4b57-8bff-7b0f7ef11484" providerId="ADAL" clId="{6A856A21-AD6F-44ED-A57E-7F07F8A8A172}" dt="2023-06-04T13:21:38.541" v="1719" actId="931"/>
          <ac:spMkLst>
            <pc:docMk/>
            <pc:sldMk cId="3047786594" sldId="277"/>
            <ac:spMk id="23" creationId="{C844840D-CED7-A355-ABA6-A2F39FA45C40}"/>
          </ac:spMkLst>
        </pc:spChg>
        <pc:picChg chg="add del mod">
          <ac:chgData name="Salamah Alawiye" userId="933ff112-0deb-4b57-8bff-7b0f7ef11484" providerId="ADAL" clId="{6A856A21-AD6F-44ED-A57E-7F07F8A8A172}" dt="2023-06-04T13:20:59.018" v="1714" actId="478"/>
          <ac:picMkLst>
            <pc:docMk/>
            <pc:sldMk cId="3047786594" sldId="277"/>
            <ac:picMk id="11" creationId="{AD39F8B3-DABC-7382-099F-2AAD75D22659}"/>
          </ac:picMkLst>
        </pc:picChg>
        <pc:picChg chg="del">
          <ac:chgData name="Salamah Alawiye" userId="933ff112-0deb-4b57-8bff-7b0f7ef11484" providerId="ADAL" clId="{6A856A21-AD6F-44ED-A57E-7F07F8A8A172}" dt="2023-06-04T13:20:31.579" v="1706" actId="478"/>
          <ac:picMkLst>
            <pc:docMk/>
            <pc:sldMk cId="3047786594" sldId="277"/>
            <ac:picMk id="13" creationId="{73B639DE-41A7-12A2-B1E7-43C38002AE74}"/>
          </ac:picMkLst>
        </pc:picChg>
        <pc:picChg chg="del">
          <ac:chgData name="Salamah Alawiye" userId="933ff112-0deb-4b57-8bff-7b0f7ef11484" providerId="ADAL" clId="{6A856A21-AD6F-44ED-A57E-7F07F8A8A172}" dt="2023-06-04T13:20:46.812" v="1710" actId="478"/>
          <ac:picMkLst>
            <pc:docMk/>
            <pc:sldMk cId="3047786594" sldId="277"/>
            <ac:picMk id="15" creationId="{5BA8CF4A-1186-B65A-E676-6348FFAC6D45}"/>
          </ac:picMkLst>
        </pc:picChg>
        <pc:picChg chg="add mod">
          <ac:chgData name="Salamah Alawiye" userId="933ff112-0deb-4b57-8bff-7b0f7ef11484" providerId="ADAL" clId="{6A856A21-AD6F-44ED-A57E-7F07F8A8A172}" dt="2023-06-04T13:26:08.764" v="2102" actId="14100"/>
          <ac:picMkLst>
            <pc:docMk/>
            <pc:sldMk cId="3047786594" sldId="277"/>
            <ac:picMk id="17" creationId="{2A2A2AE4-3A27-3113-7EA7-B3172693120C}"/>
          </ac:picMkLst>
        </pc:picChg>
        <pc:picChg chg="add del mod">
          <ac:chgData name="Salamah Alawiye" userId="933ff112-0deb-4b57-8bff-7b0f7ef11484" providerId="ADAL" clId="{6A856A21-AD6F-44ED-A57E-7F07F8A8A172}" dt="2023-06-04T13:21:34.098" v="1718" actId="478"/>
          <ac:picMkLst>
            <pc:docMk/>
            <pc:sldMk cId="3047786594" sldId="277"/>
            <ac:picMk id="21" creationId="{C591F3BE-1BAE-EC63-BE3A-A76F191DEAF8}"/>
          </ac:picMkLst>
        </pc:picChg>
        <pc:picChg chg="add mod">
          <ac:chgData name="Salamah Alawiye" userId="933ff112-0deb-4b57-8bff-7b0f7ef11484" providerId="ADAL" clId="{6A856A21-AD6F-44ED-A57E-7F07F8A8A172}" dt="2023-06-04T13:26:14.966" v="2103" actId="14100"/>
          <ac:picMkLst>
            <pc:docMk/>
            <pc:sldMk cId="3047786594" sldId="277"/>
            <ac:picMk id="25" creationId="{A07901DE-B184-C1C1-B3C7-BB816EF09C8B}"/>
          </ac:picMkLst>
        </pc:picChg>
      </pc:sldChg>
      <pc:sldChg chg="addSp delSp modSp add mod modClrScheme chgLayout">
        <pc:chgData name="Salamah Alawiye" userId="933ff112-0deb-4b57-8bff-7b0f7ef11484" providerId="ADAL" clId="{6A856A21-AD6F-44ED-A57E-7F07F8A8A172}" dt="2023-06-04T13:27:35.628" v="2117" actId="1076"/>
        <pc:sldMkLst>
          <pc:docMk/>
          <pc:sldMk cId="863482413" sldId="278"/>
        </pc:sldMkLst>
        <pc:spChg chg="mod ord">
          <ac:chgData name="Salamah Alawiye" userId="933ff112-0deb-4b57-8bff-7b0f7ef11484" providerId="ADAL" clId="{6A856A21-AD6F-44ED-A57E-7F07F8A8A172}" dt="2023-06-04T13:26:50.889" v="2105" actId="700"/>
          <ac:spMkLst>
            <pc:docMk/>
            <pc:sldMk cId="863482413" sldId="278"/>
            <ac:spMk id="2" creationId="{F96F75DE-8A44-4EC5-83C6-95BDDF10DFD9}"/>
          </ac:spMkLst>
        </pc:spChg>
        <pc:spChg chg="mod ord">
          <ac:chgData name="Salamah Alawiye" userId="933ff112-0deb-4b57-8bff-7b0f7ef11484" providerId="ADAL" clId="{6A856A21-AD6F-44ED-A57E-7F07F8A8A172}" dt="2023-06-04T13:26:50.889" v="2105" actId="700"/>
          <ac:spMkLst>
            <pc:docMk/>
            <pc:sldMk cId="863482413" sldId="278"/>
            <ac:spMk id="3" creationId="{4E809DF5-56B4-304A-8777-BB8576005AF2}"/>
          </ac:spMkLst>
        </pc:spChg>
        <pc:spChg chg="mod ord">
          <ac:chgData name="Salamah Alawiye" userId="933ff112-0deb-4b57-8bff-7b0f7ef11484" providerId="ADAL" clId="{6A856A21-AD6F-44ED-A57E-7F07F8A8A172}" dt="2023-06-04T13:26:50.889" v="2105" actId="700"/>
          <ac:spMkLst>
            <pc:docMk/>
            <pc:sldMk cId="863482413" sldId="278"/>
            <ac:spMk id="5" creationId="{0A79A912-225F-BE40-9F3E-0255524448CD}"/>
          </ac:spMkLst>
        </pc:spChg>
        <pc:spChg chg="mod ord">
          <ac:chgData name="Salamah Alawiye" userId="933ff112-0deb-4b57-8bff-7b0f7ef11484" providerId="ADAL" clId="{6A856A21-AD6F-44ED-A57E-7F07F8A8A172}" dt="2023-06-04T13:26:50.889" v="2105" actId="700"/>
          <ac:spMkLst>
            <pc:docMk/>
            <pc:sldMk cId="863482413" sldId="278"/>
            <ac:spMk id="6" creationId="{50B6C709-8794-DF4E-A15C-6E648F09DD12}"/>
          </ac:spMkLst>
        </pc:spChg>
        <pc:spChg chg="add del mod">
          <ac:chgData name="Salamah Alawiye" userId="933ff112-0deb-4b57-8bff-7b0f7ef11484" providerId="ADAL" clId="{6A856A21-AD6F-44ED-A57E-7F07F8A8A172}" dt="2023-06-04T13:27:18.182" v="2112" actId="931"/>
          <ac:spMkLst>
            <pc:docMk/>
            <pc:sldMk cId="863482413" sldId="278"/>
            <ac:spMk id="7" creationId="{8BD927ED-C6DC-B1CF-0BD1-525017AA9E5B}"/>
          </ac:spMkLst>
        </pc:spChg>
        <pc:spChg chg="del mod ord">
          <ac:chgData name="Salamah Alawiye" userId="933ff112-0deb-4b57-8bff-7b0f7ef11484" providerId="ADAL" clId="{6A856A21-AD6F-44ED-A57E-7F07F8A8A172}" dt="2023-06-04T13:26:58.767" v="2107" actId="478"/>
          <ac:spMkLst>
            <pc:docMk/>
            <pc:sldMk cId="863482413" sldId="278"/>
            <ac:spMk id="8" creationId="{D7FFEA30-4DAB-F7E1-674C-CA52F71BA73E}"/>
          </ac:spMkLst>
        </pc:spChg>
        <pc:spChg chg="del mod ord">
          <ac:chgData name="Salamah Alawiye" userId="933ff112-0deb-4b57-8bff-7b0f7ef11484" providerId="ADAL" clId="{6A856A21-AD6F-44ED-A57E-7F07F8A8A172}" dt="2023-06-04T13:27:08.927" v="2111" actId="478"/>
          <ac:spMkLst>
            <pc:docMk/>
            <pc:sldMk cId="863482413" sldId="278"/>
            <ac:spMk id="9" creationId="{65963D3C-764F-5D59-B739-C236DC0E4FB7}"/>
          </ac:spMkLst>
        </pc:spChg>
        <pc:picChg chg="add mod">
          <ac:chgData name="Salamah Alawiye" userId="933ff112-0deb-4b57-8bff-7b0f7ef11484" providerId="ADAL" clId="{6A856A21-AD6F-44ED-A57E-7F07F8A8A172}" dt="2023-06-04T13:27:35.628" v="2117" actId="1076"/>
          <ac:picMkLst>
            <pc:docMk/>
            <pc:sldMk cId="863482413" sldId="278"/>
            <ac:picMk id="11" creationId="{AB129D13-8171-9723-A75A-7DECD67DF71B}"/>
          </ac:picMkLst>
        </pc:picChg>
        <pc:picChg chg="del mod ord">
          <ac:chgData name="Salamah Alawiye" userId="933ff112-0deb-4b57-8bff-7b0f7ef11484" providerId="ADAL" clId="{6A856A21-AD6F-44ED-A57E-7F07F8A8A172}" dt="2023-06-04T13:27:05.029" v="2109" actId="478"/>
          <ac:picMkLst>
            <pc:docMk/>
            <pc:sldMk cId="863482413" sldId="278"/>
            <ac:picMk id="17" creationId="{2A2A2AE4-3A27-3113-7EA7-B3172693120C}"/>
          </ac:picMkLst>
        </pc:picChg>
        <pc:picChg chg="del mod ord">
          <ac:chgData name="Salamah Alawiye" userId="933ff112-0deb-4b57-8bff-7b0f7ef11484" providerId="ADAL" clId="{6A856A21-AD6F-44ED-A57E-7F07F8A8A172}" dt="2023-06-04T13:27:01.716" v="2108" actId="478"/>
          <ac:picMkLst>
            <pc:docMk/>
            <pc:sldMk cId="863482413" sldId="278"/>
            <ac:picMk id="25" creationId="{A07901DE-B184-C1C1-B3C7-BB816EF09C8B}"/>
          </ac:picMkLst>
        </pc:picChg>
      </pc:sldChg>
      <pc:sldChg chg="addSp delSp modSp add mod ord">
        <pc:chgData name="Salamah Alawiye" userId="933ff112-0deb-4b57-8bff-7b0f7ef11484" providerId="ADAL" clId="{6A856A21-AD6F-44ED-A57E-7F07F8A8A172}" dt="2023-06-04T15:02:26.061" v="4813"/>
        <pc:sldMkLst>
          <pc:docMk/>
          <pc:sldMk cId="1487977897" sldId="279"/>
        </pc:sldMkLst>
        <pc:spChg chg="add del mod">
          <ac:chgData name="Salamah Alawiye" userId="933ff112-0deb-4b57-8bff-7b0f7ef11484" providerId="ADAL" clId="{6A856A21-AD6F-44ED-A57E-7F07F8A8A172}" dt="2023-06-04T13:28:09.464" v="2120" actId="931"/>
          <ac:spMkLst>
            <pc:docMk/>
            <pc:sldMk cId="1487977897" sldId="279"/>
            <ac:spMk id="7" creationId="{85AD64E8-D3F7-F6B3-FF26-C90723081A8B}"/>
          </ac:spMkLst>
        </pc:spChg>
        <pc:spChg chg="add mod">
          <ac:chgData name="Salamah Alawiye" userId="933ff112-0deb-4b57-8bff-7b0f7ef11484" providerId="ADAL" clId="{6A856A21-AD6F-44ED-A57E-7F07F8A8A172}" dt="2023-06-04T13:32:48.178" v="2384" actId="14100"/>
          <ac:spMkLst>
            <pc:docMk/>
            <pc:sldMk cId="1487977897" sldId="279"/>
            <ac:spMk id="12" creationId="{C3BB62B5-8784-8088-F248-B3E1C99CF4AF}"/>
          </ac:spMkLst>
        </pc:spChg>
        <pc:picChg chg="add del mod">
          <ac:chgData name="Salamah Alawiye" userId="933ff112-0deb-4b57-8bff-7b0f7ef11484" providerId="ADAL" clId="{6A856A21-AD6F-44ED-A57E-7F07F8A8A172}" dt="2023-06-04T13:28:23.669" v="2125" actId="478"/>
          <ac:picMkLst>
            <pc:docMk/>
            <pc:sldMk cId="1487977897" sldId="279"/>
            <ac:picMk id="9" creationId="{C088DCE3-3391-4DD7-3A4A-9070740DBE0E}"/>
          </ac:picMkLst>
        </pc:picChg>
        <pc:picChg chg="del">
          <ac:chgData name="Salamah Alawiye" userId="933ff112-0deb-4b57-8bff-7b0f7ef11484" providerId="ADAL" clId="{6A856A21-AD6F-44ED-A57E-7F07F8A8A172}" dt="2023-06-04T13:28:01.756" v="2119" actId="478"/>
          <ac:picMkLst>
            <pc:docMk/>
            <pc:sldMk cId="1487977897" sldId="279"/>
            <ac:picMk id="11" creationId="{AB129D13-8171-9723-A75A-7DECD67DF71B}"/>
          </ac:picMkLst>
        </pc:picChg>
        <pc:picChg chg="add mod">
          <ac:chgData name="Salamah Alawiye" userId="933ff112-0deb-4b57-8bff-7b0f7ef11484" providerId="ADAL" clId="{6A856A21-AD6F-44ED-A57E-7F07F8A8A172}" dt="2023-06-04T13:32:28.626" v="2381" actId="14100"/>
          <ac:picMkLst>
            <pc:docMk/>
            <pc:sldMk cId="1487977897" sldId="279"/>
            <ac:picMk id="14" creationId="{DD085B46-135E-BED7-B92B-F1B235CBDD34}"/>
          </ac:picMkLst>
        </pc:picChg>
      </pc:sldChg>
      <pc:sldChg chg="addSp delSp modSp add mod ord">
        <pc:chgData name="Salamah Alawiye" userId="933ff112-0deb-4b57-8bff-7b0f7ef11484" providerId="ADAL" clId="{6A856A21-AD6F-44ED-A57E-7F07F8A8A172}" dt="2023-06-04T13:33:48.161" v="2452" actId="403"/>
        <pc:sldMkLst>
          <pc:docMk/>
          <pc:sldMk cId="2754979479" sldId="280"/>
        </pc:sldMkLst>
        <pc:spChg chg="add del mod">
          <ac:chgData name="Salamah Alawiye" userId="933ff112-0deb-4b57-8bff-7b0f7ef11484" providerId="ADAL" clId="{6A856A21-AD6F-44ED-A57E-7F07F8A8A172}" dt="2023-06-04T13:28:38.400" v="2130" actId="931"/>
          <ac:spMkLst>
            <pc:docMk/>
            <pc:sldMk cId="2754979479" sldId="280"/>
            <ac:spMk id="7" creationId="{15C75C8C-49E8-AC0B-A00F-9E1D0E6114DD}"/>
          </ac:spMkLst>
        </pc:spChg>
        <pc:spChg chg="mod">
          <ac:chgData name="Salamah Alawiye" userId="933ff112-0deb-4b57-8bff-7b0f7ef11484" providerId="ADAL" clId="{6A856A21-AD6F-44ED-A57E-7F07F8A8A172}" dt="2023-06-04T13:33:48.161" v="2452" actId="403"/>
          <ac:spMkLst>
            <pc:docMk/>
            <pc:sldMk cId="2754979479" sldId="280"/>
            <ac:spMk id="8" creationId="{D7FFEA30-4DAB-F7E1-674C-CA52F71BA73E}"/>
          </ac:spMkLst>
        </pc:spChg>
        <pc:spChg chg="del mod">
          <ac:chgData name="Salamah Alawiye" userId="933ff112-0deb-4b57-8bff-7b0f7ef11484" providerId="ADAL" clId="{6A856A21-AD6F-44ED-A57E-7F07F8A8A172}" dt="2023-06-04T13:31:52.807" v="2372" actId="478"/>
          <ac:spMkLst>
            <pc:docMk/>
            <pc:sldMk cId="2754979479" sldId="280"/>
            <ac:spMk id="9" creationId="{65963D3C-764F-5D59-B739-C236DC0E4FB7}"/>
          </ac:spMkLst>
        </pc:spChg>
        <pc:spChg chg="add del mod">
          <ac:chgData name="Salamah Alawiye" userId="933ff112-0deb-4b57-8bff-7b0f7ef11484" providerId="ADAL" clId="{6A856A21-AD6F-44ED-A57E-7F07F8A8A172}" dt="2023-06-04T13:28:46.767" v="2134" actId="931"/>
          <ac:spMkLst>
            <pc:docMk/>
            <pc:sldMk cId="2754979479" sldId="280"/>
            <ac:spMk id="13" creationId="{85E928BC-C2F4-41A5-11F8-127F322D52A2}"/>
          </ac:spMkLst>
        </pc:spChg>
        <pc:spChg chg="add del mod">
          <ac:chgData name="Salamah Alawiye" userId="933ff112-0deb-4b57-8bff-7b0f7ef11484" providerId="ADAL" clId="{6A856A21-AD6F-44ED-A57E-7F07F8A8A172}" dt="2023-06-04T13:32:54.978" v="2385" actId="478"/>
          <ac:spMkLst>
            <pc:docMk/>
            <pc:sldMk cId="2754979479" sldId="280"/>
            <ac:spMk id="18" creationId="{F1600898-2FDE-6D65-507A-AA7A8A0C76F2}"/>
          </ac:spMkLst>
        </pc:spChg>
        <pc:picChg chg="add mod">
          <ac:chgData name="Salamah Alawiye" userId="933ff112-0deb-4b57-8bff-7b0f7ef11484" providerId="ADAL" clId="{6A856A21-AD6F-44ED-A57E-7F07F8A8A172}" dt="2023-06-04T13:32:59.963" v="2387" actId="14100"/>
          <ac:picMkLst>
            <pc:docMk/>
            <pc:sldMk cId="2754979479" sldId="280"/>
            <ac:picMk id="11" creationId="{19178100-1ECD-29A8-D720-8466B86E40D6}"/>
          </ac:picMkLst>
        </pc:picChg>
        <pc:picChg chg="add del mod">
          <ac:chgData name="Salamah Alawiye" userId="933ff112-0deb-4b57-8bff-7b0f7ef11484" providerId="ADAL" clId="{6A856A21-AD6F-44ED-A57E-7F07F8A8A172}" dt="2023-06-04T13:31:40.198" v="2369" actId="478"/>
          <ac:picMkLst>
            <pc:docMk/>
            <pc:sldMk cId="2754979479" sldId="280"/>
            <ac:picMk id="15" creationId="{0B81DEF9-5416-6CEE-F574-86A8F5971A2E}"/>
          </ac:picMkLst>
        </pc:picChg>
        <pc:picChg chg="del">
          <ac:chgData name="Salamah Alawiye" userId="933ff112-0deb-4b57-8bff-7b0f7ef11484" providerId="ADAL" clId="{6A856A21-AD6F-44ED-A57E-7F07F8A8A172}" dt="2023-06-04T13:28:40.303" v="2133" actId="478"/>
          <ac:picMkLst>
            <pc:docMk/>
            <pc:sldMk cId="2754979479" sldId="280"/>
            <ac:picMk id="17" creationId="{2A2A2AE4-3A27-3113-7EA7-B3172693120C}"/>
          </ac:picMkLst>
        </pc:picChg>
        <pc:picChg chg="del">
          <ac:chgData name="Salamah Alawiye" userId="933ff112-0deb-4b57-8bff-7b0f7ef11484" providerId="ADAL" clId="{6A856A21-AD6F-44ED-A57E-7F07F8A8A172}" dt="2023-06-04T13:28:33.097" v="2129" actId="478"/>
          <ac:picMkLst>
            <pc:docMk/>
            <pc:sldMk cId="2754979479" sldId="280"/>
            <ac:picMk id="25" creationId="{A07901DE-B184-C1C1-B3C7-BB816EF09C8B}"/>
          </ac:picMkLst>
        </pc:picChg>
      </pc:sldChg>
      <pc:sldChg chg="addSp delSp modSp add mod">
        <pc:chgData name="Salamah Alawiye" userId="933ff112-0deb-4b57-8bff-7b0f7ef11484" providerId="ADAL" clId="{6A856A21-AD6F-44ED-A57E-7F07F8A8A172}" dt="2023-06-04T14:00:19.909" v="3933" actId="20577"/>
        <pc:sldMkLst>
          <pc:docMk/>
          <pc:sldMk cId="1582794913" sldId="281"/>
        </pc:sldMkLst>
        <pc:spChg chg="add del mod">
          <ac:chgData name="Salamah Alawiye" userId="933ff112-0deb-4b57-8bff-7b0f7ef11484" providerId="ADAL" clId="{6A856A21-AD6F-44ED-A57E-7F07F8A8A172}" dt="2023-06-04T13:57:35.696" v="3669" actId="931"/>
          <ac:spMkLst>
            <pc:docMk/>
            <pc:sldMk cId="1582794913" sldId="281"/>
            <ac:spMk id="7" creationId="{74E8CA29-A824-AE5F-3527-D6D112BFC734}"/>
          </ac:spMkLst>
        </pc:spChg>
        <pc:spChg chg="mod">
          <ac:chgData name="Salamah Alawiye" userId="933ff112-0deb-4b57-8bff-7b0f7ef11484" providerId="ADAL" clId="{6A856A21-AD6F-44ED-A57E-7F07F8A8A172}" dt="2023-06-04T14:00:19.909" v="3933" actId="20577"/>
          <ac:spMkLst>
            <pc:docMk/>
            <pc:sldMk cId="1582794913" sldId="281"/>
            <ac:spMk id="8" creationId="{D7FFEA30-4DAB-F7E1-674C-CA52F71BA73E}"/>
          </ac:spMkLst>
        </pc:spChg>
        <pc:picChg chg="add mod">
          <ac:chgData name="Salamah Alawiye" userId="933ff112-0deb-4b57-8bff-7b0f7ef11484" providerId="ADAL" clId="{6A856A21-AD6F-44ED-A57E-7F07F8A8A172}" dt="2023-06-04T13:58:06.423" v="3682" actId="14100"/>
          <ac:picMkLst>
            <pc:docMk/>
            <pc:sldMk cId="1582794913" sldId="281"/>
            <ac:picMk id="10" creationId="{EED100C5-F2AE-EF34-39AE-CE7F7043327C}"/>
          </ac:picMkLst>
        </pc:picChg>
        <pc:picChg chg="del">
          <ac:chgData name="Salamah Alawiye" userId="933ff112-0deb-4b57-8bff-7b0f7ef11484" providerId="ADAL" clId="{6A856A21-AD6F-44ED-A57E-7F07F8A8A172}" dt="2023-06-04T13:57:26.639" v="3667" actId="478"/>
          <ac:picMkLst>
            <pc:docMk/>
            <pc:sldMk cId="1582794913" sldId="281"/>
            <ac:picMk id="11" creationId="{19178100-1ECD-29A8-D720-8466B86E40D6}"/>
          </ac:picMkLst>
        </pc:picChg>
      </pc:sldChg>
      <pc:sldChg chg="addSp delSp modSp add mod">
        <pc:chgData name="Salamah Alawiye" userId="933ff112-0deb-4b57-8bff-7b0f7ef11484" providerId="ADAL" clId="{6A856A21-AD6F-44ED-A57E-7F07F8A8A172}" dt="2023-06-04T14:46:01.876" v="4583" actId="14100"/>
        <pc:sldMkLst>
          <pc:docMk/>
          <pc:sldMk cId="696870848" sldId="282"/>
        </pc:sldMkLst>
        <pc:spChg chg="mod">
          <ac:chgData name="Salamah Alawiye" userId="933ff112-0deb-4b57-8bff-7b0f7ef11484" providerId="ADAL" clId="{6A856A21-AD6F-44ED-A57E-7F07F8A8A172}" dt="2023-06-04T14:18:49.789" v="4508" actId="1076"/>
          <ac:spMkLst>
            <pc:docMk/>
            <pc:sldMk cId="696870848" sldId="282"/>
            <ac:spMk id="2" creationId="{F96F75DE-8A44-4EC5-83C6-95BDDF10DFD9}"/>
          </ac:spMkLst>
        </pc:spChg>
        <pc:spChg chg="mod">
          <ac:chgData name="Salamah Alawiye" userId="933ff112-0deb-4b57-8bff-7b0f7ef11484" providerId="ADAL" clId="{6A856A21-AD6F-44ED-A57E-7F07F8A8A172}" dt="2023-06-04T14:45:51.652" v="4581" actId="14100"/>
          <ac:spMkLst>
            <pc:docMk/>
            <pc:sldMk cId="696870848" sldId="282"/>
            <ac:spMk id="12" creationId="{C3BB62B5-8784-8088-F248-B3E1C99CF4AF}"/>
          </ac:spMkLst>
        </pc:spChg>
        <pc:picChg chg="add del mod">
          <ac:chgData name="Salamah Alawiye" userId="933ff112-0deb-4b57-8bff-7b0f7ef11484" providerId="ADAL" clId="{6A856A21-AD6F-44ED-A57E-7F07F8A8A172}" dt="2023-06-04T14:17:32.309" v="4497" actId="478"/>
          <ac:picMkLst>
            <pc:docMk/>
            <pc:sldMk cId="696870848" sldId="282"/>
            <ac:picMk id="7" creationId="{0807D84D-D51D-EA0C-AB32-F95C71BBE628}"/>
          </ac:picMkLst>
        </pc:picChg>
        <pc:picChg chg="add mod">
          <ac:chgData name="Salamah Alawiye" userId="933ff112-0deb-4b57-8bff-7b0f7ef11484" providerId="ADAL" clId="{6A856A21-AD6F-44ED-A57E-7F07F8A8A172}" dt="2023-06-04T14:46:01.876" v="4583" actId="14100"/>
          <ac:picMkLst>
            <pc:docMk/>
            <pc:sldMk cId="696870848" sldId="282"/>
            <ac:picMk id="9" creationId="{C537DC78-A209-C4EC-A495-56FEEA1AF3DB}"/>
          </ac:picMkLst>
        </pc:picChg>
        <pc:picChg chg="del">
          <ac:chgData name="Salamah Alawiye" userId="933ff112-0deb-4b57-8bff-7b0f7ef11484" providerId="ADAL" clId="{6A856A21-AD6F-44ED-A57E-7F07F8A8A172}" dt="2023-06-04T14:15:53.567" v="4491" actId="478"/>
          <ac:picMkLst>
            <pc:docMk/>
            <pc:sldMk cId="696870848" sldId="282"/>
            <ac:picMk id="14" creationId="{DD085B46-135E-BED7-B92B-F1B235CBDD3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4DD54-7812-4DB2-8BFA-8AD6016483A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B0F23181-01A6-4FC3-8CB2-3F1F15D3B91E}">
      <dgm:prSet phldrT="[Text]"/>
      <dgm:spPr/>
      <dgm:t>
        <a:bodyPr/>
        <a:lstStyle/>
        <a:p>
          <a:r>
            <a:rPr lang="en-US" dirty="0"/>
            <a:t>INTRODUCTION</a:t>
          </a:r>
          <a:endParaRPr lang="en-NG" dirty="0"/>
        </a:p>
      </dgm:t>
    </dgm:pt>
    <dgm:pt modelId="{EA3B2B39-7B54-409D-A6DC-3E9DF22378CA}" type="parTrans" cxnId="{6DC80A8B-0E2F-4898-AA69-28448577A6B1}">
      <dgm:prSet/>
      <dgm:spPr/>
      <dgm:t>
        <a:bodyPr/>
        <a:lstStyle/>
        <a:p>
          <a:endParaRPr lang="en-NG"/>
        </a:p>
      </dgm:t>
    </dgm:pt>
    <dgm:pt modelId="{D4103D24-2EB7-4C4E-8A4A-64439D036641}" type="sibTrans" cxnId="{6DC80A8B-0E2F-4898-AA69-28448577A6B1}">
      <dgm:prSet/>
      <dgm:spPr/>
      <dgm:t>
        <a:bodyPr/>
        <a:lstStyle/>
        <a:p>
          <a:endParaRPr lang="en-NG"/>
        </a:p>
      </dgm:t>
    </dgm:pt>
    <dgm:pt modelId="{C9930036-84C6-4B08-AED1-5187EDE7FC73}">
      <dgm:prSet phldrT="[Text]"/>
      <dgm:spPr/>
      <dgm:t>
        <a:bodyPr/>
        <a:lstStyle/>
        <a:p>
          <a:r>
            <a:rPr lang="en-US" dirty="0"/>
            <a:t>PROBLEM DEFINITION</a:t>
          </a:r>
          <a:endParaRPr lang="en-NG" dirty="0"/>
        </a:p>
      </dgm:t>
    </dgm:pt>
    <dgm:pt modelId="{3AA32EB6-3AF4-4E82-BCAB-0B778E13F22B}" type="parTrans" cxnId="{E5B168F1-2334-4BF7-8DF7-965528933051}">
      <dgm:prSet/>
      <dgm:spPr/>
      <dgm:t>
        <a:bodyPr/>
        <a:lstStyle/>
        <a:p>
          <a:endParaRPr lang="en-NG"/>
        </a:p>
      </dgm:t>
    </dgm:pt>
    <dgm:pt modelId="{FE7DF729-38C5-4E46-9A15-297183DC73D8}" type="sibTrans" cxnId="{E5B168F1-2334-4BF7-8DF7-965528933051}">
      <dgm:prSet/>
      <dgm:spPr/>
      <dgm:t>
        <a:bodyPr/>
        <a:lstStyle/>
        <a:p>
          <a:endParaRPr lang="en-NG"/>
        </a:p>
      </dgm:t>
    </dgm:pt>
    <dgm:pt modelId="{EADA0D01-D4D8-4E76-9B0C-789B5FB21565}">
      <dgm:prSet phldrT="[Text]"/>
      <dgm:spPr/>
      <dgm:t>
        <a:bodyPr/>
        <a:lstStyle/>
        <a:p>
          <a:r>
            <a:rPr lang="en-US" dirty="0"/>
            <a:t>DATA CLEANING &amp; PROCESSING</a:t>
          </a:r>
          <a:endParaRPr lang="en-NG" dirty="0"/>
        </a:p>
      </dgm:t>
    </dgm:pt>
    <dgm:pt modelId="{CE8E6A92-9D30-4CA2-B1BE-46DCED06079B}" type="parTrans" cxnId="{42DCCBF5-3F6E-4479-91CF-093101EA67C8}">
      <dgm:prSet/>
      <dgm:spPr/>
      <dgm:t>
        <a:bodyPr/>
        <a:lstStyle/>
        <a:p>
          <a:endParaRPr lang="en-NG"/>
        </a:p>
      </dgm:t>
    </dgm:pt>
    <dgm:pt modelId="{63DB00FB-32C1-4D1D-9126-62CE7807AA26}" type="sibTrans" cxnId="{42DCCBF5-3F6E-4479-91CF-093101EA67C8}">
      <dgm:prSet/>
      <dgm:spPr/>
      <dgm:t>
        <a:bodyPr/>
        <a:lstStyle/>
        <a:p>
          <a:endParaRPr lang="en-NG"/>
        </a:p>
      </dgm:t>
    </dgm:pt>
    <dgm:pt modelId="{0A91266B-E436-45DC-A5B9-94A0123EB86C}" type="pres">
      <dgm:prSet presAssocID="{2114DD54-7812-4DB2-8BFA-8AD6016483A3}" presName="outerComposite" presStyleCnt="0">
        <dgm:presLayoutVars>
          <dgm:chMax val="5"/>
          <dgm:dir/>
          <dgm:resizeHandles val="exact"/>
        </dgm:presLayoutVars>
      </dgm:prSet>
      <dgm:spPr/>
    </dgm:pt>
    <dgm:pt modelId="{67C78E8D-57F2-4B2C-B342-5347AA7472D9}" type="pres">
      <dgm:prSet presAssocID="{2114DD54-7812-4DB2-8BFA-8AD6016483A3}" presName="dummyMaxCanvas" presStyleCnt="0">
        <dgm:presLayoutVars/>
      </dgm:prSet>
      <dgm:spPr/>
    </dgm:pt>
    <dgm:pt modelId="{A8FEB635-E10B-45BB-B69E-C717D5CF6790}" type="pres">
      <dgm:prSet presAssocID="{2114DD54-7812-4DB2-8BFA-8AD6016483A3}" presName="ThreeNodes_1" presStyleLbl="node1" presStyleIdx="0" presStyleCnt="3">
        <dgm:presLayoutVars>
          <dgm:bulletEnabled val="1"/>
        </dgm:presLayoutVars>
      </dgm:prSet>
      <dgm:spPr/>
    </dgm:pt>
    <dgm:pt modelId="{760683C1-9CBD-41F0-9A1A-C8DBE712A3B7}" type="pres">
      <dgm:prSet presAssocID="{2114DD54-7812-4DB2-8BFA-8AD6016483A3}" presName="ThreeNodes_2" presStyleLbl="node1" presStyleIdx="1" presStyleCnt="3">
        <dgm:presLayoutVars>
          <dgm:bulletEnabled val="1"/>
        </dgm:presLayoutVars>
      </dgm:prSet>
      <dgm:spPr/>
    </dgm:pt>
    <dgm:pt modelId="{700AD83B-FBB2-4F98-8107-A3D204105B1E}" type="pres">
      <dgm:prSet presAssocID="{2114DD54-7812-4DB2-8BFA-8AD6016483A3}" presName="ThreeNodes_3" presStyleLbl="node1" presStyleIdx="2" presStyleCnt="3">
        <dgm:presLayoutVars>
          <dgm:bulletEnabled val="1"/>
        </dgm:presLayoutVars>
      </dgm:prSet>
      <dgm:spPr/>
    </dgm:pt>
    <dgm:pt modelId="{6DD153C7-6B05-45D3-A209-35164ADC824A}" type="pres">
      <dgm:prSet presAssocID="{2114DD54-7812-4DB2-8BFA-8AD6016483A3}" presName="ThreeConn_1-2" presStyleLbl="fgAccFollowNode1" presStyleIdx="0" presStyleCnt="2">
        <dgm:presLayoutVars>
          <dgm:bulletEnabled val="1"/>
        </dgm:presLayoutVars>
      </dgm:prSet>
      <dgm:spPr/>
    </dgm:pt>
    <dgm:pt modelId="{63780891-6DAF-4C5C-BEC3-750558ABCF9F}" type="pres">
      <dgm:prSet presAssocID="{2114DD54-7812-4DB2-8BFA-8AD6016483A3}" presName="ThreeConn_2-3" presStyleLbl="fgAccFollowNode1" presStyleIdx="1" presStyleCnt="2" custLinFactNeighborY="5483">
        <dgm:presLayoutVars>
          <dgm:bulletEnabled val="1"/>
        </dgm:presLayoutVars>
      </dgm:prSet>
      <dgm:spPr/>
    </dgm:pt>
    <dgm:pt modelId="{66C28134-5091-416D-9FE5-D32007C65BD8}" type="pres">
      <dgm:prSet presAssocID="{2114DD54-7812-4DB2-8BFA-8AD6016483A3}" presName="ThreeNodes_1_text" presStyleLbl="node1" presStyleIdx="2" presStyleCnt="3">
        <dgm:presLayoutVars>
          <dgm:bulletEnabled val="1"/>
        </dgm:presLayoutVars>
      </dgm:prSet>
      <dgm:spPr/>
    </dgm:pt>
    <dgm:pt modelId="{B4CFF2BC-9C40-4DA5-9C9B-28C5B82B9B4D}" type="pres">
      <dgm:prSet presAssocID="{2114DD54-7812-4DB2-8BFA-8AD6016483A3}" presName="ThreeNodes_2_text" presStyleLbl="node1" presStyleIdx="2" presStyleCnt="3">
        <dgm:presLayoutVars>
          <dgm:bulletEnabled val="1"/>
        </dgm:presLayoutVars>
      </dgm:prSet>
      <dgm:spPr/>
    </dgm:pt>
    <dgm:pt modelId="{B40FF9B6-509B-4B12-91AC-A7E039BE1709}" type="pres">
      <dgm:prSet presAssocID="{2114DD54-7812-4DB2-8BFA-8AD6016483A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3FE632A-CF80-4C6B-9D95-D875C9645DF2}" type="presOf" srcId="{B0F23181-01A6-4FC3-8CB2-3F1F15D3B91E}" destId="{A8FEB635-E10B-45BB-B69E-C717D5CF6790}" srcOrd="0" destOrd="0" presId="urn:microsoft.com/office/officeart/2005/8/layout/vProcess5"/>
    <dgm:cxn modelId="{2438302E-C671-49C2-A94D-D3224770E37B}" type="presOf" srcId="{C9930036-84C6-4B08-AED1-5187EDE7FC73}" destId="{B4CFF2BC-9C40-4DA5-9C9B-28C5B82B9B4D}" srcOrd="1" destOrd="0" presId="urn:microsoft.com/office/officeart/2005/8/layout/vProcess5"/>
    <dgm:cxn modelId="{8A4FA365-7171-49E4-BA20-AB09C72A543D}" type="presOf" srcId="{B0F23181-01A6-4FC3-8CB2-3F1F15D3B91E}" destId="{66C28134-5091-416D-9FE5-D32007C65BD8}" srcOrd="1" destOrd="0" presId="urn:microsoft.com/office/officeart/2005/8/layout/vProcess5"/>
    <dgm:cxn modelId="{C567486C-4A29-422E-B20C-2DBA9D2A66AB}" type="presOf" srcId="{EADA0D01-D4D8-4E76-9B0C-789B5FB21565}" destId="{B40FF9B6-509B-4B12-91AC-A7E039BE1709}" srcOrd="1" destOrd="0" presId="urn:microsoft.com/office/officeart/2005/8/layout/vProcess5"/>
    <dgm:cxn modelId="{2981FC4C-FF41-49CF-A3BD-4DCF6DCB9E44}" type="presOf" srcId="{C9930036-84C6-4B08-AED1-5187EDE7FC73}" destId="{760683C1-9CBD-41F0-9A1A-C8DBE712A3B7}" srcOrd="0" destOrd="0" presId="urn:microsoft.com/office/officeart/2005/8/layout/vProcess5"/>
    <dgm:cxn modelId="{445F5D84-E00B-483E-B0EF-47BD43BD2066}" type="presOf" srcId="{FE7DF729-38C5-4E46-9A15-297183DC73D8}" destId="{63780891-6DAF-4C5C-BEC3-750558ABCF9F}" srcOrd="0" destOrd="0" presId="urn:microsoft.com/office/officeart/2005/8/layout/vProcess5"/>
    <dgm:cxn modelId="{6DC80A8B-0E2F-4898-AA69-28448577A6B1}" srcId="{2114DD54-7812-4DB2-8BFA-8AD6016483A3}" destId="{B0F23181-01A6-4FC3-8CB2-3F1F15D3B91E}" srcOrd="0" destOrd="0" parTransId="{EA3B2B39-7B54-409D-A6DC-3E9DF22378CA}" sibTransId="{D4103D24-2EB7-4C4E-8A4A-64439D036641}"/>
    <dgm:cxn modelId="{54A2E6B7-7B63-47B6-9088-E8133AEF0707}" type="presOf" srcId="{EADA0D01-D4D8-4E76-9B0C-789B5FB21565}" destId="{700AD83B-FBB2-4F98-8107-A3D204105B1E}" srcOrd="0" destOrd="0" presId="urn:microsoft.com/office/officeart/2005/8/layout/vProcess5"/>
    <dgm:cxn modelId="{8C0529CA-B5AC-43EA-B463-989659F34614}" type="presOf" srcId="{D4103D24-2EB7-4C4E-8A4A-64439D036641}" destId="{6DD153C7-6B05-45D3-A209-35164ADC824A}" srcOrd="0" destOrd="0" presId="urn:microsoft.com/office/officeart/2005/8/layout/vProcess5"/>
    <dgm:cxn modelId="{E5B168F1-2334-4BF7-8DF7-965528933051}" srcId="{2114DD54-7812-4DB2-8BFA-8AD6016483A3}" destId="{C9930036-84C6-4B08-AED1-5187EDE7FC73}" srcOrd="1" destOrd="0" parTransId="{3AA32EB6-3AF4-4E82-BCAB-0B778E13F22B}" sibTransId="{FE7DF729-38C5-4E46-9A15-297183DC73D8}"/>
    <dgm:cxn modelId="{259C00F3-646B-438C-BB8D-BB3C68F742A3}" type="presOf" srcId="{2114DD54-7812-4DB2-8BFA-8AD6016483A3}" destId="{0A91266B-E436-45DC-A5B9-94A0123EB86C}" srcOrd="0" destOrd="0" presId="urn:microsoft.com/office/officeart/2005/8/layout/vProcess5"/>
    <dgm:cxn modelId="{42DCCBF5-3F6E-4479-91CF-093101EA67C8}" srcId="{2114DD54-7812-4DB2-8BFA-8AD6016483A3}" destId="{EADA0D01-D4D8-4E76-9B0C-789B5FB21565}" srcOrd="2" destOrd="0" parTransId="{CE8E6A92-9D30-4CA2-B1BE-46DCED06079B}" sibTransId="{63DB00FB-32C1-4D1D-9126-62CE7807AA26}"/>
    <dgm:cxn modelId="{75D8E7E5-6B97-426B-B227-8EA84A97F78D}" type="presParOf" srcId="{0A91266B-E436-45DC-A5B9-94A0123EB86C}" destId="{67C78E8D-57F2-4B2C-B342-5347AA7472D9}" srcOrd="0" destOrd="0" presId="urn:microsoft.com/office/officeart/2005/8/layout/vProcess5"/>
    <dgm:cxn modelId="{287C439E-B7F0-4BF1-A99E-C6F932719355}" type="presParOf" srcId="{0A91266B-E436-45DC-A5B9-94A0123EB86C}" destId="{A8FEB635-E10B-45BB-B69E-C717D5CF6790}" srcOrd="1" destOrd="0" presId="urn:microsoft.com/office/officeart/2005/8/layout/vProcess5"/>
    <dgm:cxn modelId="{A83E6371-A6E8-4BA1-BAD4-64A807E8F181}" type="presParOf" srcId="{0A91266B-E436-45DC-A5B9-94A0123EB86C}" destId="{760683C1-9CBD-41F0-9A1A-C8DBE712A3B7}" srcOrd="2" destOrd="0" presId="urn:microsoft.com/office/officeart/2005/8/layout/vProcess5"/>
    <dgm:cxn modelId="{69AC4DF0-1B36-4E9C-851A-F9725DB1F72C}" type="presParOf" srcId="{0A91266B-E436-45DC-A5B9-94A0123EB86C}" destId="{700AD83B-FBB2-4F98-8107-A3D204105B1E}" srcOrd="3" destOrd="0" presId="urn:microsoft.com/office/officeart/2005/8/layout/vProcess5"/>
    <dgm:cxn modelId="{174B25B1-A8E3-4AA4-8BC7-6E2D04DB9D1A}" type="presParOf" srcId="{0A91266B-E436-45DC-A5B9-94A0123EB86C}" destId="{6DD153C7-6B05-45D3-A209-35164ADC824A}" srcOrd="4" destOrd="0" presId="urn:microsoft.com/office/officeart/2005/8/layout/vProcess5"/>
    <dgm:cxn modelId="{ECB13828-98A0-45FE-84AB-2659CD8E40F0}" type="presParOf" srcId="{0A91266B-E436-45DC-A5B9-94A0123EB86C}" destId="{63780891-6DAF-4C5C-BEC3-750558ABCF9F}" srcOrd="5" destOrd="0" presId="urn:microsoft.com/office/officeart/2005/8/layout/vProcess5"/>
    <dgm:cxn modelId="{5978C796-8743-43D1-99C3-AB60150E226E}" type="presParOf" srcId="{0A91266B-E436-45DC-A5B9-94A0123EB86C}" destId="{66C28134-5091-416D-9FE5-D32007C65BD8}" srcOrd="6" destOrd="0" presId="urn:microsoft.com/office/officeart/2005/8/layout/vProcess5"/>
    <dgm:cxn modelId="{50B2E0B7-E6DB-426F-B1F0-9C32019CD3F6}" type="presParOf" srcId="{0A91266B-E436-45DC-A5B9-94A0123EB86C}" destId="{B4CFF2BC-9C40-4DA5-9C9B-28C5B82B9B4D}" srcOrd="7" destOrd="0" presId="urn:microsoft.com/office/officeart/2005/8/layout/vProcess5"/>
    <dgm:cxn modelId="{8A604EFF-B974-48A4-A6B6-1C3A18784687}" type="presParOf" srcId="{0A91266B-E436-45DC-A5B9-94A0123EB86C}" destId="{B40FF9B6-509B-4B12-91AC-A7E039BE17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4DD54-7812-4DB2-8BFA-8AD6016483A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C9930036-84C6-4B08-AED1-5187EDE7FC73}">
      <dgm:prSet phldrT="[Text]"/>
      <dgm:spPr/>
      <dgm:t>
        <a:bodyPr/>
        <a:lstStyle/>
        <a:p>
          <a:r>
            <a:rPr lang="en-US" dirty="0"/>
            <a:t> KEY INSIGHTS</a:t>
          </a:r>
          <a:endParaRPr lang="en-NG" dirty="0"/>
        </a:p>
      </dgm:t>
    </dgm:pt>
    <dgm:pt modelId="{3AA32EB6-3AF4-4E82-BCAB-0B778E13F22B}" type="parTrans" cxnId="{E5B168F1-2334-4BF7-8DF7-965528933051}">
      <dgm:prSet/>
      <dgm:spPr/>
      <dgm:t>
        <a:bodyPr/>
        <a:lstStyle/>
        <a:p>
          <a:endParaRPr lang="en-NG"/>
        </a:p>
      </dgm:t>
    </dgm:pt>
    <dgm:pt modelId="{FE7DF729-38C5-4E46-9A15-297183DC73D8}" type="sibTrans" cxnId="{E5B168F1-2334-4BF7-8DF7-965528933051}">
      <dgm:prSet/>
      <dgm:spPr/>
      <dgm:t>
        <a:bodyPr/>
        <a:lstStyle/>
        <a:p>
          <a:endParaRPr lang="en-NG"/>
        </a:p>
      </dgm:t>
    </dgm:pt>
    <dgm:pt modelId="{EADA0D01-D4D8-4E76-9B0C-789B5FB21565}">
      <dgm:prSet phldrT="[Text]"/>
      <dgm:spPr/>
      <dgm:t>
        <a:bodyPr/>
        <a:lstStyle/>
        <a:p>
          <a:r>
            <a:rPr lang="en-US" dirty="0"/>
            <a:t>RECOMMENDATIONS</a:t>
          </a:r>
          <a:endParaRPr lang="en-NG" dirty="0"/>
        </a:p>
      </dgm:t>
    </dgm:pt>
    <dgm:pt modelId="{CE8E6A92-9D30-4CA2-B1BE-46DCED06079B}" type="parTrans" cxnId="{42DCCBF5-3F6E-4479-91CF-093101EA67C8}">
      <dgm:prSet/>
      <dgm:spPr/>
      <dgm:t>
        <a:bodyPr/>
        <a:lstStyle/>
        <a:p>
          <a:endParaRPr lang="en-NG"/>
        </a:p>
      </dgm:t>
    </dgm:pt>
    <dgm:pt modelId="{63DB00FB-32C1-4D1D-9126-62CE7807AA26}" type="sibTrans" cxnId="{42DCCBF5-3F6E-4479-91CF-093101EA67C8}">
      <dgm:prSet/>
      <dgm:spPr/>
      <dgm:t>
        <a:bodyPr/>
        <a:lstStyle/>
        <a:p>
          <a:endParaRPr lang="en-NG"/>
        </a:p>
      </dgm:t>
    </dgm:pt>
    <dgm:pt modelId="{B0F23181-01A6-4FC3-8CB2-3F1F15D3B91E}">
      <dgm:prSet phldrT="[Text]"/>
      <dgm:spPr/>
      <dgm:t>
        <a:bodyPr/>
        <a:lstStyle/>
        <a:p>
          <a:r>
            <a:rPr lang="en-US" dirty="0"/>
            <a:t>ANALYSIS</a:t>
          </a:r>
          <a:endParaRPr lang="en-NG" dirty="0"/>
        </a:p>
      </dgm:t>
    </dgm:pt>
    <dgm:pt modelId="{D4103D24-2EB7-4C4E-8A4A-64439D036641}" type="sibTrans" cxnId="{6DC80A8B-0E2F-4898-AA69-28448577A6B1}">
      <dgm:prSet/>
      <dgm:spPr/>
      <dgm:t>
        <a:bodyPr/>
        <a:lstStyle/>
        <a:p>
          <a:endParaRPr lang="en-NG"/>
        </a:p>
      </dgm:t>
    </dgm:pt>
    <dgm:pt modelId="{EA3B2B39-7B54-409D-A6DC-3E9DF22378CA}" type="parTrans" cxnId="{6DC80A8B-0E2F-4898-AA69-28448577A6B1}">
      <dgm:prSet/>
      <dgm:spPr/>
      <dgm:t>
        <a:bodyPr/>
        <a:lstStyle/>
        <a:p>
          <a:endParaRPr lang="en-NG"/>
        </a:p>
      </dgm:t>
    </dgm:pt>
    <dgm:pt modelId="{0A91266B-E436-45DC-A5B9-94A0123EB86C}" type="pres">
      <dgm:prSet presAssocID="{2114DD54-7812-4DB2-8BFA-8AD6016483A3}" presName="outerComposite" presStyleCnt="0">
        <dgm:presLayoutVars>
          <dgm:chMax val="5"/>
          <dgm:dir/>
          <dgm:resizeHandles val="exact"/>
        </dgm:presLayoutVars>
      </dgm:prSet>
      <dgm:spPr/>
    </dgm:pt>
    <dgm:pt modelId="{67C78E8D-57F2-4B2C-B342-5347AA7472D9}" type="pres">
      <dgm:prSet presAssocID="{2114DD54-7812-4DB2-8BFA-8AD6016483A3}" presName="dummyMaxCanvas" presStyleCnt="0">
        <dgm:presLayoutVars/>
      </dgm:prSet>
      <dgm:spPr/>
    </dgm:pt>
    <dgm:pt modelId="{A8FEB635-E10B-45BB-B69E-C717D5CF6790}" type="pres">
      <dgm:prSet presAssocID="{2114DD54-7812-4DB2-8BFA-8AD6016483A3}" presName="ThreeNodes_1" presStyleLbl="node1" presStyleIdx="0" presStyleCnt="3">
        <dgm:presLayoutVars>
          <dgm:bulletEnabled val="1"/>
        </dgm:presLayoutVars>
      </dgm:prSet>
      <dgm:spPr/>
    </dgm:pt>
    <dgm:pt modelId="{760683C1-9CBD-41F0-9A1A-C8DBE712A3B7}" type="pres">
      <dgm:prSet presAssocID="{2114DD54-7812-4DB2-8BFA-8AD6016483A3}" presName="ThreeNodes_2" presStyleLbl="node1" presStyleIdx="1" presStyleCnt="3">
        <dgm:presLayoutVars>
          <dgm:bulletEnabled val="1"/>
        </dgm:presLayoutVars>
      </dgm:prSet>
      <dgm:spPr/>
    </dgm:pt>
    <dgm:pt modelId="{700AD83B-FBB2-4F98-8107-A3D204105B1E}" type="pres">
      <dgm:prSet presAssocID="{2114DD54-7812-4DB2-8BFA-8AD6016483A3}" presName="ThreeNodes_3" presStyleLbl="node1" presStyleIdx="2" presStyleCnt="3" custLinFactY="20259" custLinFactNeighborX="4879" custLinFactNeighborY="100000">
        <dgm:presLayoutVars>
          <dgm:bulletEnabled val="1"/>
        </dgm:presLayoutVars>
      </dgm:prSet>
      <dgm:spPr/>
    </dgm:pt>
    <dgm:pt modelId="{6DD153C7-6B05-45D3-A209-35164ADC824A}" type="pres">
      <dgm:prSet presAssocID="{2114DD54-7812-4DB2-8BFA-8AD6016483A3}" presName="ThreeConn_1-2" presStyleLbl="fgAccFollowNode1" presStyleIdx="0" presStyleCnt="2">
        <dgm:presLayoutVars>
          <dgm:bulletEnabled val="1"/>
        </dgm:presLayoutVars>
      </dgm:prSet>
      <dgm:spPr/>
    </dgm:pt>
    <dgm:pt modelId="{63780891-6DAF-4C5C-BEC3-750558ABCF9F}" type="pres">
      <dgm:prSet presAssocID="{2114DD54-7812-4DB2-8BFA-8AD6016483A3}" presName="ThreeConn_2-3" presStyleLbl="fgAccFollowNode1" presStyleIdx="1" presStyleCnt="2">
        <dgm:presLayoutVars>
          <dgm:bulletEnabled val="1"/>
        </dgm:presLayoutVars>
      </dgm:prSet>
      <dgm:spPr/>
    </dgm:pt>
    <dgm:pt modelId="{66C28134-5091-416D-9FE5-D32007C65BD8}" type="pres">
      <dgm:prSet presAssocID="{2114DD54-7812-4DB2-8BFA-8AD6016483A3}" presName="ThreeNodes_1_text" presStyleLbl="node1" presStyleIdx="2" presStyleCnt="3">
        <dgm:presLayoutVars>
          <dgm:bulletEnabled val="1"/>
        </dgm:presLayoutVars>
      </dgm:prSet>
      <dgm:spPr/>
    </dgm:pt>
    <dgm:pt modelId="{B4CFF2BC-9C40-4DA5-9C9B-28C5B82B9B4D}" type="pres">
      <dgm:prSet presAssocID="{2114DD54-7812-4DB2-8BFA-8AD6016483A3}" presName="ThreeNodes_2_text" presStyleLbl="node1" presStyleIdx="2" presStyleCnt="3">
        <dgm:presLayoutVars>
          <dgm:bulletEnabled val="1"/>
        </dgm:presLayoutVars>
      </dgm:prSet>
      <dgm:spPr/>
    </dgm:pt>
    <dgm:pt modelId="{B40FF9B6-509B-4B12-91AC-A7E039BE1709}" type="pres">
      <dgm:prSet presAssocID="{2114DD54-7812-4DB2-8BFA-8AD6016483A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3FE632A-CF80-4C6B-9D95-D875C9645DF2}" type="presOf" srcId="{B0F23181-01A6-4FC3-8CB2-3F1F15D3B91E}" destId="{A8FEB635-E10B-45BB-B69E-C717D5CF6790}" srcOrd="0" destOrd="0" presId="urn:microsoft.com/office/officeart/2005/8/layout/vProcess5"/>
    <dgm:cxn modelId="{2438302E-C671-49C2-A94D-D3224770E37B}" type="presOf" srcId="{C9930036-84C6-4B08-AED1-5187EDE7FC73}" destId="{B4CFF2BC-9C40-4DA5-9C9B-28C5B82B9B4D}" srcOrd="1" destOrd="0" presId="urn:microsoft.com/office/officeart/2005/8/layout/vProcess5"/>
    <dgm:cxn modelId="{8A4FA365-7171-49E4-BA20-AB09C72A543D}" type="presOf" srcId="{B0F23181-01A6-4FC3-8CB2-3F1F15D3B91E}" destId="{66C28134-5091-416D-9FE5-D32007C65BD8}" srcOrd="1" destOrd="0" presId="urn:microsoft.com/office/officeart/2005/8/layout/vProcess5"/>
    <dgm:cxn modelId="{C567486C-4A29-422E-B20C-2DBA9D2A66AB}" type="presOf" srcId="{EADA0D01-D4D8-4E76-9B0C-789B5FB21565}" destId="{B40FF9B6-509B-4B12-91AC-A7E039BE1709}" srcOrd="1" destOrd="0" presId="urn:microsoft.com/office/officeart/2005/8/layout/vProcess5"/>
    <dgm:cxn modelId="{2981FC4C-FF41-49CF-A3BD-4DCF6DCB9E44}" type="presOf" srcId="{C9930036-84C6-4B08-AED1-5187EDE7FC73}" destId="{760683C1-9CBD-41F0-9A1A-C8DBE712A3B7}" srcOrd="0" destOrd="0" presId="urn:microsoft.com/office/officeart/2005/8/layout/vProcess5"/>
    <dgm:cxn modelId="{445F5D84-E00B-483E-B0EF-47BD43BD2066}" type="presOf" srcId="{FE7DF729-38C5-4E46-9A15-297183DC73D8}" destId="{63780891-6DAF-4C5C-BEC3-750558ABCF9F}" srcOrd="0" destOrd="0" presId="urn:microsoft.com/office/officeart/2005/8/layout/vProcess5"/>
    <dgm:cxn modelId="{6DC80A8B-0E2F-4898-AA69-28448577A6B1}" srcId="{2114DD54-7812-4DB2-8BFA-8AD6016483A3}" destId="{B0F23181-01A6-4FC3-8CB2-3F1F15D3B91E}" srcOrd="0" destOrd="0" parTransId="{EA3B2B39-7B54-409D-A6DC-3E9DF22378CA}" sibTransId="{D4103D24-2EB7-4C4E-8A4A-64439D036641}"/>
    <dgm:cxn modelId="{54A2E6B7-7B63-47B6-9088-E8133AEF0707}" type="presOf" srcId="{EADA0D01-D4D8-4E76-9B0C-789B5FB21565}" destId="{700AD83B-FBB2-4F98-8107-A3D204105B1E}" srcOrd="0" destOrd="0" presId="urn:microsoft.com/office/officeart/2005/8/layout/vProcess5"/>
    <dgm:cxn modelId="{8C0529CA-B5AC-43EA-B463-989659F34614}" type="presOf" srcId="{D4103D24-2EB7-4C4E-8A4A-64439D036641}" destId="{6DD153C7-6B05-45D3-A209-35164ADC824A}" srcOrd="0" destOrd="0" presId="urn:microsoft.com/office/officeart/2005/8/layout/vProcess5"/>
    <dgm:cxn modelId="{E5B168F1-2334-4BF7-8DF7-965528933051}" srcId="{2114DD54-7812-4DB2-8BFA-8AD6016483A3}" destId="{C9930036-84C6-4B08-AED1-5187EDE7FC73}" srcOrd="1" destOrd="0" parTransId="{3AA32EB6-3AF4-4E82-BCAB-0B778E13F22B}" sibTransId="{FE7DF729-38C5-4E46-9A15-297183DC73D8}"/>
    <dgm:cxn modelId="{259C00F3-646B-438C-BB8D-BB3C68F742A3}" type="presOf" srcId="{2114DD54-7812-4DB2-8BFA-8AD6016483A3}" destId="{0A91266B-E436-45DC-A5B9-94A0123EB86C}" srcOrd="0" destOrd="0" presId="urn:microsoft.com/office/officeart/2005/8/layout/vProcess5"/>
    <dgm:cxn modelId="{42DCCBF5-3F6E-4479-91CF-093101EA67C8}" srcId="{2114DD54-7812-4DB2-8BFA-8AD6016483A3}" destId="{EADA0D01-D4D8-4E76-9B0C-789B5FB21565}" srcOrd="2" destOrd="0" parTransId="{CE8E6A92-9D30-4CA2-B1BE-46DCED06079B}" sibTransId="{63DB00FB-32C1-4D1D-9126-62CE7807AA26}"/>
    <dgm:cxn modelId="{75D8E7E5-6B97-426B-B227-8EA84A97F78D}" type="presParOf" srcId="{0A91266B-E436-45DC-A5B9-94A0123EB86C}" destId="{67C78E8D-57F2-4B2C-B342-5347AA7472D9}" srcOrd="0" destOrd="0" presId="urn:microsoft.com/office/officeart/2005/8/layout/vProcess5"/>
    <dgm:cxn modelId="{287C439E-B7F0-4BF1-A99E-C6F932719355}" type="presParOf" srcId="{0A91266B-E436-45DC-A5B9-94A0123EB86C}" destId="{A8FEB635-E10B-45BB-B69E-C717D5CF6790}" srcOrd="1" destOrd="0" presId="urn:microsoft.com/office/officeart/2005/8/layout/vProcess5"/>
    <dgm:cxn modelId="{A83E6371-A6E8-4BA1-BAD4-64A807E8F181}" type="presParOf" srcId="{0A91266B-E436-45DC-A5B9-94A0123EB86C}" destId="{760683C1-9CBD-41F0-9A1A-C8DBE712A3B7}" srcOrd="2" destOrd="0" presId="urn:microsoft.com/office/officeart/2005/8/layout/vProcess5"/>
    <dgm:cxn modelId="{69AC4DF0-1B36-4E9C-851A-F9725DB1F72C}" type="presParOf" srcId="{0A91266B-E436-45DC-A5B9-94A0123EB86C}" destId="{700AD83B-FBB2-4F98-8107-A3D204105B1E}" srcOrd="3" destOrd="0" presId="urn:microsoft.com/office/officeart/2005/8/layout/vProcess5"/>
    <dgm:cxn modelId="{174B25B1-A8E3-4AA4-8BC7-6E2D04DB9D1A}" type="presParOf" srcId="{0A91266B-E436-45DC-A5B9-94A0123EB86C}" destId="{6DD153C7-6B05-45D3-A209-35164ADC824A}" srcOrd="4" destOrd="0" presId="urn:microsoft.com/office/officeart/2005/8/layout/vProcess5"/>
    <dgm:cxn modelId="{ECB13828-98A0-45FE-84AB-2659CD8E40F0}" type="presParOf" srcId="{0A91266B-E436-45DC-A5B9-94A0123EB86C}" destId="{63780891-6DAF-4C5C-BEC3-750558ABCF9F}" srcOrd="5" destOrd="0" presId="urn:microsoft.com/office/officeart/2005/8/layout/vProcess5"/>
    <dgm:cxn modelId="{5978C796-8743-43D1-99C3-AB60150E226E}" type="presParOf" srcId="{0A91266B-E436-45DC-A5B9-94A0123EB86C}" destId="{66C28134-5091-416D-9FE5-D32007C65BD8}" srcOrd="6" destOrd="0" presId="urn:microsoft.com/office/officeart/2005/8/layout/vProcess5"/>
    <dgm:cxn modelId="{50B2E0B7-E6DB-426F-B1F0-9C32019CD3F6}" type="presParOf" srcId="{0A91266B-E436-45DC-A5B9-94A0123EB86C}" destId="{B4CFF2BC-9C40-4DA5-9C9B-28C5B82B9B4D}" srcOrd="7" destOrd="0" presId="urn:microsoft.com/office/officeart/2005/8/layout/vProcess5"/>
    <dgm:cxn modelId="{8A604EFF-B974-48A4-A6B6-1C3A18784687}" type="presParOf" srcId="{0A91266B-E436-45DC-A5B9-94A0123EB86C}" destId="{B40FF9B6-509B-4B12-91AC-A7E039BE17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The previous campaign carried out was a failure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AGE DEMOGRAPHIC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The largest population of customers are the adults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Loan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About 70% of the total population had no loan acquired from the bank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Loan default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The rate of compliance with loan acquisition is high compared to the default rate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Over 88% of customers had no deposits in the bank which is alarming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Campaign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Deposit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1046" custLinFactNeighborY="-546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Implementing high interest returns on savings to increase the number of deposits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Having less period between campaigns could be implemented which could increase the success rate 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The major means of communication was through the telephone. However, other means to run campaign are available which includes social media adverts, influencer’s adverts, </a:t>
          </a:r>
          <a:r>
            <a:rPr lang="en-US" sz="1600" b="1" dirty="0" err="1">
              <a:solidFill>
                <a:schemeClr val="bg1"/>
              </a:solidFill>
              <a:latin typeface="Tenorite" pitchFamily="2" charset="0"/>
            </a:rPr>
            <a:t>etc</a:t>
          </a:r>
          <a:endParaRPr lang="en-US" sz="1600" b="1" dirty="0">
            <a:solidFill>
              <a:schemeClr val="bg1"/>
            </a:solidFill>
            <a:latin typeface="Tenorite" pitchFamily="2" charset="0"/>
          </a:endParaRP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The elderly are the 2</a:t>
          </a:r>
          <a:r>
            <a:rPr lang="en-US" sz="1600" b="1" baseline="30000" dirty="0">
              <a:solidFill>
                <a:schemeClr val="bg1"/>
              </a:solidFill>
              <a:latin typeface="Tenorite" pitchFamily="2" charset="0"/>
            </a:rPr>
            <a:t>nd</a:t>
          </a: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 largest population so building trust within this demographic is key and implementing factors like excellent customer service, different saving schemes like pension management schemes could be implemented.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Looking at job demographic, the least 5 have lesser savings so the incorporation of zero payment when creating accounts, low interest rate on loan collection would greatly </a:t>
          </a:r>
          <a:r>
            <a:rPr lang="en-US" sz="1600" b="1" dirty="0" err="1">
              <a:solidFill>
                <a:schemeClr val="bg1"/>
              </a:solidFill>
              <a:latin typeface="Tenorite" pitchFamily="2" charset="0"/>
            </a:rPr>
            <a:t>entise</a:t>
          </a: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 these population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 custLinFactNeighborX="-676" custLinFactNeighborY="-36644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 custScaleY="2562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EB635-E10B-45BB-B69E-C717D5CF6790}">
      <dsp:nvSpPr>
        <dsp:cNvPr id="0" name=""/>
        <dsp:cNvSpPr/>
      </dsp:nvSpPr>
      <dsp:spPr>
        <a:xfrm>
          <a:off x="0" y="0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</a:t>
          </a:r>
          <a:endParaRPr lang="en-NG" sz="2200" kern="1200" dirty="0"/>
        </a:p>
      </dsp:txBody>
      <dsp:txXfrm>
        <a:off x="14896" y="14896"/>
        <a:ext cx="6549761" cy="478799"/>
      </dsp:txXfrm>
    </dsp:sp>
    <dsp:sp modelId="{760683C1-9CBD-41F0-9A1A-C8DBE712A3B7}">
      <dsp:nvSpPr>
        <dsp:cNvPr id="0" name=""/>
        <dsp:cNvSpPr/>
      </dsp:nvSpPr>
      <dsp:spPr>
        <a:xfrm>
          <a:off x="626344" y="593356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DEFINITION</a:t>
          </a:r>
          <a:endParaRPr lang="en-NG" sz="2200" kern="1200" dirty="0"/>
        </a:p>
      </dsp:txBody>
      <dsp:txXfrm>
        <a:off x="641240" y="608252"/>
        <a:ext cx="6111850" cy="478799"/>
      </dsp:txXfrm>
    </dsp:sp>
    <dsp:sp modelId="{700AD83B-FBB2-4F98-8107-A3D204105B1E}">
      <dsp:nvSpPr>
        <dsp:cNvPr id="0" name=""/>
        <dsp:cNvSpPr/>
      </dsp:nvSpPr>
      <dsp:spPr>
        <a:xfrm>
          <a:off x="1252688" y="1186713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 &amp; PROCESSING</a:t>
          </a:r>
          <a:endParaRPr lang="en-NG" sz="2200" kern="1200" dirty="0"/>
        </a:p>
      </dsp:txBody>
      <dsp:txXfrm>
        <a:off x="1267584" y="1201609"/>
        <a:ext cx="6111850" cy="478799"/>
      </dsp:txXfrm>
    </dsp:sp>
    <dsp:sp modelId="{6DD153C7-6B05-45D3-A209-35164ADC824A}">
      <dsp:nvSpPr>
        <dsp:cNvPr id="0" name=""/>
        <dsp:cNvSpPr/>
      </dsp:nvSpPr>
      <dsp:spPr>
        <a:xfrm>
          <a:off x="6767986" y="385681"/>
          <a:ext cx="330584" cy="330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500" kern="1200"/>
        </a:p>
      </dsp:txBody>
      <dsp:txXfrm>
        <a:off x="6842367" y="385681"/>
        <a:ext cx="181822" cy="248764"/>
      </dsp:txXfrm>
    </dsp:sp>
    <dsp:sp modelId="{63780891-6DAF-4C5C-BEC3-750558ABCF9F}">
      <dsp:nvSpPr>
        <dsp:cNvPr id="0" name=""/>
        <dsp:cNvSpPr/>
      </dsp:nvSpPr>
      <dsp:spPr>
        <a:xfrm>
          <a:off x="7394331" y="993773"/>
          <a:ext cx="330584" cy="330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500" kern="1200"/>
        </a:p>
      </dsp:txBody>
      <dsp:txXfrm>
        <a:off x="7468712" y="993773"/>
        <a:ext cx="181822" cy="248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EB635-E10B-45BB-B69E-C717D5CF6790}">
      <dsp:nvSpPr>
        <dsp:cNvPr id="0" name=""/>
        <dsp:cNvSpPr/>
      </dsp:nvSpPr>
      <dsp:spPr>
        <a:xfrm>
          <a:off x="0" y="0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</a:t>
          </a:r>
          <a:endParaRPr lang="en-NG" sz="2200" kern="1200" dirty="0"/>
        </a:p>
      </dsp:txBody>
      <dsp:txXfrm>
        <a:off x="14896" y="14896"/>
        <a:ext cx="6549761" cy="478799"/>
      </dsp:txXfrm>
    </dsp:sp>
    <dsp:sp modelId="{760683C1-9CBD-41F0-9A1A-C8DBE712A3B7}">
      <dsp:nvSpPr>
        <dsp:cNvPr id="0" name=""/>
        <dsp:cNvSpPr/>
      </dsp:nvSpPr>
      <dsp:spPr>
        <a:xfrm>
          <a:off x="626344" y="593356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KEY INSIGHTS</a:t>
          </a:r>
          <a:endParaRPr lang="en-NG" sz="2200" kern="1200" dirty="0"/>
        </a:p>
      </dsp:txBody>
      <dsp:txXfrm>
        <a:off x="641240" y="608252"/>
        <a:ext cx="6111850" cy="478799"/>
      </dsp:txXfrm>
    </dsp:sp>
    <dsp:sp modelId="{700AD83B-FBB2-4F98-8107-A3D204105B1E}">
      <dsp:nvSpPr>
        <dsp:cNvPr id="0" name=""/>
        <dsp:cNvSpPr/>
      </dsp:nvSpPr>
      <dsp:spPr>
        <a:xfrm>
          <a:off x="1252688" y="1186713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RECOMMENDATIONS</a:t>
          </a:r>
          <a:endParaRPr lang="en-NG" sz="2200" kern="1200" dirty="0"/>
        </a:p>
      </dsp:txBody>
      <dsp:txXfrm>
        <a:off x="1267584" y="1201609"/>
        <a:ext cx="6111850" cy="478799"/>
      </dsp:txXfrm>
    </dsp:sp>
    <dsp:sp modelId="{6DD153C7-6B05-45D3-A209-35164ADC824A}">
      <dsp:nvSpPr>
        <dsp:cNvPr id="0" name=""/>
        <dsp:cNvSpPr/>
      </dsp:nvSpPr>
      <dsp:spPr>
        <a:xfrm>
          <a:off x="6767986" y="385681"/>
          <a:ext cx="330584" cy="330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500" kern="1200"/>
        </a:p>
      </dsp:txBody>
      <dsp:txXfrm>
        <a:off x="6842367" y="385681"/>
        <a:ext cx="181822" cy="248764"/>
      </dsp:txXfrm>
    </dsp:sp>
    <dsp:sp modelId="{63780891-6DAF-4C5C-BEC3-750558ABCF9F}">
      <dsp:nvSpPr>
        <dsp:cNvPr id="0" name=""/>
        <dsp:cNvSpPr/>
      </dsp:nvSpPr>
      <dsp:spPr>
        <a:xfrm>
          <a:off x="7394331" y="975648"/>
          <a:ext cx="330584" cy="330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500" kern="1200"/>
        </a:p>
      </dsp:txBody>
      <dsp:txXfrm>
        <a:off x="7468712" y="975648"/>
        <a:ext cx="181822" cy="248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AGE DEMOGRAPHIC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The largest population of customers are the adults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Loan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About 70% of the total population had no loan acquired from the bank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Loan default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The rate of compliance with loan acquisition is high compared to the default rate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Deposit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Over 88% of customers had no deposits in the bank which is alarming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Campaign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The previous campaign carried out was a failure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6450" y="613945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2094" y="649589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4930" y="158833"/>
          <a:ext cx="2315204" cy="3308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FB235-DF38-476B-9A0E-B1E583D50944}">
      <dsp:nvSpPr>
        <dsp:cNvPr id="0" name=""/>
        <dsp:cNvSpPr/>
      </dsp:nvSpPr>
      <dsp:spPr>
        <a:xfrm>
          <a:off x="654930" y="359364"/>
          <a:ext cx="2315204" cy="116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Implementing high interest returns on savings to increase the number of deposits</a:t>
          </a:r>
        </a:p>
      </dsp:txBody>
      <dsp:txXfrm>
        <a:off x="654930" y="359364"/>
        <a:ext cx="2315204" cy="1162560"/>
      </dsp:txXfrm>
    </dsp:sp>
    <dsp:sp modelId="{9AA05CE5-209F-4AD9-BE2C-2A69F76DA8F4}">
      <dsp:nvSpPr>
        <dsp:cNvPr id="0" name=""/>
        <dsp:cNvSpPr/>
      </dsp:nvSpPr>
      <dsp:spPr>
        <a:xfrm>
          <a:off x="229944" y="1167520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106" y="2418133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696085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31729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81498" y="2181504"/>
          <a:ext cx="231520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C5207-4FA2-4A6C-8F43-20BD55767C99}">
      <dsp:nvSpPr>
        <dsp:cNvPr id="0" name=""/>
        <dsp:cNvSpPr/>
      </dsp:nvSpPr>
      <dsp:spPr>
        <a:xfrm>
          <a:off x="2281498" y="3472954"/>
          <a:ext cx="231520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Having less period between campaigns could be implemented which could increase the success rate </a:t>
          </a:r>
        </a:p>
      </dsp:txBody>
      <dsp:txXfrm>
        <a:off x="2281498" y="3472954"/>
        <a:ext cx="2315204" cy="453752"/>
      </dsp:txXfrm>
    </dsp:sp>
    <dsp:sp modelId="{4FE5EB5D-4CEF-4D0D-9394-0534E61844BE}">
      <dsp:nvSpPr>
        <dsp:cNvPr id="0" name=""/>
        <dsp:cNvSpPr/>
      </dsp:nvSpPr>
      <dsp:spPr>
        <a:xfrm>
          <a:off x="1856511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15673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2265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58296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08065" y="890053"/>
          <a:ext cx="231520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C7916-1130-46A8-833B-A6278CBD2192}">
      <dsp:nvSpPr>
        <dsp:cNvPr id="0" name=""/>
        <dsp:cNvSpPr/>
      </dsp:nvSpPr>
      <dsp:spPr>
        <a:xfrm>
          <a:off x="3908065" y="436300"/>
          <a:ext cx="231520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The major means of communication was through the telephone. However, other means to run campaign are available which includes social media adverts, influencer’s adverts, </a:t>
          </a:r>
          <a:r>
            <a:rPr lang="en-US" sz="1600" b="1" kern="1200" dirty="0" err="1">
              <a:solidFill>
                <a:schemeClr val="bg1"/>
              </a:solidFill>
              <a:latin typeface="Tenorite" pitchFamily="2" charset="0"/>
            </a:rPr>
            <a:t>etc</a:t>
          </a:r>
          <a:endParaRPr lang="en-US" sz="16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3908065" y="436300"/>
        <a:ext cx="2315204" cy="453752"/>
      </dsp:txXfrm>
    </dsp:sp>
    <dsp:sp modelId="{4D953791-5C2F-4A75-A8F4-6ED7EAB5E015}">
      <dsp:nvSpPr>
        <dsp:cNvPr id="0" name=""/>
        <dsp:cNvSpPr/>
      </dsp:nvSpPr>
      <dsp:spPr>
        <a:xfrm>
          <a:off x="3483078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42241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49220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84864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34633" y="2181504"/>
          <a:ext cx="231520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E6B4A-59F7-4018-A403-E1CCAEE78BA1}">
      <dsp:nvSpPr>
        <dsp:cNvPr id="0" name=""/>
        <dsp:cNvSpPr/>
      </dsp:nvSpPr>
      <dsp:spPr>
        <a:xfrm>
          <a:off x="5534633" y="3472954"/>
          <a:ext cx="231520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The elderly are the 2</a:t>
          </a:r>
          <a:r>
            <a:rPr lang="en-US" sz="1600" b="1" kern="1200" baseline="30000" dirty="0">
              <a:solidFill>
                <a:schemeClr val="bg1"/>
              </a:solidFill>
              <a:latin typeface="Tenorite" pitchFamily="2" charset="0"/>
            </a:rPr>
            <a:t>nd</a:t>
          </a: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 largest population so building trust within this demographic is key and implementing factors like excellent customer service, different saving schemes like pension management schemes could be implemented.</a:t>
          </a:r>
        </a:p>
      </dsp:txBody>
      <dsp:txXfrm>
        <a:off x="5534633" y="3472954"/>
        <a:ext cx="2315204" cy="453752"/>
      </dsp:txXfrm>
    </dsp:sp>
    <dsp:sp modelId="{A03C5372-D306-43AC-B406-6F8183849431}">
      <dsp:nvSpPr>
        <dsp:cNvPr id="0" name=""/>
        <dsp:cNvSpPr/>
      </dsp:nvSpPr>
      <dsp:spPr>
        <a:xfrm>
          <a:off x="5109646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68808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75788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1431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1200" y="890053"/>
          <a:ext cx="231520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5D5AE-9CAE-4D19-9765-BCEE62095312}">
      <dsp:nvSpPr>
        <dsp:cNvPr id="0" name=""/>
        <dsp:cNvSpPr/>
      </dsp:nvSpPr>
      <dsp:spPr>
        <a:xfrm>
          <a:off x="7161200" y="436300"/>
          <a:ext cx="231520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Looking at job demographic, the least 5 have lesser savings so the incorporation of zero payment when creating accounts, low interest rate on loan collection would greatly </a:t>
          </a:r>
          <a:r>
            <a:rPr lang="en-US" sz="1600" b="1" kern="1200" dirty="0" err="1">
              <a:solidFill>
                <a:schemeClr val="bg1"/>
              </a:solidFill>
              <a:latin typeface="Tenorite" pitchFamily="2" charset="0"/>
            </a:rPr>
            <a:t>entise</a:t>
          </a: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 these population</a:t>
          </a:r>
        </a:p>
      </dsp:txBody>
      <dsp:txXfrm>
        <a:off x="7161200" y="436300"/>
        <a:ext cx="2315204" cy="453752"/>
      </dsp:txXfrm>
    </dsp:sp>
    <dsp:sp modelId="{FE6CA7EB-68EC-4E76-9051-08C4CF370101}">
      <dsp:nvSpPr>
        <dsp:cNvPr id="0" name=""/>
        <dsp:cNvSpPr/>
      </dsp:nvSpPr>
      <dsp:spPr>
        <a:xfrm>
          <a:off x="6736213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537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salamahalawiy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3" y="951057"/>
            <a:ext cx="7405444" cy="2831090"/>
          </a:xfrm>
        </p:spPr>
        <p:txBody>
          <a:bodyPr/>
          <a:lstStyle/>
          <a:p>
            <a:r>
              <a:rPr lang="en-US" sz="5400" dirty="0"/>
              <a:t>CUSTOMER SEGMENTATION AND DEPOSIT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83" y="3782147"/>
            <a:ext cx="9500507" cy="806675"/>
          </a:xfrm>
        </p:spPr>
        <p:txBody>
          <a:bodyPr/>
          <a:lstStyle/>
          <a:p>
            <a:r>
              <a:rPr lang="en-US" dirty="0"/>
              <a:t>Salamah Alawiye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F0E56065-0BA4-1AB4-55D0-93502776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491" y="2820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8927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FFEA30-4DAB-F7E1-674C-CA52F71BA73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63955" y="1934747"/>
            <a:ext cx="4663440" cy="2304744"/>
          </a:xfrm>
        </p:spPr>
        <p:txBody>
          <a:bodyPr/>
          <a:lstStyle/>
          <a:p>
            <a:r>
              <a:rPr lang="en-US" sz="3200" dirty="0"/>
              <a:t>88.3% of customers had no deposit in the bank which is detrimental to a financial institution.</a:t>
            </a:r>
            <a:endParaRPr lang="en-NG" sz="3200" dirty="0"/>
          </a:p>
        </p:txBody>
      </p:sp>
      <p:pic>
        <p:nvPicPr>
          <p:cNvPr id="11" name="Content Placeholder 10" descr="A blue and orange pie chart&#10;&#10;Description automatically generated">
            <a:extLst>
              <a:ext uri="{FF2B5EF4-FFF2-40B4-BE49-F238E27FC236}">
                <a16:creationId xmlns:a16="http://schemas.microsoft.com/office/drawing/2014/main" id="{19178100-1ECD-29A8-D720-8466B86E4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395" y="1559428"/>
            <a:ext cx="4790387" cy="3816136"/>
          </a:xfrm>
        </p:spPr>
      </p:pic>
    </p:spTree>
    <p:extLst>
      <p:ext uri="{BB962C8B-B14F-4D97-AF65-F5344CB8AC3E}">
        <p14:creationId xmlns:p14="http://schemas.microsoft.com/office/powerpoint/2010/main" val="275497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BB62B5-8784-8088-F248-B3E1C99C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r>
              <a:rPr lang="en-US" sz="3200" b="1" dirty="0"/>
              <a:t>This analysis shows 10.84% of the campaign failed while 3.34% was a success which means that in general previous campaigns weren’t a success</a:t>
            </a:r>
          </a:p>
          <a:p>
            <a:endParaRPr lang="en-NG" dirty="0"/>
          </a:p>
        </p:txBody>
      </p:sp>
      <p:pic>
        <p:nvPicPr>
          <p:cNvPr id="14" name="Picture 13" descr="A picture containing circle, screenshot, graphics, font&#10;&#10;Description automatically generated">
            <a:extLst>
              <a:ext uri="{FF2B5EF4-FFF2-40B4-BE49-F238E27FC236}">
                <a16:creationId xmlns:a16="http://schemas.microsoft.com/office/drawing/2014/main" id="{DD085B46-135E-BED7-B92B-F1B235CB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95" y="1473718"/>
            <a:ext cx="5195197" cy="42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7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8927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FFEA30-4DAB-F7E1-674C-CA52F71BA73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63955" y="1524000"/>
            <a:ext cx="3982118" cy="4516581"/>
          </a:xfrm>
        </p:spPr>
        <p:txBody>
          <a:bodyPr/>
          <a:lstStyle/>
          <a:p>
            <a:r>
              <a:rPr lang="en-US" sz="2800" dirty="0"/>
              <a:t>Looking at the period between the period of campaign and the frequency of campaign, it shows that the less frequent a customer is reached out to, the higher the rate of failure and vice-versa.</a:t>
            </a:r>
          </a:p>
        </p:txBody>
      </p:sp>
      <p:pic>
        <p:nvPicPr>
          <p:cNvPr id="10" name="Content Placeholder 9" descr="A picture containing screenshot, rectangle, electric blue, graphics&#10;&#10;Description automatically generated">
            <a:extLst>
              <a:ext uri="{FF2B5EF4-FFF2-40B4-BE49-F238E27FC236}">
                <a16:creationId xmlns:a16="http://schemas.microsoft.com/office/drawing/2014/main" id="{EED100C5-F2AE-EF34-39AE-CE7F70433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145" y="1039091"/>
            <a:ext cx="5915291" cy="4516581"/>
          </a:xfrm>
        </p:spPr>
      </p:pic>
    </p:spTree>
    <p:extLst>
      <p:ext uri="{BB962C8B-B14F-4D97-AF65-F5344CB8AC3E}">
        <p14:creationId xmlns:p14="http://schemas.microsoft.com/office/powerpoint/2010/main" val="158279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03" y="328837"/>
            <a:ext cx="9779183" cy="774711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BB62B5-8784-8088-F248-B3E1C99C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03548"/>
            <a:ext cx="10449901" cy="891988"/>
          </a:xfrm>
        </p:spPr>
        <p:txBody>
          <a:bodyPr/>
          <a:lstStyle/>
          <a:p>
            <a:r>
              <a:rPr lang="en-US" b="1" dirty="0"/>
              <a:t>This analysis shows the telephone was the most used mode of communication</a:t>
            </a:r>
            <a:endParaRPr lang="en-US" sz="3200" b="1" dirty="0"/>
          </a:p>
        </p:txBody>
      </p:sp>
      <p:pic>
        <p:nvPicPr>
          <p:cNvPr id="9" name="Picture 8" descr="A picture containing screenshot, colorfulness, purple, design&#10;&#10;Description automatically generated">
            <a:extLst>
              <a:ext uri="{FF2B5EF4-FFF2-40B4-BE49-F238E27FC236}">
                <a16:creationId xmlns:a16="http://schemas.microsoft.com/office/drawing/2014/main" id="{C537DC78-A209-C4EC-A495-56FEEA1A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878259"/>
            <a:ext cx="11276190" cy="39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7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5012479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921327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035059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Salamah Alawiye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-apple-system"/>
                <a:hlinkClick r:id="rId2"/>
              </a:rPr>
              <a:t>www.linkedin.com/in/salamahalawiye</a:t>
            </a:r>
            <a:endParaRPr lang="en-US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en-US" dirty="0"/>
              <a:t>https://github.com/sallytheanalyst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19841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2AA09C-81FF-B27F-8071-61FBD1D24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344445"/>
              </p:ext>
            </p:extLst>
          </p:nvPr>
        </p:nvGraphicFramePr>
        <p:xfrm>
          <a:off x="1142815" y="1600200"/>
          <a:ext cx="8351260" cy="1695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A3A6C83-6A90-4D26-D256-80510E73A2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601073"/>
              </p:ext>
            </p:extLst>
          </p:nvPr>
        </p:nvGraphicFramePr>
        <p:xfrm>
          <a:off x="2971615" y="3429000"/>
          <a:ext cx="8351260" cy="1695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A52B506B-DCCB-A704-4C31-39294484459F}"/>
              </a:ext>
            </a:extLst>
          </p:cNvPr>
          <p:cNvSpPr/>
          <p:nvPr/>
        </p:nvSpPr>
        <p:spPr>
          <a:xfrm>
            <a:off x="9092293" y="3190405"/>
            <a:ext cx="401782" cy="298377"/>
          </a:xfrm>
          <a:prstGeom prst="downArrow">
            <a:avLst/>
          </a:prstGeom>
          <a:solidFill>
            <a:srgbClr val="0068FF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68F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Nexus bank is a financial institution dedicated to delivering </a:t>
            </a:r>
            <a:r>
              <a:rPr lang="en-US" b="1" dirty="0" err="1"/>
              <a:t>unparalled</a:t>
            </a:r>
            <a:r>
              <a:rPr lang="en-US" b="1" dirty="0"/>
              <a:t> banking services to its clients. They offer services that includes term deposits, personal loans and mortgage financing. </a:t>
            </a:r>
          </a:p>
          <a:p>
            <a:r>
              <a:rPr lang="en-US" b="1" dirty="0"/>
              <a:t>However, Nexus bank has conducted campaigns to increase its customer’s deposit but this yielded no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1889125"/>
            <a:ext cx="9779182" cy="377983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/>
            <a:r>
              <a:rPr lang="en-US" dirty="0"/>
              <a:t>       	Identify patterns and trends in customers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rtl="0"/>
            <a:r>
              <a:rPr lang="en-US" dirty="0"/>
              <a:t>	How effective have the campaigns being?</a:t>
            </a:r>
          </a:p>
          <a:p>
            <a:pPr rtl="0"/>
            <a:r>
              <a:rPr lang="en-US" dirty="0"/>
              <a:t>	Analyze loan trends and marketing campaign effectiveness</a:t>
            </a:r>
          </a:p>
          <a:p>
            <a:pPr rtl="0"/>
            <a:r>
              <a:rPr lang="en-US" dirty="0"/>
              <a:t>	Analysis on optimizing operations and mitigating risks/loan 	defaults</a:t>
            </a:r>
          </a:p>
          <a:p>
            <a:pPr rtl="0"/>
            <a:r>
              <a:rPr lang="en-US" dirty="0"/>
              <a:t>	How to improve customer deposits</a:t>
            </a:r>
          </a:p>
          <a:p>
            <a:pPr rtl="0"/>
            <a:r>
              <a:rPr lang="en-US" dirty="0"/>
              <a:t>	Anticipate future customer </a:t>
            </a:r>
            <a:r>
              <a:rPr lang="en-US" dirty="0" err="1"/>
              <a:t>behaviour</a:t>
            </a:r>
            <a:r>
              <a:rPr lang="en-US" dirty="0"/>
              <a:t> and likelihood of 	customers deposits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17B829-9148-9AB1-C924-B5C72707B517}"/>
              </a:ext>
            </a:extLst>
          </p:cNvPr>
          <p:cNvSpPr/>
          <p:nvPr/>
        </p:nvSpPr>
        <p:spPr>
          <a:xfrm>
            <a:off x="1333747" y="4788189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6A7FFD-2609-6B80-7922-2F34B31C35F1}"/>
              </a:ext>
            </a:extLst>
          </p:cNvPr>
          <p:cNvSpPr/>
          <p:nvPr/>
        </p:nvSpPr>
        <p:spPr>
          <a:xfrm>
            <a:off x="1333747" y="1953058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BEAEF4-CB70-23DB-2244-D6146585E8ED}"/>
              </a:ext>
            </a:extLst>
          </p:cNvPr>
          <p:cNvSpPr/>
          <p:nvPr/>
        </p:nvSpPr>
        <p:spPr>
          <a:xfrm>
            <a:off x="1333747" y="2444028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39C97D-F5AD-A7A2-B6BC-A6B6CF1419AC}"/>
              </a:ext>
            </a:extLst>
          </p:cNvPr>
          <p:cNvSpPr/>
          <p:nvPr/>
        </p:nvSpPr>
        <p:spPr>
          <a:xfrm>
            <a:off x="1319892" y="2962708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794A4E-3E83-6838-AC70-CB6C36AD5FB8}"/>
              </a:ext>
            </a:extLst>
          </p:cNvPr>
          <p:cNvSpPr/>
          <p:nvPr/>
        </p:nvSpPr>
        <p:spPr>
          <a:xfrm>
            <a:off x="1333747" y="3510395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20E8E93-E3DA-F571-A9A9-6B1BE012354C}"/>
              </a:ext>
            </a:extLst>
          </p:cNvPr>
          <p:cNvSpPr/>
          <p:nvPr/>
        </p:nvSpPr>
        <p:spPr>
          <a:xfrm>
            <a:off x="1333747" y="4260561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287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CLEANING &amp; PROCESSING</a:t>
            </a:r>
          </a:p>
        </p:txBody>
      </p:sp>
      <p:pic>
        <p:nvPicPr>
          <p:cNvPr id="16" name="Picture 15" descr="A picture containing logo, font, graphics, clipart&#10;&#10;Description automatically generated">
            <a:extLst>
              <a:ext uri="{FF2B5EF4-FFF2-40B4-BE49-F238E27FC236}">
                <a16:creationId xmlns:a16="http://schemas.microsoft.com/office/drawing/2014/main" id="{399D3F88-F9A0-ADA8-D5AC-289A7349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14" y="2346842"/>
            <a:ext cx="7373257" cy="41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689238"/>
          </a:xfrm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D59103-0809-0608-3D6E-BAC99F16A49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482436"/>
            <a:ext cx="4663440" cy="1045767"/>
          </a:xfrm>
        </p:spPr>
        <p:txBody>
          <a:bodyPr/>
          <a:lstStyle/>
          <a:p>
            <a:r>
              <a:rPr lang="en-US" dirty="0"/>
              <a:t>Age demographic- adults were the most populated in the dataset.</a:t>
            </a:r>
            <a:endParaRPr lang="en-N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ADF9A4-A898-AA75-5947-890FDC5ECDE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482436"/>
            <a:ext cx="4663440" cy="1045767"/>
          </a:xfrm>
        </p:spPr>
        <p:txBody>
          <a:bodyPr/>
          <a:lstStyle/>
          <a:p>
            <a:r>
              <a:rPr lang="en-US" dirty="0"/>
              <a:t>It can be confirmed because those between age 30-40 are the most populated. </a:t>
            </a:r>
          </a:p>
          <a:p>
            <a:endParaRPr lang="en-NG" dirty="0"/>
          </a:p>
        </p:txBody>
      </p:sp>
      <p:pic>
        <p:nvPicPr>
          <p:cNvPr id="14" name="Content Placeholder 13" descr="A picture containing screenshot, rectangle, square, colorfulness&#10;&#10;Description automatically generated">
            <a:extLst>
              <a:ext uri="{FF2B5EF4-FFF2-40B4-BE49-F238E27FC236}">
                <a16:creationId xmlns:a16="http://schemas.microsoft.com/office/drawing/2014/main" id="{8835A8C3-FFF3-3F14-4A4C-B47EFFD15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73" y="2518462"/>
            <a:ext cx="5410038" cy="3539403"/>
          </a:xfrm>
        </p:spPr>
      </p:pic>
      <p:pic>
        <p:nvPicPr>
          <p:cNvPr id="20" name="Content Placeholder 19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4984B896-CB87-4BFA-07FF-0CCB2186664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57517" y="2528887"/>
            <a:ext cx="4826119" cy="3258875"/>
          </a:xfr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8927"/>
          </a:xfrm>
        </p:spPr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Content Placeholder 1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BA8CF4A-1186-B65A-E676-6348FFAC6D4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781871" y="2330356"/>
            <a:ext cx="5164804" cy="323917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FFEA30-4DAB-F7E1-674C-CA52F71BA73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385455"/>
            <a:ext cx="4663440" cy="1142748"/>
          </a:xfrm>
        </p:spPr>
        <p:txBody>
          <a:bodyPr/>
          <a:lstStyle/>
          <a:p>
            <a:r>
              <a:rPr lang="en-US" dirty="0"/>
              <a:t>Loan </a:t>
            </a:r>
            <a:r>
              <a:rPr lang="en-US" dirty="0" err="1"/>
              <a:t>behaviour</a:t>
            </a:r>
            <a:r>
              <a:rPr lang="en-US" dirty="0"/>
              <a:t>-it can be seen that over 70% of the population had no acquired loan </a:t>
            </a:r>
            <a:endParaRPr lang="en-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63D3C-764F-5D59-B739-C236DC0E4FB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385455"/>
            <a:ext cx="4663440" cy="1142748"/>
          </a:xfrm>
        </p:spPr>
        <p:txBody>
          <a:bodyPr/>
          <a:lstStyle/>
          <a:p>
            <a:r>
              <a:rPr lang="en-US" dirty="0"/>
              <a:t>However, those that acquired loan in the bank had little default rate which is great.</a:t>
            </a:r>
          </a:p>
        </p:txBody>
      </p:sp>
      <p:pic>
        <p:nvPicPr>
          <p:cNvPr id="13" name="Content Placeholder 12" descr="A blue and orange rectangles&#10;&#10;Description automatically generated with low confidence">
            <a:extLst>
              <a:ext uri="{FF2B5EF4-FFF2-40B4-BE49-F238E27FC236}">
                <a16:creationId xmlns:a16="http://schemas.microsoft.com/office/drawing/2014/main" id="{73B639DE-41A7-12A2-B1E7-43C38002A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999" y="2528889"/>
            <a:ext cx="5529933" cy="3040640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8927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FFEA30-4DAB-F7E1-674C-CA52F71BA73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149927"/>
            <a:ext cx="4663440" cy="1378276"/>
          </a:xfrm>
        </p:spPr>
        <p:txBody>
          <a:bodyPr/>
          <a:lstStyle/>
          <a:p>
            <a:r>
              <a:rPr lang="en-US" dirty="0"/>
              <a:t>75% of those with housing loan has less account balance while those with no loan had more.</a:t>
            </a:r>
            <a:endParaRPr lang="en-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63D3C-764F-5D59-B739-C236DC0E4FB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149927"/>
            <a:ext cx="4663440" cy="1378276"/>
          </a:xfrm>
        </p:spPr>
        <p:txBody>
          <a:bodyPr/>
          <a:lstStyle/>
          <a:p>
            <a:r>
              <a:rPr lang="en-US" dirty="0"/>
              <a:t>This analysis showed that married customers have more account balance compared to others</a:t>
            </a:r>
          </a:p>
        </p:txBody>
      </p:sp>
      <p:pic>
        <p:nvPicPr>
          <p:cNvPr id="17" name="Content Placeholder 16" descr="A picture containing screenshot, text, rectangle, design&#10;&#10;Description automatically generated">
            <a:extLst>
              <a:ext uri="{FF2B5EF4-FFF2-40B4-BE49-F238E27FC236}">
                <a16:creationId xmlns:a16="http://schemas.microsoft.com/office/drawing/2014/main" id="{2A2A2AE4-3A27-3113-7EA7-B3172693120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120712" y="2528888"/>
            <a:ext cx="4625944" cy="3068348"/>
          </a:xfrm>
        </p:spPr>
      </p:pic>
      <p:pic>
        <p:nvPicPr>
          <p:cNvPr id="25" name="Content Placeholder 24" descr="A blue and orange rectangles&#10;&#10;Description automatically generated with medium confidence">
            <a:extLst>
              <a:ext uri="{FF2B5EF4-FFF2-40B4-BE49-F238E27FC236}">
                <a16:creationId xmlns:a16="http://schemas.microsoft.com/office/drawing/2014/main" id="{A07901DE-B184-C1C1-B3C7-BB816EF09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714" y="2528888"/>
            <a:ext cx="4752430" cy="3152245"/>
          </a:xfrm>
        </p:spPr>
      </p:pic>
    </p:spTree>
    <p:extLst>
      <p:ext uri="{BB962C8B-B14F-4D97-AF65-F5344CB8AC3E}">
        <p14:creationId xmlns:p14="http://schemas.microsoft.com/office/powerpoint/2010/main" val="304778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Content Placeholder 10" descr="A picture containing screenshot, rectangle, line, diagram&#10;&#10;Description automatically generated">
            <a:extLst>
              <a:ext uri="{FF2B5EF4-FFF2-40B4-BE49-F238E27FC236}">
                <a16:creationId xmlns:a16="http://schemas.microsoft.com/office/drawing/2014/main" id="{AB129D13-8171-9723-A75A-7DECD67DF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27" y="1706563"/>
            <a:ext cx="11248146" cy="3976255"/>
          </a:xfrm>
        </p:spPr>
      </p:pic>
    </p:spTree>
    <p:extLst>
      <p:ext uri="{BB962C8B-B14F-4D97-AF65-F5344CB8AC3E}">
        <p14:creationId xmlns:p14="http://schemas.microsoft.com/office/powerpoint/2010/main" val="86348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{2B98F23B-68DC-4099-B8C4-9B743654596C}tf45331398_win32</Template>
  <TotalTime>166</TotalTime>
  <Words>595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Tenorite</vt:lpstr>
      <vt:lpstr>Office Theme</vt:lpstr>
      <vt:lpstr>CUSTOMER SEGMENTATION AND DEPOSIT DETECTION SYSTEM</vt:lpstr>
      <vt:lpstr>AGENDA</vt:lpstr>
      <vt:lpstr>Introduction</vt:lpstr>
      <vt:lpstr>PROBLEM DEFINITION</vt:lpstr>
      <vt:lpstr>DATA CLEANING &amp; PROCESSING</vt:lpstr>
      <vt:lpstr>UNIVARIATE ANALYSIS</vt:lpstr>
      <vt:lpstr>Bivariate analysis</vt:lpstr>
      <vt:lpstr>Further analysis</vt:lpstr>
      <vt:lpstr>Further analysis</vt:lpstr>
      <vt:lpstr>Further analysis</vt:lpstr>
      <vt:lpstr>Further analysis</vt:lpstr>
      <vt:lpstr>Further analysis</vt:lpstr>
      <vt:lpstr>Further analysis</vt:lpstr>
      <vt:lpstr>KEY INSIGHTS</vt:lpstr>
      <vt:lpstr>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Salamah Alawiye</dc:creator>
  <cp:lastModifiedBy>Salamah Alawiye</cp:lastModifiedBy>
  <cp:revision>1</cp:revision>
  <dcterms:created xsi:type="dcterms:W3CDTF">2023-06-04T11:55:24Z</dcterms:created>
  <dcterms:modified xsi:type="dcterms:W3CDTF">2023-06-04T15:02:37Z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