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57" r:id="rId5"/>
    <p:sldId id="261" r:id="rId6"/>
    <p:sldId id="262" r:id="rId7"/>
    <p:sldId id="259" r:id="rId8"/>
    <p:sldId id="265" r:id="rId9"/>
    <p:sldId id="263" r:id="rId10"/>
    <p:sldId id="266" r:id="rId11"/>
    <p:sldId id="267" r:id="rId12"/>
    <p:sldId id="260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CE67-E504-4137-9A8D-8D369A3760E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E3D602-AEE3-4925-ABDA-63AE0536E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4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CE67-E504-4137-9A8D-8D369A3760E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E3D602-AEE3-4925-ABDA-63AE0536E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CE67-E504-4137-9A8D-8D369A3760E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E3D602-AEE3-4925-ABDA-63AE0536E65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0066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CE67-E504-4137-9A8D-8D369A3760E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E3D602-AEE3-4925-ABDA-63AE0536E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39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CE67-E504-4137-9A8D-8D369A3760E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E3D602-AEE3-4925-ABDA-63AE0536E65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1125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CE67-E504-4137-9A8D-8D369A3760E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E3D602-AEE3-4925-ABDA-63AE0536E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46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CE67-E504-4137-9A8D-8D369A3760E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02-AEE3-4925-ABDA-63AE0536E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51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CE67-E504-4137-9A8D-8D369A3760E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02-AEE3-4925-ABDA-63AE0536E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1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CE67-E504-4137-9A8D-8D369A3760E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02-AEE3-4925-ABDA-63AE0536E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6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CE67-E504-4137-9A8D-8D369A3760E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E3D602-AEE3-4925-ABDA-63AE0536E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3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CE67-E504-4137-9A8D-8D369A3760E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E3D602-AEE3-4925-ABDA-63AE0536E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6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CE67-E504-4137-9A8D-8D369A3760E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E3D602-AEE3-4925-ABDA-63AE0536E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6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CE67-E504-4137-9A8D-8D369A3760E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02-AEE3-4925-ABDA-63AE0536E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2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CE67-E504-4137-9A8D-8D369A3760E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02-AEE3-4925-ABDA-63AE0536E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8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CE67-E504-4137-9A8D-8D369A3760E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02-AEE3-4925-ABDA-63AE0536E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CE67-E504-4137-9A8D-8D369A3760E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E3D602-AEE3-4925-ABDA-63AE0536E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5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ECE67-E504-4137-9A8D-8D369A3760E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E3D602-AEE3-4925-ABDA-63AE0536E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Air Traffic Control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5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</a:t>
            </a:r>
            <a:r>
              <a:rPr lang="en-US" dirty="0" smtClean="0"/>
              <a:t>-route ATC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64555"/>
            <a:ext cx="7528778" cy="5017225"/>
          </a:xfrm>
        </p:spPr>
      </p:pic>
    </p:spTree>
    <p:extLst>
      <p:ext uri="{BB962C8B-B14F-4D97-AF65-F5344CB8AC3E}">
        <p14:creationId xmlns:p14="http://schemas.microsoft.com/office/powerpoint/2010/main" val="40401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</a:t>
            </a:r>
            <a:r>
              <a:rPr lang="en-US" dirty="0" smtClean="0"/>
              <a:t>-route ATC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264555"/>
            <a:ext cx="8820150" cy="53625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6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ATC Again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8416451" cy="473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9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ATC Again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296" y="2227921"/>
            <a:ext cx="4758544" cy="317394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512" y="1377695"/>
            <a:ext cx="3260432" cy="48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4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ATC Again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04" y="1435888"/>
            <a:ext cx="9108668" cy="507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9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ATC Again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471" y="1610695"/>
            <a:ext cx="7017565" cy="468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59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ATC Again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283" y="1731913"/>
            <a:ext cx="8005613" cy="45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8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ATC Types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40" y="2507628"/>
            <a:ext cx="10576035" cy="282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2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ATC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076" y="1685543"/>
            <a:ext cx="6877564" cy="4591411"/>
          </a:xfrm>
        </p:spPr>
      </p:pic>
    </p:spTree>
    <p:extLst>
      <p:ext uri="{BB962C8B-B14F-4D97-AF65-F5344CB8AC3E}">
        <p14:creationId xmlns:p14="http://schemas.microsoft.com/office/powerpoint/2010/main" val="323767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ATC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65604"/>
            <a:ext cx="3056448" cy="45846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04" y="2275204"/>
            <a:ext cx="5386608" cy="313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ATC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27" y="1452638"/>
            <a:ext cx="7860145" cy="522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ATC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252" y="1757929"/>
            <a:ext cx="6905308" cy="460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6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ATC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516" y="1560576"/>
            <a:ext cx="4876228" cy="487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6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ATC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516" y="1560576"/>
            <a:ext cx="4876228" cy="48762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567" y="463677"/>
            <a:ext cx="78581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0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ATC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43" y="1450847"/>
            <a:ext cx="7659365" cy="508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8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38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Air Traffic Control </vt:lpstr>
      <vt:lpstr>ATC Types</vt:lpstr>
      <vt:lpstr>Tower ATC</vt:lpstr>
      <vt:lpstr>Tower ATC</vt:lpstr>
      <vt:lpstr>Tower ATC</vt:lpstr>
      <vt:lpstr>Tower ATC</vt:lpstr>
      <vt:lpstr>Approach ATC</vt:lpstr>
      <vt:lpstr>Approach ATC</vt:lpstr>
      <vt:lpstr>Approach ATC</vt:lpstr>
      <vt:lpstr>En-route ATC</vt:lpstr>
      <vt:lpstr>En-route ATC</vt:lpstr>
      <vt:lpstr>Approach ATC Again </vt:lpstr>
      <vt:lpstr>Tower ATC Again </vt:lpstr>
      <vt:lpstr>Tower ATC Again </vt:lpstr>
      <vt:lpstr>Tower ATC Again </vt:lpstr>
      <vt:lpstr>Tower ATC Again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Traffic Control</dc:title>
  <dc:creator>NANSC</dc:creator>
  <cp:lastModifiedBy>NANSC</cp:lastModifiedBy>
  <cp:revision>5</cp:revision>
  <dcterms:created xsi:type="dcterms:W3CDTF">2023-08-16T05:50:58Z</dcterms:created>
  <dcterms:modified xsi:type="dcterms:W3CDTF">2023-08-16T06:27:06Z</dcterms:modified>
</cp:coreProperties>
</file>