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Proxima Nova"/>
      <p:regular r:id="rId6"/>
      <p:bold r:id="rId7"/>
      <p:italic r:id="rId8"/>
      <p:boldItalic r:id="rId9"/>
    </p:embeddedFont>
    <p:embeddedFont>
      <p:font typeface="Roboto"/>
      <p:regular r:id="rId10"/>
      <p:bold r:id="rId11"/>
      <p:italic r:id="rId12"/>
      <p:boldItalic r:id="rId13"/>
    </p:embeddedFont>
    <p:embeddedFont>
      <p:font typeface="Alfa Slab One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roximaNova-boldItalic.fntdata"/><Relationship Id="rId14" Type="http://schemas.openxmlformats.org/officeDocument/2006/relationships/font" Target="fonts/AlfaSlabOne-regular.fntdata"/><Relationship Id="rId5" Type="http://schemas.openxmlformats.org/officeDocument/2006/relationships/slide" Target="slides/slide1.xml"/><Relationship Id="rId6" Type="http://schemas.openxmlformats.org/officeDocument/2006/relationships/font" Target="fonts/ProximaNova-regular.fntdata"/><Relationship Id="rId7" Type="http://schemas.openxmlformats.org/officeDocument/2006/relationships/font" Target="fonts/ProximaNova-bold.fntdata"/><Relationship Id="rId8" Type="http://schemas.openxmlformats.org/officeDocument/2006/relationships/font" Target="fonts/ProximaNov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2adbda37a_0_1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2adbda37a_0_1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1351175" y="952975"/>
            <a:ext cx="1089600" cy="1075200"/>
          </a:xfrm>
          <a:prstGeom prst="flowChartOr">
            <a:avLst/>
          </a:prstGeom>
          <a:solidFill>
            <a:srgbClr val="4A86E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389885" y="952975"/>
            <a:ext cx="1089600" cy="10752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4A86E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427188" y="952975"/>
            <a:ext cx="1089600" cy="10752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4A86E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1679500" y="3061675"/>
            <a:ext cx="1089600" cy="1075225"/>
          </a:xfrm>
          <a:prstGeom prst="flowChartSort">
            <a:avLst/>
          </a:prstGeom>
          <a:solidFill>
            <a:srgbClr val="4A86E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4027200" y="3061698"/>
            <a:ext cx="1089600" cy="1075200"/>
          </a:xfrm>
          <a:prstGeom prst="quadArrow">
            <a:avLst>
              <a:gd fmla="val 22500" name="adj1"/>
              <a:gd fmla="val 22500" name="adj2"/>
              <a:gd fmla="val 22500" name="adj3"/>
            </a:avLst>
          </a:prstGeom>
          <a:solidFill>
            <a:srgbClr val="4A86E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7464500" y="952961"/>
            <a:ext cx="1089612" cy="1075248"/>
          </a:xfrm>
          <a:prstGeom prst="flowChartMultidocument">
            <a:avLst/>
          </a:prstGeom>
          <a:solidFill>
            <a:srgbClr val="4A86E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6374900" y="3061650"/>
            <a:ext cx="1089612" cy="1075248"/>
          </a:xfrm>
          <a:prstGeom prst="irregularSeal1">
            <a:avLst/>
          </a:prstGeom>
          <a:solidFill>
            <a:srgbClr val="4A86E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854525" y="306500"/>
            <a:ext cx="2082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Change Over Time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333388" y="306500"/>
            <a:ext cx="132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Drill Down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5310050" y="306500"/>
            <a:ext cx="132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Zoom Out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7464500" y="306500"/>
            <a:ext cx="1089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Contrast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788400" y="4242925"/>
            <a:ext cx="15672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Intersections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718650" y="4242925"/>
            <a:ext cx="972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Factors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6374900" y="4242925"/>
            <a:ext cx="1089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Outliers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6452450" y="4771525"/>
            <a:ext cx="25707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Lindsey Cook |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Digital Transition Team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2440775" y="2313400"/>
            <a:ext cx="45291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Data Brainstorming Guide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