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58" r:id="rId4"/>
    <p:sldId id="259" r:id="rId5"/>
    <p:sldId id="261" r:id="rId6"/>
    <p:sldId id="265" r:id="rId7"/>
    <p:sldId id="266" r:id="rId8"/>
    <p:sldId id="267" r:id="rId9"/>
    <p:sldId id="263" r:id="rId10"/>
    <p:sldId id="269" r:id="rId11"/>
    <p:sldId id="270" r:id="rId12"/>
    <p:sldId id="271" r:id="rId13"/>
    <p:sldId id="272" r:id="rId14"/>
    <p:sldId id="274" r:id="rId15"/>
    <p:sldId id="275" r:id="rId16"/>
    <p:sldId id="26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B07E1-50C0-4F2F-B309-7885FC4066A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348AD86-4E1F-4FC4-A002-AED5750D3949}">
      <dgm:prSet/>
      <dgm:spPr/>
      <dgm:t>
        <a:bodyPr/>
        <a:lstStyle/>
        <a:p>
          <a:r>
            <a:rPr lang="en-US"/>
            <a:t>Salma sameh            ID 21-01548</a:t>
          </a:r>
        </a:p>
      </dgm:t>
    </dgm:pt>
    <dgm:pt modelId="{18CE1DFD-EAB8-4256-9C80-03EE6EDDEDFE}" type="parTrans" cxnId="{1F85C69C-446D-4DEE-83A1-6EF661DA2DEF}">
      <dgm:prSet/>
      <dgm:spPr/>
      <dgm:t>
        <a:bodyPr/>
        <a:lstStyle/>
        <a:p>
          <a:endParaRPr lang="en-US"/>
        </a:p>
      </dgm:t>
    </dgm:pt>
    <dgm:pt modelId="{A3BD41BF-514D-4019-A8F0-5CB08A2FFFA8}" type="sibTrans" cxnId="{1F85C69C-446D-4DEE-83A1-6EF661DA2DEF}">
      <dgm:prSet/>
      <dgm:spPr/>
      <dgm:t>
        <a:bodyPr/>
        <a:lstStyle/>
        <a:p>
          <a:endParaRPr lang="en-US"/>
        </a:p>
      </dgm:t>
    </dgm:pt>
    <dgm:pt modelId="{BF10094D-4299-4214-9C7A-B98C32E0B0B5}">
      <dgm:prSet/>
      <dgm:spPr/>
      <dgm:t>
        <a:bodyPr/>
        <a:lstStyle/>
        <a:p>
          <a:r>
            <a:rPr lang="en-US" dirty="0"/>
            <a:t>Ahmed </a:t>
          </a:r>
          <a:r>
            <a:rPr lang="en-US" dirty="0" err="1"/>
            <a:t>ali</a:t>
          </a:r>
          <a:r>
            <a:rPr lang="en-US" dirty="0"/>
            <a:t>                   ID 21-00360</a:t>
          </a:r>
        </a:p>
      </dgm:t>
    </dgm:pt>
    <dgm:pt modelId="{6FC6F774-5909-457F-8C46-B7506A6C051E}" type="parTrans" cxnId="{3F4B6FC1-7155-441C-947A-7B0F53239858}">
      <dgm:prSet/>
      <dgm:spPr/>
      <dgm:t>
        <a:bodyPr/>
        <a:lstStyle/>
        <a:p>
          <a:endParaRPr lang="en-US"/>
        </a:p>
      </dgm:t>
    </dgm:pt>
    <dgm:pt modelId="{2040D40A-FCAB-41E3-B9DE-D1F4DFA97370}" type="sibTrans" cxnId="{3F4B6FC1-7155-441C-947A-7B0F53239858}">
      <dgm:prSet/>
      <dgm:spPr/>
      <dgm:t>
        <a:bodyPr/>
        <a:lstStyle/>
        <a:p>
          <a:endParaRPr lang="en-US"/>
        </a:p>
      </dgm:t>
    </dgm:pt>
    <dgm:pt modelId="{916BA1EE-2596-4E47-A02D-C69DF6570A65}">
      <dgm:prSet/>
      <dgm:spPr/>
      <dgm:t>
        <a:bodyPr/>
        <a:lstStyle/>
        <a:p>
          <a:r>
            <a:rPr lang="en-US"/>
            <a:t>Lubna ahmed           ID 21-00897</a:t>
          </a:r>
        </a:p>
      </dgm:t>
    </dgm:pt>
    <dgm:pt modelId="{FCA4AB17-0446-40D4-9F33-54F4821BE109}" type="parTrans" cxnId="{69D1EB3B-5082-4FBF-908B-377E2875A4ED}">
      <dgm:prSet/>
      <dgm:spPr/>
      <dgm:t>
        <a:bodyPr/>
        <a:lstStyle/>
        <a:p>
          <a:endParaRPr lang="en-US"/>
        </a:p>
      </dgm:t>
    </dgm:pt>
    <dgm:pt modelId="{624E8E58-1091-4733-A89A-C78AF20E6315}" type="sibTrans" cxnId="{69D1EB3B-5082-4FBF-908B-377E2875A4ED}">
      <dgm:prSet/>
      <dgm:spPr/>
      <dgm:t>
        <a:bodyPr/>
        <a:lstStyle/>
        <a:p>
          <a:endParaRPr lang="en-US"/>
        </a:p>
      </dgm:t>
    </dgm:pt>
    <dgm:pt modelId="{962A8113-349E-4335-A4E1-2159BC616EE7}">
      <dgm:prSet/>
      <dgm:spPr/>
      <dgm:t>
        <a:bodyPr/>
        <a:lstStyle/>
        <a:p>
          <a:r>
            <a:rPr lang="en-US"/>
            <a:t>Doha Ibrahim           ID 21-00602</a:t>
          </a:r>
        </a:p>
      </dgm:t>
    </dgm:pt>
    <dgm:pt modelId="{33BB55BB-B87C-4E24-A53D-F53CBF37E5AB}" type="parTrans" cxnId="{CA8CB06D-2B62-4543-9989-E871AAB9D9B8}">
      <dgm:prSet/>
      <dgm:spPr/>
      <dgm:t>
        <a:bodyPr/>
        <a:lstStyle/>
        <a:p>
          <a:endParaRPr lang="en-US"/>
        </a:p>
      </dgm:t>
    </dgm:pt>
    <dgm:pt modelId="{E51A6EC5-A7F1-4DCA-9896-C0BEB2566B04}" type="sibTrans" cxnId="{CA8CB06D-2B62-4543-9989-E871AAB9D9B8}">
      <dgm:prSet/>
      <dgm:spPr/>
      <dgm:t>
        <a:bodyPr/>
        <a:lstStyle/>
        <a:p>
          <a:endParaRPr lang="en-US"/>
        </a:p>
      </dgm:t>
    </dgm:pt>
    <dgm:pt modelId="{626D8F1A-B626-4096-A35D-57C749F674DF}">
      <dgm:prSet/>
      <dgm:spPr/>
      <dgm:t>
        <a:bodyPr/>
        <a:lstStyle/>
        <a:p>
          <a:r>
            <a:rPr lang="en-US"/>
            <a:t>Jana hatem              ID 21-00816</a:t>
          </a:r>
        </a:p>
      </dgm:t>
    </dgm:pt>
    <dgm:pt modelId="{BF3E7C9B-AB18-4240-9466-0D92634C28EF}" type="parTrans" cxnId="{8DA38D5A-F872-4C73-BDA2-6A6B0570C14B}">
      <dgm:prSet/>
      <dgm:spPr/>
      <dgm:t>
        <a:bodyPr/>
        <a:lstStyle/>
        <a:p>
          <a:endParaRPr lang="en-US"/>
        </a:p>
      </dgm:t>
    </dgm:pt>
    <dgm:pt modelId="{594820C2-9030-40C6-9654-264309CF01E7}" type="sibTrans" cxnId="{8DA38D5A-F872-4C73-BDA2-6A6B0570C14B}">
      <dgm:prSet/>
      <dgm:spPr/>
      <dgm:t>
        <a:bodyPr/>
        <a:lstStyle/>
        <a:p>
          <a:endParaRPr lang="en-US"/>
        </a:p>
      </dgm:t>
    </dgm:pt>
    <dgm:pt modelId="{A7C22617-84D5-4909-8698-635E2C7EF3AA}">
      <dgm:prSet/>
      <dgm:spPr/>
      <dgm:t>
        <a:bodyPr/>
        <a:lstStyle/>
        <a:p>
          <a:r>
            <a:rPr lang="en-US"/>
            <a:t>Mariam hany            ID 21-00983</a:t>
          </a:r>
        </a:p>
      </dgm:t>
    </dgm:pt>
    <dgm:pt modelId="{F1246342-9DF6-46D5-8743-621787D6B281}" type="parTrans" cxnId="{82178978-169C-4CEB-9FE5-2054E0991012}">
      <dgm:prSet/>
      <dgm:spPr/>
      <dgm:t>
        <a:bodyPr/>
        <a:lstStyle/>
        <a:p>
          <a:endParaRPr lang="en-US"/>
        </a:p>
      </dgm:t>
    </dgm:pt>
    <dgm:pt modelId="{29F6A29E-8A82-4B54-8A29-0F87355CD21F}" type="sibTrans" cxnId="{82178978-169C-4CEB-9FE5-2054E0991012}">
      <dgm:prSet/>
      <dgm:spPr/>
      <dgm:t>
        <a:bodyPr/>
        <a:lstStyle/>
        <a:p>
          <a:endParaRPr lang="en-US"/>
        </a:p>
      </dgm:t>
    </dgm:pt>
    <dgm:pt modelId="{3ED95DAC-F3F6-4C55-912B-88CC01EE79F9}" type="pres">
      <dgm:prSet presAssocID="{3DEB07E1-50C0-4F2F-B309-7885FC4066AB}" presName="vert0" presStyleCnt="0">
        <dgm:presLayoutVars>
          <dgm:dir/>
          <dgm:animOne val="branch"/>
          <dgm:animLvl val="lvl"/>
        </dgm:presLayoutVars>
      </dgm:prSet>
      <dgm:spPr/>
    </dgm:pt>
    <dgm:pt modelId="{F4F86B02-0D06-41C5-B2EC-B21185DBB99A}" type="pres">
      <dgm:prSet presAssocID="{A348AD86-4E1F-4FC4-A002-AED5750D3949}" presName="thickLine" presStyleLbl="alignNode1" presStyleIdx="0" presStyleCnt="6"/>
      <dgm:spPr/>
    </dgm:pt>
    <dgm:pt modelId="{34375EEF-401C-462A-A665-E9DFB2B70C55}" type="pres">
      <dgm:prSet presAssocID="{A348AD86-4E1F-4FC4-A002-AED5750D3949}" presName="horz1" presStyleCnt="0"/>
      <dgm:spPr/>
    </dgm:pt>
    <dgm:pt modelId="{1418307F-A802-4075-B4EC-A521FF96E6A4}" type="pres">
      <dgm:prSet presAssocID="{A348AD86-4E1F-4FC4-A002-AED5750D3949}" presName="tx1" presStyleLbl="revTx" presStyleIdx="0" presStyleCnt="6"/>
      <dgm:spPr/>
    </dgm:pt>
    <dgm:pt modelId="{E2D9CEC8-92DE-4D35-8F29-244BF6D9C483}" type="pres">
      <dgm:prSet presAssocID="{A348AD86-4E1F-4FC4-A002-AED5750D3949}" presName="vert1" presStyleCnt="0"/>
      <dgm:spPr/>
    </dgm:pt>
    <dgm:pt modelId="{EB2D3E28-F90D-4E4E-9997-D677F2FF5DD1}" type="pres">
      <dgm:prSet presAssocID="{BF10094D-4299-4214-9C7A-B98C32E0B0B5}" presName="thickLine" presStyleLbl="alignNode1" presStyleIdx="1" presStyleCnt="6"/>
      <dgm:spPr/>
    </dgm:pt>
    <dgm:pt modelId="{1EA0C3C0-839A-4436-AABF-0981481E4945}" type="pres">
      <dgm:prSet presAssocID="{BF10094D-4299-4214-9C7A-B98C32E0B0B5}" presName="horz1" presStyleCnt="0"/>
      <dgm:spPr/>
    </dgm:pt>
    <dgm:pt modelId="{822C4AE0-3675-4A67-8610-73F3D4FC14DF}" type="pres">
      <dgm:prSet presAssocID="{BF10094D-4299-4214-9C7A-B98C32E0B0B5}" presName="tx1" presStyleLbl="revTx" presStyleIdx="1" presStyleCnt="6"/>
      <dgm:spPr/>
    </dgm:pt>
    <dgm:pt modelId="{A6E56D25-086A-4A37-AB40-9AC59848169C}" type="pres">
      <dgm:prSet presAssocID="{BF10094D-4299-4214-9C7A-B98C32E0B0B5}" presName="vert1" presStyleCnt="0"/>
      <dgm:spPr/>
    </dgm:pt>
    <dgm:pt modelId="{79057997-ECB6-498B-8703-34A2DB3C20A1}" type="pres">
      <dgm:prSet presAssocID="{916BA1EE-2596-4E47-A02D-C69DF6570A65}" presName="thickLine" presStyleLbl="alignNode1" presStyleIdx="2" presStyleCnt="6"/>
      <dgm:spPr/>
    </dgm:pt>
    <dgm:pt modelId="{EB6F57FA-9D08-4D00-80DD-394597068885}" type="pres">
      <dgm:prSet presAssocID="{916BA1EE-2596-4E47-A02D-C69DF6570A65}" presName="horz1" presStyleCnt="0"/>
      <dgm:spPr/>
    </dgm:pt>
    <dgm:pt modelId="{D966C839-3D72-421F-AF85-25524584A2AD}" type="pres">
      <dgm:prSet presAssocID="{916BA1EE-2596-4E47-A02D-C69DF6570A65}" presName="tx1" presStyleLbl="revTx" presStyleIdx="2" presStyleCnt="6"/>
      <dgm:spPr/>
    </dgm:pt>
    <dgm:pt modelId="{A527FA92-2C71-4A00-A1CE-635631194551}" type="pres">
      <dgm:prSet presAssocID="{916BA1EE-2596-4E47-A02D-C69DF6570A65}" presName="vert1" presStyleCnt="0"/>
      <dgm:spPr/>
    </dgm:pt>
    <dgm:pt modelId="{DE9C3406-25C8-47B9-8F3C-1A39D8A337EB}" type="pres">
      <dgm:prSet presAssocID="{962A8113-349E-4335-A4E1-2159BC616EE7}" presName="thickLine" presStyleLbl="alignNode1" presStyleIdx="3" presStyleCnt="6"/>
      <dgm:spPr/>
    </dgm:pt>
    <dgm:pt modelId="{8E06DB14-714D-45C0-A757-17DD220205BD}" type="pres">
      <dgm:prSet presAssocID="{962A8113-349E-4335-A4E1-2159BC616EE7}" presName="horz1" presStyleCnt="0"/>
      <dgm:spPr/>
    </dgm:pt>
    <dgm:pt modelId="{988A483D-7A10-4ACC-A3B1-F3568BB9BBC5}" type="pres">
      <dgm:prSet presAssocID="{962A8113-349E-4335-A4E1-2159BC616EE7}" presName="tx1" presStyleLbl="revTx" presStyleIdx="3" presStyleCnt="6"/>
      <dgm:spPr/>
    </dgm:pt>
    <dgm:pt modelId="{6EDA30A6-39D8-4FDF-B59C-75FC334A191E}" type="pres">
      <dgm:prSet presAssocID="{962A8113-349E-4335-A4E1-2159BC616EE7}" presName="vert1" presStyleCnt="0"/>
      <dgm:spPr/>
    </dgm:pt>
    <dgm:pt modelId="{0F2D57C9-6C72-4FC7-AB33-F93183A32304}" type="pres">
      <dgm:prSet presAssocID="{626D8F1A-B626-4096-A35D-57C749F674DF}" presName="thickLine" presStyleLbl="alignNode1" presStyleIdx="4" presStyleCnt="6"/>
      <dgm:spPr/>
    </dgm:pt>
    <dgm:pt modelId="{70FEF9E1-B937-4473-B004-74A0CB53886D}" type="pres">
      <dgm:prSet presAssocID="{626D8F1A-B626-4096-A35D-57C749F674DF}" presName="horz1" presStyleCnt="0"/>
      <dgm:spPr/>
    </dgm:pt>
    <dgm:pt modelId="{0DED657E-A12F-4037-A57A-D162B4DCA65E}" type="pres">
      <dgm:prSet presAssocID="{626D8F1A-B626-4096-A35D-57C749F674DF}" presName="tx1" presStyleLbl="revTx" presStyleIdx="4" presStyleCnt="6"/>
      <dgm:spPr/>
    </dgm:pt>
    <dgm:pt modelId="{C056C0B0-9748-4326-BB5A-0C4B54261AB4}" type="pres">
      <dgm:prSet presAssocID="{626D8F1A-B626-4096-A35D-57C749F674DF}" presName="vert1" presStyleCnt="0"/>
      <dgm:spPr/>
    </dgm:pt>
    <dgm:pt modelId="{004BB8FB-922E-4697-A370-448F1A8AB6CC}" type="pres">
      <dgm:prSet presAssocID="{A7C22617-84D5-4909-8698-635E2C7EF3AA}" presName="thickLine" presStyleLbl="alignNode1" presStyleIdx="5" presStyleCnt="6"/>
      <dgm:spPr/>
    </dgm:pt>
    <dgm:pt modelId="{6EA07127-D52C-4069-AE5E-3E4E8C721E76}" type="pres">
      <dgm:prSet presAssocID="{A7C22617-84D5-4909-8698-635E2C7EF3AA}" presName="horz1" presStyleCnt="0"/>
      <dgm:spPr/>
    </dgm:pt>
    <dgm:pt modelId="{9FD56E3E-82E4-4FC1-91FE-BB1B702EE733}" type="pres">
      <dgm:prSet presAssocID="{A7C22617-84D5-4909-8698-635E2C7EF3AA}" presName="tx1" presStyleLbl="revTx" presStyleIdx="5" presStyleCnt="6"/>
      <dgm:spPr/>
    </dgm:pt>
    <dgm:pt modelId="{481D2FCE-4BF7-4BD8-8163-F2672FD7F088}" type="pres">
      <dgm:prSet presAssocID="{A7C22617-84D5-4909-8698-635E2C7EF3AA}" presName="vert1" presStyleCnt="0"/>
      <dgm:spPr/>
    </dgm:pt>
  </dgm:ptLst>
  <dgm:cxnLst>
    <dgm:cxn modelId="{CF08D00D-9054-4239-8278-A59968552B48}" type="presOf" srcId="{BF10094D-4299-4214-9C7A-B98C32E0B0B5}" destId="{822C4AE0-3675-4A67-8610-73F3D4FC14DF}" srcOrd="0" destOrd="0" presId="urn:microsoft.com/office/officeart/2008/layout/LinedList"/>
    <dgm:cxn modelId="{EDE7C218-9602-44AC-9E64-B7320287B157}" type="presOf" srcId="{962A8113-349E-4335-A4E1-2159BC616EE7}" destId="{988A483D-7A10-4ACC-A3B1-F3568BB9BBC5}" srcOrd="0" destOrd="0" presId="urn:microsoft.com/office/officeart/2008/layout/LinedList"/>
    <dgm:cxn modelId="{76BD991B-6D4F-4229-838D-E16A7F33611E}" type="presOf" srcId="{A348AD86-4E1F-4FC4-A002-AED5750D3949}" destId="{1418307F-A802-4075-B4EC-A521FF96E6A4}" srcOrd="0" destOrd="0" presId="urn:microsoft.com/office/officeart/2008/layout/LinedList"/>
    <dgm:cxn modelId="{69D1EB3B-5082-4FBF-908B-377E2875A4ED}" srcId="{3DEB07E1-50C0-4F2F-B309-7885FC4066AB}" destId="{916BA1EE-2596-4E47-A02D-C69DF6570A65}" srcOrd="2" destOrd="0" parTransId="{FCA4AB17-0446-40D4-9F33-54F4821BE109}" sibTransId="{624E8E58-1091-4733-A89A-C78AF20E6315}"/>
    <dgm:cxn modelId="{CA8CB06D-2B62-4543-9989-E871AAB9D9B8}" srcId="{3DEB07E1-50C0-4F2F-B309-7885FC4066AB}" destId="{962A8113-349E-4335-A4E1-2159BC616EE7}" srcOrd="3" destOrd="0" parTransId="{33BB55BB-B87C-4E24-A53D-F53CBF37E5AB}" sibTransId="{E51A6EC5-A7F1-4DCA-9896-C0BEB2566B04}"/>
    <dgm:cxn modelId="{82178978-169C-4CEB-9FE5-2054E0991012}" srcId="{3DEB07E1-50C0-4F2F-B309-7885FC4066AB}" destId="{A7C22617-84D5-4909-8698-635E2C7EF3AA}" srcOrd="5" destOrd="0" parTransId="{F1246342-9DF6-46D5-8743-621787D6B281}" sibTransId="{29F6A29E-8A82-4B54-8A29-0F87355CD21F}"/>
    <dgm:cxn modelId="{8DA38D5A-F872-4C73-BDA2-6A6B0570C14B}" srcId="{3DEB07E1-50C0-4F2F-B309-7885FC4066AB}" destId="{626D8F1A-B626-4096-A35D-57C749F674DF}" srcOrd="4" destOrd="0" parTransId="{BF3E7C9B-AB18-4240-9466-0D92634C28EF}" sibTransId="{594820C2-9030-40C6-9654-264309CF01E7}"/>
    <dgm:cxn modelId="{BF52A18F-6E01-4E3B-8815-ED8645C5FC67}" type="presOf" srcId="{916BA1EE-2596-4E47-A02D-C69DF6570A65}" destId="{D966C839-3D72-421F-AF85-25524584A2AD}" srcOrd="0" destOrd="0" presId="urn:microsoft.com/office/officeart/2008/layout/LinedList"/>
    <dgm:cxn modelId="{1F85C69C-446D-4DEE-83A1-6EF661DA2DEF}" srcId="{3DEB07E1-50C0-4F2F-B309-7885FC4066AB}" destId="{A348AD86-4E1F-4FC4-A002-AED5750D3949}" srcOrd="0" destOrd="0" parTransId="{18CE1DFD-EAB8-4256-9C80-03EE6EDDEDFE}" sibTransId="{A3BD41BF-514D-4019-A8F0-5CB08A2FFFA8}"/>
    <dgm:cxn modelId="{776CBFA2-7D00-4A46-A1DA-EAF8B608AEBE}" type="presOf" srcId="{3DEB07E1-50C0-4F2F-B309-7885FC4066AB}" destId="{3ED95DAC-F3F6-4C55-912B-88CC01EE79F9}" srcOrd="0" destOrd="0" presId="urn:microsoft.com/office/officeart/2008/layout/LinedList"/>
    <dgm:cxn modelId="{130B05B5-2C35-44A3-8A3E-DB05C9F7E54E}" type="presOf" srcId="{A7C22617-84D5-4909-8698-635E2C7EF3AA}" destId="{9FD56E3E-82E4-4FC1-91FE-BB1B702EE733}" srcOrd="0" destOrd="0" presId="urn:microsoft.com/office/officeart/2008/layout/LinedList"/>
    <dgm:cxn modelId="{3F4B6FC1-7155-441C-947A-7B0F53239858}" srcId="{3DEB07E1-50C0-4F2F-B309-7885FC4066AB}" destId="{BF10094D-4299-4214-9C7A-B98C32E0B0B5}" srcOrd="1" destOrd="0" parTransId="{6FC6F774-5909-457F-8C46-B7506A6C051E}" sibTransId="{2040D40A-FCAB-41E3-B9DE-D1F4DFA97370}"/>
    <dgm:cxn modelId="{59016FFB-499A-4988-B743-59D24E225364}" type="presOf" srcId="{626D8F1A-B626-4096-A35D-57C749F674DF}" destId="{0DED657E-A12F-4037-A57A-D162B4DCA65E}" srcOrd="0" destOrd="0" presId="urn:microsoft.com/office/officeart/2008/layout/LinedList"/>
    <dgm:cxn modelId="{7B42F5FE-8946-4895-A92A-0F9E7FEB8BA2}" type="presParOf" srcId="{3ED95DAC-F3F6-4C55-912B-88CC01EE79F9}" destId="{F4F86B02-0D06-41C5-B2EC-B21185DBB99A}" srcOrd="0" destOrd="0" presId="urn:microsoft.com/office/officeart/2008/layout/LinedList"/>
    <dgm:cxn modelId="{0E7B9D4E-D8FB-483D-86F2-81DC15E1982A}" type="presParOf" srcId="{3ED95DAC-F3F6-4C55-912B-88CC01EE79F9}" destId="{34375EEF-401C-462A-A665-E9DFB2B70C55}" srcOrd="1" destOrd="0" presId="urn:microsoft.com/office/officeart/2008/layout/LinedList"/>
    <dgm:cxn modelId="{5B83CEEE-2FC8-4B14-BC5B-61555D7FA089}" type="presParOf" srcId="{34375EEF-401C-462A-A665-E9DFB2B70C55}" destId="{1418307F-A802-4075-B4EC-A521FF96E6A4}" srcOrd="0" destOrd="0" presId="urn:microsoft.com/office/officeart/2008/layout/LinedList"/>
    <dgm:cxn modelId="{52AA0584-F7FD-43D3-A9C1-AC965A99ADCF}" type="presParOf" srcId="{34375EEF-401C-462A-A665-E9DFB2B70C55}" destId="{E2D9CEC8-92DE-4D35-8F29-244BF6D9C483}" srcOrd="1" destOrd="0" presId="urn:microsoft.com/office/officeart/2008/layout/LinedList"/>
    <dgm:cxn modelId="{292D1124-0105-465D-AB98-576065C33AED}" type="presParOf" srcId="{3ED95DAC-F3F6-4C55-912B-88CC01EE79F9}" destId="{EB2D3E28-F90D-4E4E-9997-D677F2FF5DD1}" srcOrd="2" destOrd="0" presId="urn:microsoft.com/office/officeart/2008/layout/LinedList"/>
    <dgm:cxn modelId="{83EDF62B-4A73-4FE3-A78F-A7117ED487A6}" type="presParOf" srcId="{3ED95DAC-F3F6-4C55-912B-88CC01EE79F9}" destId="{1EA0C3C0-839A-4436-AABF-0981481E4945}" srcOrd="3" destOrd="0" presId="urn:microsoft.com/office/officeart/2008/layout/LinedList"/>
    <dgm:cxn modelId="{7FD89CBE-E655-4529-B25E-B21FAD837327}" type="presParOf" srcId="{1EA0C3C0-839A-4436-AABF-0981481E4945}" destId="{822C4AE0-3675-4A67-8610-73F3D4FC14DF}" srcOrd="0" destOrd="0" presId="urn:microsoft.com/office/officeart/2008/layout/LinedList"/>
    <dgm:cxn modelId="{B9659217-6594-4E07-B2E6-8D91616951F8}" type="presParOf" srcId="{1EA0C3C0-839A-4436-AABF-0981481E4945}" destId="{A6E56D25-086A-4A37-AB40-9AC59848169C}" srcOrd="1" destOrd="0" presId="urn:microsoft.com/office/officeart/2008/layout/LinedList"/>
    <dgm:cxn modelId="{4157FFCF-6A1A-490E-B42F-C9CEC82483EB}" type="presParOf" srcId="{3ED95DAC-F3F6-4C55-912B-88CC01EE79F9}" destId="{79057997-ECB6-498B-8703-34A2DB3C20A1}" srcOrd="4" destOrd="0" presId="urn:microsoft.com/office/officeart/2008/layout/LinedList"/>
    <dgm:cxn modelId="{8DCE00BC-2B81-4B96-B557-ABF291CFDDEC}" type="presParOf" srcId="{3ED95DAC-F3F6-4C55-912B-88CC01EE79F9}" destId="{EB6F57FA-9D08-4D00-80DD-394597068885}" srcOrd="5" destOrd="0" presId="urn:microsoft.com/office/officeart/2008/layout/LinedList"/>
    <dgm:cxn modelId="{9BFBBE96-2EF6-489B-8488-325F9C8046FB}" type="presParOf" srcId="{EB6F57FA-9D08-4D00-80DD-394597068885}" destId="{D966C839-3D72-421F-AF85-25524584A2AD}" srcOrd="0" destOrd="0" presId="urn:microsoft.com/office/officeart/2008/layout/LinedList"/>
    <dgm:cxn modelId="{BEAF4BA2-1170-404B-9763-92DF95C66B53}" type="presParOf" srcId="{EB6F57FA-9D08-4D00-80DD-394597068885}" destId="{A527FA92-2C71-4A00-A1CE-635631194551}" srcOrd="1" destOrd="0" presId="urn:microsoft.com/office/officeart/2008/layout/LinedList"/>
    <dgm:cxn modelId="{F9E3ECED-6407-4935-B811-F84548D9527F}" type="presParOf" srcId="{3ED95DAC-F3F6-4C55-912B-88CC01EE79F9}" destId="{DE9C3406-25C8-47B9-8F3C-1A39D8A337EB}" srcOrd="6" destOrd="0" presId="urn:microsoft.com/office/officeart/2008/layout/LinedList"/>
    <dgm:cxn modelId="{99B6A544-CE97-4B0A-A8BA-DB92768243CD}" type="presParOf" srcId="{3ED95DAC-F3F6-4C55-912B-88CC01EE79F9}" destId="{8E06DB14-714D-45C0-A757-17DD220205BD}" srcOrd="7" destOrd="0" presId="urn:microsoft.com/office/officeart/2008/layout/LinedList"/>
    <dgm:cxn modelId="{85CDA024-6AF8-477F-9BA5-3019A722B648}" type="presParOf" srcId="{8E06DB14-714D-45C0-A757-17DD220205BD}" destId="{988A483D-7A10-4ACC-A3B1-F3568BB9BBC5}" srcOrd="0" destOrd="0" presId="urn:microsoft.com/office/officeart/2008/layout/LinedList"/>
    <dgm:cxn modelId="{CAB7AEB3-91F3-43F4-8365-220FD7262464}" type="presParOf" srcId="{8E06DB14-714D-45C0-A757-17DD220205BD}" destId="{6EDA30A6-39D8-4FDF-B59C-75FC334A191E}" srcOrd="1" destOrd="0" presId="urn:microsoft.com/office/officeart/2008/layout/LinedList"/>
    <dgm:cxn modelId="{A22540A0-2F48-4270-871C-734496AA1E0C}" type="presParOf" srcId="{3ED95DAC-F3F6-4C55-912B-88CC01EE79F9}" destId="{0F2D57C9-6C72-4FC7-AB33-F93183A32304}" srcOrd="8" destOrd="0" presId="urn:microsoft.com/office/officeart/2008/layout/LinedList"/>
    <dgm:cxn modelId="{F33B7173-4684-4DCC-8FD2-E945928568AD}" type="presParOf" srcId="{3ED95DAC-F3F6-4C55-912B-88CC01EE79F9}" destId="{70FEF9E1-B937-4473-B004-74A0CB53886D}" srcOrd="9" destOrd="0" presId="urn:microsoft.com/office/officeart/2008/layout/LinedList"/>
    <dgm:cxn modelId="{EA160DDF-C135-4785-A2A7-78E7B60F210E}" type="presParOf" srcId="{70FEF9E1-B937-4473-B004-74A0CB53886D}" destId="{0DED657E-A12F-4037-A57A-D162B4DCA65E}" srcOrd="0" destOrd="0" presId="urn:microsoft.com/office/officeart/2008/layout/LinedList"/>
    <dgm:cxn modelId="{66950935-AFC5-4E15-9D7C-F65FB583415E}" type="presParOf" srcId="{70FEF9E1-B937-4473-B004-74A0CB53886D}" destId="{C056C0B0-9748-4326-BB5A-0C4B54261AB4}" srcOrd="1" destOrd="0" presId="urn:microsoft.com/office/officeart/2008/layout/LinedList"/>
    <dgm:cxn modelId="{63841BB6-9F7A-440F-BE14-416BFEDFADF5}" type="presParOf" srcId="{3ED95DAC-F3F6-4C55-912B-88CC01EE79F9}" destId="{004BB8FB-922E-4697-A370-448F1A8AB6CC}" srcOrd="10" destOrd="0" presId="urn:microsoft.com/office/officeart/2008/layout/LinedList"/>
    <dgm:cxn modelId="{0D53D295-3C5E-4ADC-8DCA-332D3CEEAA84}" type="presParOf" srcId="{3ED95DAC-F3F6-4C55-912B-88CC01EE79F9}" destId="{6EA07127-D52C-4069-AE5E-3E4E8C721E76}" srcOrd="11" destOrd="0" presId="urn:microsoft.com/office/officeart/2008/layout/LinedList"/>
    <dgm:cxn modelId="{989F50DE-E52B-49DF-91C8-C00E27B23980}" type="presParOf" srcId="{6EA07127-D52C-4069-AE5E-3E4E8C721E76}" destId="{9FD56E3E-82E4-4FC1-91FE-BB1B702EE733}" srcOrd="0" destOrd="0" presId="urn:microsoft.com/office/officeart/2008/layout/LinedList"/>
    <dgm:cxn modelId="{97913BD4-42DE-4A29-BDE1-700B2C0DBA1D}" type="presParOf" srcId="{6EA07127-D52C-4069-AE5E-3E4E8C721E76}" destId="{481D2FCE-4BF7-4BD8-8163-F2672FD7F0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6D78E3-E4B8-4126-970D-747B78A0BFA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C916F4E-530A-44CF-A2C1-68FEE319827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en-GB" dirty="0"/>
            <a:t>radius (mean of distances from </a:t>
          </a:r>
          <a:r>
            <a:rPr lang="en-GB" dirty="0" err="1"/>
            <a:t>center</a:t>
          </a:r>
          <a:r>
            <a:rPr lang="en-GB" dirty="0"/>
            <a:t> to points on the perimeter)</a:t>
          </a:r>
          <a:endParaRPr lang="en-US" dirty="0"/>
        </a:p>
      </dgm:t>
    </dgm:pt>
    <dgm:pt modelId="{E48266A7-C7C5-4314-B941-4350CF7C7E79}" type="parTrans" cxnId="{B82F40E1-72EF-4C7A-B711-57C1416849D8}">
      <dgm:prSet/>
      <dgm:spPr/>
      <dgm:t>
        <a:bodyPr/>
        <a:lstStyle/>
        <a:p>
          <a:endParaRPr lang="en-US"/>
        </a:p>
      </dgm:t>
    </dgm:pt>
    <dgm:pt modelId="{86B48A54-A630-46EC-BBEA-4235669A83DD}" type="sibTrans" cxnId="{B82F40E1-72EF-4C7A-B711-57C1416849D8}">
      <dgm:prSet/>
      <dgm:spPr/>
      <dgm:t>
        <a:bodyPr/>
        <a:lstStyle/>
        <a:p>
          <a:endParaRPr lang="en-US"/>
        </a:p>
      </dgm:t>
    </dgm:pt>
    <dgm:pt modelId="{5E0DDB86-C09D-4077-835E-E8C86802B37E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en-GB"/>
            <a:t>texture (standard deviation of gray-scale values)</a:t>
          </a:r>
          <a:endParaRPr lang="en-US"/>
        </a:p>
      </dgm:t>
    </dgm:pt>
    <dgm:pt modelId="{91381742-225F-4F0A-A855-E4592A24ADF3}" type="parTrans" cxnId="{892075CB-5286-4E22-9562-0FEDA1F93FD5}">
      <dgm:prSet/>
      <dgm:spPr/>
      <dgm:t>
        <a:bodyPr/>
        <a:lstStyle/>
        <a:p>
          <a:endParaRPr lang="en-US"/>
        </a:p>
      </dgm:t>
    </dgm:pt>
    <dgm:pt modelId="{2EA2D75E-3D8F-4895-B595-E2E90878CA66}" type="sibTrans" cxnId="{892075CB-5286-4E22-9562-0FEDA1F93FD5}">
      <dgm:prSet/>
      <dgm:spPr/>
      <dgm:t>
        <a:bodyPr/>
        <a:lstStyle/>
        <a:p>
          <a:endParaRPr lang="en-US"/>
        </a:p>
      </dgm:t>
    </dgm:pt>
    <dgm:pt modelId="{ED14DF34-BA7D-4D2A-9A75-FA2933EB49A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en-GB"/>
            <a:t>Perimeter</a:t>
          </a:r>
          <a:endParaRPr lang="en-US"/>
        </a:p>
      </dgm:t>
    </dgm:pt>
    <dgm:pt modelId="{91A796BE-25C9-465E-8C70-BA46E130DCC1}" type="parTrans" cxnId="{3B85E536-B9A3-4364-820E-2F26542BC8AA}">
      <dgm:prSet/>
      <dgm:spPr/>
      <dgm:t>
        <a:bodyPr/>
        <a:lstStyle/>
        <a:p>
          <a:endParaRPr lang="en-US"/>
        </a:p>
      </dgm:t>
    </dgm:pt>
    <dgm:pt modelId="{12087BE2-C3F5-4BE6-ADBF-A8BB230BF342}" type="sibTrans" cxnId="{3B85E536-B9A3-4364-820E-2F26542BC8AA}">
      <dgm:prSet/>
      <dgm:spPr/>
      <dgm:t>
        <a:bodyPr/>
        <a:lstStyle/>
        <a:p>
          <a:endParaRPr lang="en-US"/>
        </a:p>
      </dgm:t>
    </dgm:pt>
    <dgm:pt modelId="{53D1ACA7-D35D-4654-93D8-EC5FE91EEEFC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en-GB"/>
            <a:t>Area</a:t>
          </a:r>
          <a:endParaRPr lang="en-US"/>
        </a:p>
      </dgm:t>
    </dgm:pt>
    <dgm:pt modelId="{6A82E1D5-143D-4102-9DFF-599AF73B5591}" type="parTrans" cxnId="{94AC8EC4-094D-47BC-89EE-4396010E9222}">
      <dgm:prSet/>
      <dgm:spPr/>
      <dgm:t>
        <a:bodyPr/>
        <a:lstStyle/>
        <a:p>
          <a:endParaRPr lang="en-US"/>
        </a:p>
      </dgm:t>
    </dgm:pt>
    <dgm:pt modelId="{4F2E8CEA-17A9-469A-9274-B7BAF106E5AE}" type="sibTrans" cxnId="{94AC8EC4-094D-47BC-89EE-4396010E9222}">
      <dgm:prSet/>
      <dgm:spPr/>
      <dgm:t>
        <a:bodyPr/>
        <a:lstStyle/>
        <a:p>
          <a:endParaRPr lang="en-US"/>
        </a:p>
      </dgm:t>
    </dgm:pt>
    <dgm:pt modelId="{2962FA0E-E32F-4427-B0D3-252437214A0C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en-GB" dirty="0"/>
            <a:t>smoothness (local variation in radius lengths)</a:t>
          </a:r>
          <a:endParaRPr lang="en-US" dirty="0"/>
        </a:p>
      </dgm:t>
    </dgm:pt>
    <dgm:pt modelId="{46D5914C-4D22-47D5-92E2-76B9213BC07B}" type="parTrans" cxnId="{9CB3720B-A4FE-4CCA-B4BC-9457CC964030}">
      <dgm:prSet/>
      <dgm:spPr/>
      <dgm:t>
        <a:bodyPr/>
        <a:lstStyle/>
        <a:p>
          <a:endParaRPr lang="en-US"/>
        </a:p>
      </dgm:t>
    </dgm:pt>
    <dgm:pt modelId="{3D1004AD-966F-4F59-9BB1-315BB025E0C3}" type="sibTrans" cxnId="{9CB3720B-A4FE-4CCA-B4BC-9457CC964030}">
      <dgm:prSet/>
      <dgm:spPr/>
      <dgm:t>
        <a:bodyPr/>
        <a:lstStyle/>
        <a:p>
          <a:endParaRPr lang="en-US"/>
        </a:p>
      </dgm:t>
    </dgm:pt>
    <dgm:pt modelId="{B9D62D78-49EE-4550-8634-D15AA18455E5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en-GB"/>
            <a:t>compactness (perimeter^2 / area - 1.0)</a:t>
          </a:r>
          <a:endParaRPr lang="en-US"/>
        </a:p>
      </dgm:t>
    </dgm:pt>
    <dgm:pt modelId="{7CDBB62A-CD19-4892-9DBC-46394B118DF7}" type="parTrans" cxnId="{B4D1E731-EC66-43AD-9FE0-AE6EB48F2330}">
      <dgm:prSet/>
      <dgm:spPr/>
      <dgm:t>
        <a:bodyPr/>
        <a:lstStyle/>
        <a:p>
          <a:endParaRPr lang="en-US"/>
        </a:p>
      </dgm:t>
    </dgm:pt>
    <dgm:pt modelId="{2FD794B0-1652-4F97-8152-C97827C7C751}" type="sibTrans" cxnId="{B4D1E731-EC66-43AD-9FE0-AE6EB48F2330}">
      <dgm:prSet/>
      <dgm:spPr/>
      <dgm:t>
        <a:bodyPr/>
        <a:lstStyle/>
        <a:p>
          <a:endParaRPr lang="en-US"/>
        </a:p>
      </dgm:t>
    </dgm:pt>
    <dgm:pt modelId="{06856831-C35F-459A-BD8B-F46672BBA763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en-GB" dirty="0"/>
            <a:t>concavity (severity of concave portions of the contour)</a:t>
          </a:r>
          <a:endParaRPr lang="en-US" dirty="0"/>
        </a:p>
      </dgm:t>
    </dgm:pt>
    <dgm:pt modelId="{E15CF772-65E6-4B58-83B5-E37631BDFF0D}" type="parTrans" cxnId="{6D943548-5FF5-4140-A869-0A9729F0A93B}">
      <dgm:prSet/>
      <dgm:spPr/>
      <dgm:t>
        <a:bodyPr/>
        <a:lstStyle/>
        <a:p>
          <a:endParaRPr lang="en-US"/>
        </a:p>
      </dgm:t>
    </dgm:pt>
    <dgm:pt modelId="{080F0145-AE62-41A5-BFAF-30B648AC5E9A}" type="sibTrans" cxnId="{6D943548-5FF5-4140-A869-0A9729F0A93B}">
      <dgm:prSet/>
      <dgm:spPr/>
      <dgm:t>
        <a:bodyPr/>
        <a:lstStyle/>
        <a:p>
          <a:endParaRPr lang="en-US"/>
        </a:p>
      </dgm:t>
    </dgm:pt>
    <dgm:pt modelId="{71218ED3-DE51-4561-9885-3016B6435DA4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en-GB"/>
            <a:t>concave points (number of concave portions of the contour)</a:t>
          </a:r>
          <a:endParaRPr lang="en-US"/>
        </a:p>
      </dgm:t>
    </dgm:pt>
    <dgm:pt modelId="{F01CDB75-4CC3-4240-A703-3485D103AE7C}" type="parTrans" cxnId="{3C9266ED-D0DD-4793-8C45-8F0CF1D98564}">
      <dgm:prSet/>
      <dgm:spPr/>
      <dgm:t>
        <a:bodyPr/>
        <a:lstStyle/>
        <a:p>
          <a:endParaRPr lang="en-US"/>
        </a:p>
      </dgm:t>
    </dgm:pt>
    <dgm:pt modelId="{E97DFAC7-F847-4FD9-8324-D753A6C70AC2}" type="sibTrans" cxnId="{3C9266ED-D0DD-4793-8C45-8F0CF1D98564}">
      <dgm:prSet/>
      <dgm:spPr/>
      <dgm:t>
        <a:bodyPr/>
        <a:lstStyle/>
        <a:p>
          <a:endParaRPr lang="en-US"/>
        </a:p>
      </dgm:t>
    </dgm:pt>
    <dgm:pt modelId="{42454E48-7147-456A-B3CF-7D1A6C15EF57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en-GB"/>
            <a:t>Symmetry</a:t>
          </a:r>
          <a:endParaRPr lang="en-US"/>
        </a:p>
      </dgm:t>
    </dgm:pt>
    <dgm:pt modelId="{08C8B61D-1C73-4AD1-BA41-F06A6B33FF90}" type="parTrans" cxnId="{612F65EC-62BD-4EA0-8161-B6C4DDF39797}">
      <dgm:prSet/>
      <dgm:spPr/>
      <dgm:t>
        <a:bodyPr/>
        <a:lstStyle/>
        <a:p>
          <a:endParaRPr lang="en-US"/>
        </a:p>
      </dgm:t>
    </dgm:pt>
    <dgm:pt modelId="{0B810B51-F7D7-4B57-9AD2-0253C8188BF8}" type="sibTrans" cxnId="{612F65EC-62BD-4EA0-8161-B6C4DDF39797}">
      <dgm:prSet/>
      <dgm:spPr/>
      <dgm:t>
        <a:bodyPr/>
        <a:lstStyle/>
        <a:p>
          <a:endParaRPr lang="en-US"/>
        </a:p>
      </dgm:t>
    </dgm:pt>
    <dgm:pt modelId="{4F70412B-DDAC-498E-88A5-39D0B80C709E}">
      <dgm:prSet/>
      <dgm:spPr>
        <a:ln>
          <a:solidFill>
            <a:schemeClr val="accent5"/>
          </a:solidFill>
        </a:ln>
      </dgm:spPr>
      <dgm:t>
        <a:bodyPr/>
        <a:lstStyle/>
        <a:p>
          <a:r>
            <a:rPr lang="en-GB"/>
            <a:t>fractal dimension ("coastline approximation" - 1)</a:t>
          </a:r>
          <a:endParaRPr lang="en-US"/>
        </a:p>
      </dgm:t>
    </dgm:pt>
    <dgm:pt modelId="{65B13367-826D-427F-B6B8-CAEFE1E0AF20}" type="parTrans" cxnId="{FCF21525-6C79-449F-B425-FD2AC54E74EE}">
      <dgm:prSet/>
      <dgm:spPr/>
      <dgm:t>
        <a:bodyPr/>
        <a:lstStyle/>
        <a:p>
          <a:endParaRPr lang="en-US"/>
        </a:p>
      </dgm:t>
    </dgm:pt>
    <dgm:pt modelId="{774B0DC7-7C58-4AD0-A779-6EF24F2AAEB1}" type="sibTrans" cxnId="{FCF21525-6C79-449F-B425-FD2AC54E74EE}">
      <dgm:prSet/>
      <dgm:spPr/>
      <dgm:t>
        <a:bodyPr/>
        <a:lstStyle/>
        <a:p>
          <a:endParaRPr lang="en-US"/>
        </a:p>
      </dgm:t>
    </dgm:pt>
    <dgm:pt modelId="{7A70342D-72CF-4B52-87F4-4570732A417E}" type="pres">
      <dgm:prSet presAssocID="{826D78E3-E4B8-4126-970D-747B78A0BFA8}" presName="linear" presStyleCnt="0">
        <dgm:presLayoutVars>
          <dgm:animLvl val="lvl"/>
          <dgm:resizeHandles val="exact"/>
        </dgm:presLayoutVars>
      </dgm:prSet>
      <dgm:spPr/>
    </dgm:pt>
    <dgm:pt modelId="{7591DB63-5D3F-46B7-AA77-958AEFA2FB7B}" type="pres">
      <dgm:prSet presAssocID="{1C916F4E-530A-44CF-A2C1-68FEE3198277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E8410E85-56EA-4D39-88B4-34ED1042A642}" type="pres">
      <dgm:prSet presAssocID="{86B48A54-A630-46EC-BBEA-4235669A83DD}" presName="spacer" presStyleCnt="0"/>
      <dgm:spPr/>
    </dgm:pt>
    <dgm:pt modelId="{723880C3-0C93-4734-979A-2F0691790A96}" type="pres">
      <dgm:prSet presAssocID="{5E0DDB86-C09D-4077-835E-E8C86802B37E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FB48EFA0-A05B-4D5E-ACCB-9C1209F90A47}" type="pres">
      <dgm:prSet presAssocID="{2EA2D75E-3D8F-4895-B595-E2E90878CA66}" presName="spacer" presStyleCnt="0"/>
      <dgm:spPr/>
    </dgm:pt>
    <dgm:pt modelId="{178FB7C1-3D89-486B-8BE4-5F35C745DC5A}" type="pres">
      <dgm:prSet presAssocID="{ED14DF34-BA7D-4D2A-9A75-FA2933EB49A5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1816D5AB-DE06-4B1A-9FEA-6259C628F41D}" type="pres">
      <dgm:prSet presAssocID="{12087BE2-C3F5-4BE6-ADBF-A8BB230BF342}" presName="spacer" presStyleCnt="0"/>
      <dgm:spPr/>
    </dgm:pt>
    <dgm:pt modelId="{89C81F8E-A404-4B3C-9F09-B129F44FD493}" type="pres">
      <dgm:prSet presAssocID="{53D1ACA7-D35D-4654-93D8-EC5FE91EEEFC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7902982D-A407-4127-9FFD-07A73200AC09}" type="pres">
      <dgm:prSet presAssocID="{4F2E8CEA-17A9-469A-9274-B7BAF106E5AE}" presName="spacer" presStyleCnt="0"/>
      <dgm:spPr/>
    </dgm:pt>
    <dgm:pt modelId="{8C9CC51A-CB2A-4A4C-9052-CA08116098CE}" type="pres">
      <dgm:prSet presAssocID="{2962FA0E-E32F-4427-B0D3-252437214A0C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859EFFFC-EAEE-49C3-8BA2-FC7F152A6403}" type="pres">
      <dgm:prSet presAssocID="{3D1004AD-966F-4F59-9BB1-315BB025E0C3}" presName="spacer" presStyleCnt="0"/>
      <dgm:spPr/>
    </dgm:pt>
    <dgm:pt modelId="{A7A6D943-FB6D-460D-B958-FD12DB468CD2}" type="pres">
      <dgm:prSet presAssocID="{B9D62D78-49EE-4550-8634-D15AA18455E5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06EE13A5-ABC5-4B0A-9347-5C3D4A23D77D}" type="pres">
      <dgm:prSet presAssocID="{2FD794B0-1652-4F97-8152-C97827C7C751}" presName="spacer" presStyleCnt="0"/>
      <dgm:spPr/>
    </dgm:pt>
    <dgm:pt modelId="{3E88336F-2369-4D92-8CED-D962B5CA3CBF}" type="pres">
      <dgm:prSet presAssocID="{06856831-C35F-459A-BD8B-F46672BBA763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59C2CED6-2051-4966-B972-5075B8A55CB8}" type="pres">
      <dgm:prSet presAssocID="{080F0145-AE62-41A5-BFAF-30B648AC5E9A}" presName="spacer" presStyleCnt="0"/>
      <dgm:spPr/>
    </dgm:pt>
    <dgm:pt modelId="{06FC4D64-788C-4A73-AC9B-C80D91B5908E}" type="pres">
      <dgm:prSet presAssocID="{71218ED3-DE51-4561-9885-3016B6435DA4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1450414B-5CD2-4E75-B247-55047609613C}" type="pres">
      <dgm:prSet presAssocID="{E97DFAC7-F847-4FD9-8324-D753A6C70AC2}" presName="spacer" presStyleCnt="0"/>
      <dgm:spPr/>
    </dgm:pt>
    <dgm:pt modelId="{416EF587-1614-4083-8821-821D59E0A37F}" type="pres">
      <dgm:prSet presAssocID="{42454E48-7147-456A-B3CF-7D1A6C15EF57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1AF9B2B4-23D4-4199-8947-59F7D1BE107B}" type="pres">
      <dgm:prSet presAssocID="{0B810B51-F7D7-4B57-9AD2-0253C8188BF8}" presName="spacer" presStyleCnt="0"/>
      <dgm:spPr/>
    </dgm:pt>
    <dgm:pt modelId="{9ECE36E4-B5F3-472F-91C6-B283B4AA01B6}" type="pres">
      <dgm:prSet presAssocID="{4F70412B-DDAC-498E-88A5-39D0B80C709E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9CB3720B-A4FE-4CCA-B4BC-9457CC964030}" srcId="{826D78E3-E4B8-4126-970D-747B78A0BFA8}" destId="{2962FA0E-E32F-4427-B0D3-252437214A0C}" srcOrd="4" destOrd="0" parTransId="{46D5914C-4D22-47D5-92E2-76B9213BC07B}" sibTransId="{3D1004AD-966F-4F59-9BB1-315BB025E0C3}"/>
    <dgm:cxn modelId="{FCF21525-6C79-449F-B425-FD2AC54E74EE}" srcId="{826D78E3-E4B8-4126-970D-747B78A0BFA8}" destId="{4F70412B-DDAC-498E-88A5-39D0B80C709E}" srcOrd="9" destOrd="0" parTransId="{65B13367-826D-427F-B6B8-CAEFE1E0AF20}" sibTransId="{774B0DC7-7C58-4AD0-A779-6EF24F2AAEB1}"/>
    <dgm:cxn modelId="{4F497831-4698-4AF1-803B-074D91F7FEE1}" type="presOf" srcId="{2962FA0E-E32F-4427-B0D3-252437214A0C}" destId="{8C9CC51A-CB2A-4A4C-9052-CA08116098CE}" srcOrd="0" destOrd="0" presId="urn:microsoft.com/office/officeart/2005/8/layout/vList2"/>
    <dgm:cxn modelId="{B4D1E731-EC66-43AD-9FE0-AE6EB48F2330}" srcId="{826D78E3-E4B8-4126-970D-747B78A0BFA8}" destId="{B9D62D78-49EE-4550-8634-D15AA18455E5}" srcOrd="5" destOrd="0" parTransId="{7CDBB62A-CD19-4892-9DBC-46394B118DF7}" sibTransId="{2FD794B0-1652-4F97-8152-C97827C7C751}"/>
    <dgm:cxn modelId="{3B85E536-B9A3-4364-820E-2F26542BC8AA}" srcId="{826D78E3-E4B8-4126-970D-747B78A0BFA8}" destId="{ED14DF34-BA7D-4D2A-9A75-FA2933EB49A5}" srcOrd="2" destOrd="0" parTransId="{91A796BE-25C9-465E-8C70-BA46E130DCC1}" sibTransId="{12087BE2-C3F5-4BE6-ADBF-A8BB230BF342}"/>
    <dgm:cxn modelId="{8F94AE40-F26F-412B-A4AF-1C09106CBEBC}" type="presOf" srcId="{5E0DDB86-C09D-4077-835E-E8C86802B37E}" destId="{723880C3-0C93-4734-979A-2F0691790A96}" srcOrd="0" destOrd="0" presId="urn:microsoft.com/office/officeart/2005/8/layout/vList2"/>
    <dgm:cxn modelId="{07DD635E-9EE8-4D37-B150-95D1455B4608}" type="presOf" srcId="{B9D62D78-49EE-4550-8634-D15AA18455E5}" destId="{A7A6D943-FB6D-460D-B958-FD12DB468CD2}" srcOrd="0" destOrd="0" presId="urn:microsoft.com/office/officeart/2005/8/layout/vList2"/>
    <dgm:cxn modelId="{09242765-7F23-4F4D-972A-0387E26D00B4}" type="presOf" srcId="{826D78E3-E4B8-4126-970D-747B78A0BFA8}" destId="{7A70342D-72CF-4B52-87F4-4570732A417E}" srcOrd="0" destOrd="0" presId="urn:microsoft.com/office/officeart/2005/8/layout/vList2"/>
    <dgm:cxn modelId="{6D943548-5FF5-4140-A869-0A9729F0A93B}" srcId="{826D78E3-E4B8-4126-970D-747B78A0BFA8}" destId="{06856831-C35F-459A-BD8B-F46672BBA763}" srcOrd="6" destOrd="0" parTransId="{E15CF772-65E6-4B58-83B5-E37631BDFF0D}" sibTransId="{080F0145-AE62-41A5-BFAF-30B648AC5E9A}"/>
    <dgm:cxn modelId="{F945E449-68E2-4963-9C12-DCBC3B4FA1D1}" type="presOf" srcId="{1C916F4E-530A-44CF-A2C1-68FEE3198277}" destId="{7591DB63-5D3F-46B7-AA77-958AEFA2FB7B}" srcOrd="0" destOrd="0" presId="urn:microsoft.com/office/officeart/2005/8/layout/vList2"/>
    <dgm:cxn modelId="{EC86974A-F9EE-43B9-8959-77F32591AAD2}" type="presOf" srcId="{06856831-C35F-459A-BD8B-F46672BBA763}" destId="{3E88336F-2369-4D92-8CED-D962B5CA3CBF}" srcOrd="0" destOrd="0" presId="urn:microsoft.com/office/officeart/2005/8/layout/vList2"/>
    <dgm:cxn modelId="{3289F782-141B-4503-B0C8-E05BA5DFAE07}" type="presOf" srcId="{42454E48-7147-456A-B3CF-7D1A6C15EF57}" destId="{416EF587-1614-4083-8821-821D59E0A37F}" srcOrd="0" destOrd="0" presId="urn:microsoft.com/office/officeart/2005/8/layout/vList2"/>
    <dgm:cxn modelId="{5656878B-AB89-4B3B-AAE7-F178B51EA5BB}" type="presOf" srcId="{ED14DF34-BA7D-4D2A-9A75-FA2933EB49A5}" destId="{178FB7C1-3D89-486B-8BE4-5F35C745DC5A}" srcOrd="0" destOrd="0" presId="urn:microsoft.com/office/officeart/2005/8/layout/vList2"/>
    <dgm:cxn modelId="{E6D28699-8867-45EF-89EE-8B4057D8B1FA}" type="presOf" srcId="{4F70412B-DDAC-498E-88A5-39D0B80C709E}" destId="{9ECE36E4-B5F3-472F-91C6-B283B4AA01B6}" srcOrd="0" destOrd="0" presId="urn:microsoft.com/office/officeart/2005/8/layout/vList2"/>
    <dgm:cxn modelId="{8F3D67A4-D77C-4DB8-B73C-8FF207B699AD}" type="presOf" srcId="{71218ED3-DE51-4561-9885-3016B6435DA4}" destId="{06FC4D64-788C-4A73-AC9B-C80D91B5908E}" srcOrd="0" destOrd="0" presId="urn:microsoft.com/office/officeart/2005/8/layout/vList2"/>
    <dgm:cxn modelId="{BC66EEB2-CF6F-431C-8DB2-C8AD0ECFAE72}" type="presOf" srcId="{53D1ACA7-D35D-4654-93D8-EC5FE91EEEFC}" destId="{89C81F8E-A404-4B3C-9F09-B129F44FD493}" srcOrd="0" destOrd="0" presId="urn:microsoft.com/office/officeart/2005/8/layout/vList2"/>
    <dgm:cxn modelId="{94AC8EC4-094D-47BC-89EE-4396010E9222}" srcId="{826D78E3-E4B8-4126-970D-747B78A0BFA8}" destId="{53D1ACA7-D35D-4654-93D8-EC5FE91EEEFC}" srcOrd="3" destOrd="0" parTransId="{6A82E1D5-143D-4102-9DFF-599AF73B5591}" sibTransId="{4F2E8CEA-17A9-469A-9274-B7BAF106E5AE}"/>
    <dgm:cxn modelId="{892075CB-5286-4E22-9562-0FEDA1F93FD5}" srcId="{826D78E3-E4B8-4126-970D-747B78A0BFA8}" destId="{5E0DDB86-C09D-4077-835E-E8C86802B37E}" srcOrd="1" destOrd="0" parTransId="{91381742-225F-4F0A-A855-E4592A24ADF3}" sibTransId="{2EA2D75E-3D8F-4895-B595-E2E90878CA66}"/>
    <dgm:cxn modelId="{B82F40E1-72EF-4C7A-B711-57C1416849D8}" srcId="{826D78E3-E4B8-4126-970D-747B78A0BFA8}" destId="{1C916F4E-530A-44CF-A2C1-68FEE3198277}" srcOrd="0" destOrd="0" parTransId="{E48266A7-C7C5-4314-B941-4350CF7C7E79}" sibTransId="{86B48A54-A630-46EC-BBEA-4235669A83DD}"/>
    <dgm:cxn modelId="{612F65EC-62BD-4EA0-8161-B6C4DDF39797}" srcId="{826D78E3-E4B8-4126-970D-747B78A0BFA8}" destId="{42454E48-7147-456A-B3CF-7D1A6C15EF57}" srcOrd="8" destOrd="0" parTransId="{08C8B61D-1C73-4AD1-BA41-F06A6B33FF90}" sibTransId="{0B810B51-F7D7-4B57-9AD2-0253C8188BF8}"/>
    <dgm:cxn modelId="{3C9266ED-D0DD-4793-8C45-8F0CF1D98564}" srcId="{826D78E3-E4B8-4126-970D-747B78A0BFA8}" destId="{71218ED3-DE51-4561-9885-3016B6435DA4}" srcOrd="7" destOrd="0" parTransId="{F01CDB75-4CC3-4240-A703-3485D103AE7C}" sibTransId="{E97DFAC7-F847-4FD9-8324-D753A6C70AC2}"/>
    <dgm:cxn modelId="{D0A71337-95B8-4581-A1E6-B98BBFA66D69}" type="presParOf" srcId="{7A70342D-72CF-4B52-87F4-4570732A417E}" destId="{7591DB63-5D3F-46B7-AA77-958AEFA2FB7B}" srcOrd="0" destOrd="0" presId="urn:microsoft.com/office/officeart/2005/8/layout/vList2"/>
    <dgm:cxn modelId="{FAEA34BB-9636-424E-8298-7FF9D21AD936}" type="presParOf" srcId="{7A70342D-72CF-4B52-87F4-4570732A417E}" destId="{E8410E85-56EA-4D39-88B4-34ED1042A642}" srcOrd="1" destOrd="0" presId="urn:microsoft.com/office/officeart/2005/8/layout/vList2"/>
    <dgm:cxn modelId="{A587D9A3-0959-41AB-A95A-B0A110CF7037}" type="presParOf" srcId="{7A70342D-72CF-4B52-87F4-4570732A417E}" destId="{723880C3-0C93-4734-979A-2F0691790A96}" srcOrd="2" destOrd="0" presId="urn:microsoft.com/office/officeart/2005/8/layout/vList2"/>
    <dgm:cxn modelId="{C5FB193B-1495-4299-912E-83A3C5D769B9}" type="presParOf" srcId="{7A70342D-72CF-4B52-87F4-4570732A417E}" destId="{FB48EFA0-A05B-4D5E-ACCB-9C1209F90A47}" srcOrd="3" destOrd="0" presId="urn:microsoft.com/office/officeart/2005/8/layout/vList2"/>
    <dgm:cxn modelId="{14800396-AFE9-4BDC-9F1C-F22B126F2882}" type="presParOf" srcId="{7A70342D-72CF-4B52-87F4-4570732A417E}" destId="{178FB7C1-3D89-486B-8BE4-5F35C745DC5A}" srcOrd="4" destOrd="0" presId="urn:microsoft.com/office/officeart/2005/8/layout/vList2"/>
    <dgm:cxn modelId="{CA3FC5A5-F71A-47B8-9BFD-5FAA07107A8F}" type="presParOf" srcId="{7A70342D-72CF-4B52-87F4-4570732A417E}" destId="{1816D5AB-DE06-4B1A-9FEA-6259C628F41D}" srcOrd="5" destOrd="0" presId="urn:microsoft.com/office/officeart/2005/8/layout/vList2"/>
    <dgm:cxn modelId="{BEAE9F51-1711-45A4-8CA4-FB8AA7F01FBF}" type="presParOf" srcId="{7A70342D-72CF-4B52-87F4-4570732A417E}" destId="{89C81F8E-A404-4B3C-9F09-B129F44FD493}" srcOrd="6" destOrd="0" presId="urn:microsoft.com/office/officeart/2005/8/layout/vList2"/>
    <dgm:cxn modelId="{83A7F3B0-72B0-460D-96A8-77BD6B2AAFBF}" type="presParOf" srcId="{7A70342D-72CF-4B52-87F4-4570732A417E}" destId="{7902982D-A407-4127-9FFD-07A73200AC09}" srcOrd="7" destOrd="0" presId="urn:microsoft.com/office/officeart/2005/8/layout/vList2"/>
    <dgm:cxn modelId="{68C9EABE-BC79-4796-8B0D-B6F8DFE80517}" type="presParOf" srcId="{7A70342D-72CF-4B52-87F4-4570732A417E}" destId="{8C9CC51A-CB2A-4A4C-9052-CA08116098CE}" srcOrd="8" destOrd="0" presId="urn:microsoft.com/office/officeart/2005/8/layout/vList2"/>
    <dgm:cxn modelId="{7CBBC6ED-D098-4849-AAE1-AE3D555696DF}" type="presParOf" srcId="{7A70342D-72CF-4B52-87F4-4570732A417E}" destId="{859EFFFC-EAEE-49C3-8BA2-FC7F152A6403}" srcOrd="9" destOrd="0" presId="urn:microsoft.com/office/officeart/2005/8/layout/vList2"/>
    <dgm:cxn modelId="{5FE98F51-22CF-48F0-81C7-EEE6E64E8101}" type="presParOf" srcId="{7A70342D-72CF-4B52-87F4-4570732A417E}" destId="{A7A6D943-FB6D-460D-B958-FD12DB468CD2}" srcOrd="10" destOrd="0" presId="urn:microsoft.com/office/officeart/2005/8/layout/vList2"/>
    <dgm:cxn modelId="{D9E4BAD9-71E9-4D57-AB61-31FA06BADAFC}" type="presParOf" srcId="{7A70342D-72CF-4B52-87F4-4570732A417E}" destId="{06EE13A5-ABC5-4B0A-9347-5C3D4A23D77D}" srcOrd="11" destOrd="0" presId="urn:microsoft.com/office/officeart/2005/8/layout/vList2"/>
    <dgm:cxn modelId="{27691242-9BA6-404C-B395-73FBA3106C3B}" type="presParOf" srcId="{7A70342D-72CF-4B52-87F4-4570732A417E}" destId="{3E88336F-2369-4D92-8CED-D962B5CA3CBF}" srcOrd="12" destOrd="0" presId="urn:microsoft.com/office/officeart/2005/8/layout/vList2"/>
    <dgm:cxn modelId="{0BFF74AF-2928-4642-A73D-2B5B977EFF7A}" type="presParOf" srcId="{7A70342D-72CF-4B52-87F4-4570732A417E}" destId="{59C2CED6-2051-4966-B972-5075B8A55CB8}" srcOrd="13" destOrd="0" presId="urn:microsoft.com/office/officeart/2005/8/layout/vList2"/>
    <dgm:cxn modelId="{32993E17-B345-4698-BE28-C135D883253E}" type="presParOf" srcId="{7A70342D-72CF-4B52-87F4-4570732A417E}" destId="{06FC4D64-788C-4A73-AC9B-C80D91B5908E}" srcOrd="14" destOrd="0" presId="urn:microsoft.com/office/officeart/2005/8/layout/vList2"/>
    <dgm:cxn modelId="{AC0349BB-C46F-4C3A-808D-46927FC7906C}" type="presParOf" srcId="{7A70342D-72CF-4B52-87F4-4570732A417E}" destId="{1450414B-5CD2-4E75-B247-55047609613C}" srcOrd="15" destOrd="0" presId="urn:microsoft.com/office/officeart/2005/8/layout/vList2"/>
    <dgm:cxn modelId="{D31041C8-7822-4641-95B6-771D661F27AE}" type="presParOf" srcId="{7A70342D-72CF-4B52-87F4-4570732A417E}" destId="{416EF587-1614-4083-8821-821D59E0A37F}" srcOrd="16" destOrd="0" presId="urn:microsoft.com/office/officeart/2005/8/layout/vList2"/>
    <dgm:cxn modelId="{CA19E7BD-F090-4DF4-BA97-78AF7AD942E4}" type="presParOf" srcId="{7A70342D-72CF-4B52-87F4-4570732A417E}" destId="{1AF9B2B4-23D4-4199-8947-59F7D1BE107B}" srcOrd="17" destOrd="0" presId="urn:microsoft.com/office/officeart/2005/8/layout/vList2"/>
    <dgm:cxn modelId="{3661400B-FF76-42EB-A716-C13FD1ACD3E6}" type="presParOf" srcId="{7A70342D-72CF-4B52-87F4-4570732A417E}" destId="{9ECE36E4-B5F3-472F-91C6-B283B4AA01B6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399A49-B4D8-4723-BD6C-366A28BE578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E2AB070-31F5-4A6A-B487-0E0988994F82}">
      <dgm:prSet custT="1"/>
      <dgm:spPr/>
      <dgm:t>
        <a:bodyPr/>
        <a:lstStyle/>
        <a:p>
          <a:pPr>
            <a:defRPr cap="all"/>
          </a:pPr>
          <a:r>
            <a:rPr lang="en-US" sz="1800" dirty="0"/>
            <a:t>Our model give training accuracy : </a:t>
          </a:r>
          <a:r>
            <a:rPr lang="en-GB" sz="1800" dirty="0"/>
            <a:t>accuracy score of the training data :  </a:t>
          </a:r>
        </a:p>
        <a:p>
          <a:pPr>
            <a:defRPr cap="all"/>
          </a:pPr>
          <a:r>
            <a:rPr lang="en-GB" sz="1800" b="0" i="0" dirty="0"/>
            <a:t>0.98</a:t>
          </a:r>
          <a:endParaRPr lang="en-US" sz="1800" dirty="0"/>
        </a:p>
      </dgm:t>
    </dgm:pt>
    <dgm:pt modelId="{97715A2D-F2C4-4C76-AB9E-0ED560B339B0}" type="parTrans" cxnId="{C5219264-CDE9-4333-A8F7-5D4F5E7DBA56}">
      <dgm:prSet/>
      <dgm:spPr/>
      <dgm:t>
        <a:bodyPr/>
        <a:lstStyle/>
        <a:p>
          <a:endParaRPr lang="en-US"/>
        </a:p>
      </dgm:t>
    </dgm:pt>
    <dgm:pt modelId="{816DF11D-B580-4D85-8359-FD419850EF5F}" type="sibTrans" cxnId="{C5219264-CDE9-4333-A8F7-5D4F5E7DBA56}">
      <dgm:prSet/>
      <dgm:spPr/>
      <dgm:t>
        <a:bodyPr/>
        <a:lstStyle/>
        <a:p>
          <a:endParaRPr lang="en-US"/>
        </a:p>
      </dgm:t>
    </dgm:pt>
    <dgm:pt modelId="{E74C672F-D458-44DF-A379-B3A32592F98A}">
      <dgm:prSet custT="1"/>
      <dgm:spPr/>
      <dgm:t>
        <a:bodyPr/>
        <a:lstStyle/>
        <a:p>
          <a:pPr>
            <a:defRPr cap="all"/>
          </a:pPr>
          <a:r>
            <a:rPr lang="en-US" sz="1800" dirty="0"/>
            <a:t>Our model give testing  accuracy :</a:t>
          </a:r>
          <a:r>
            <a:rPr lang="en-GB" sz="1800" dirty="0"/>
            <a:t>accuracy score of the test data : </a:t>
          </a:r>
        </a:p>
        <a:p>
          <a:pPr>
            <a:defRPr cap="all"/>
          </a:pPr>
          <a:r>
            <a:rPr lang="en-GB" sz="1800" dirty="0"/>
            <a:t>0.96</a:t>
          </a:r>
        </a:p>
        <a:p>
          <a:pPr>
            <a:defRPr cap="all"/>
          </a:pPr>
          <a:r>
            <a:rPr lang="en-GB" sz="1400" dirty="0"/>
            <a:t>  </a:t>
          </a:r>
          <a:endParaRPr lang="en-US" sz="1400" dirty="0"/>
        </a:p>
      </dgm:t>
    </dgm:pt>
    <dgm:pt modelId="{CA9A53A0-DADB-42F9-AF43-35D87AFA7EAB}" type="parTrans" cxnId="{8162E3AF-4E16-44F1-9601-847C039F778D}">
      <dgm:prSet/>
      <dgm:spPr/>
      <dgm:t>
        <a:bodyPr/>
        <a:lstStyle/>
        <a:p>
          <a:endParaRPr lang="en-US"/>
        </a:p>
      </dgm:t>
    </dgm:pt>
    <dgm:pt modelId="{7DD3B026-1E03-4B1E-9CDA-CB6A49B7669B}" type="sibTrans" cxnId="{8162E3AF-4E16-44F1-9601-847C039F778D}">
      <dgm:prSet/>
      <dgm:spPr/>
      <dgm:t>
        <a:bodyPr/>
        <a:lstStyle/>
        <a:p>
          <a:endParaRPr lang="en-US"/>
        </a:p>
      </dgm:t>
    </dgm:pt>
    <dgm:pt modelId="{A3EED92A-D719-4808-9C43-FC75334F8960}" type="pres">
      <dgm:prSet presAssocID="{1E399A49-B4D8-4723-BD6C-366A28BE578B}" presName="root" presStyleCnt="0">
        <dgm:presLayoutVars>
          <dgm:dir/>
          <dgm:resizeHandles val="exact"/>
        </dgm:presLayoutVars>
      </dgm:prSet>
      <dgm:spPr/>
    </dgm:pt>
    <dgm:pt modelId="{BBFBE68A-C0EE-4C99-90EA-5FD84745CCAA}" type="pres">
      <dgm:prSet presAssocID="{2E2AB070-31F5-4A6A-B487-0E0988994F82}" presName="compNode" presStyleCnt="0"/>
      <dgm:spPr/>
    </dgm:pt>
    <dgm:pt modelId="{086B1FB7-4291-4F9A-9771-30F4025354D9}" type="pres">
      <dgm:prSet presAssocID="{2E2AB070-31F5-4A6A-B487-0E0988994F8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7D5407C-4809-4408-B6BA-AE78FCF810A1}" type="pres">
      <dgm:prSet presAssocID="{2E2AB070-31F5-4A6A-B487-0E0988994F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35C581D-1897-4B5E-9070-FC0AFB5888A9}" type="pres">
      <dgm:prSet presAssocID="{2E2AB070-31F5-4A6A-B487-0E0988994F82}" presName="spaceRect" presStyleCnt="0"/>
      <dgm:spPr/>
    </dgm:pt>
    <dgm:pt modelId="{AEA1D108-1EA0-4E43-8487-850906409591}" type="pres">
      <dgm:prSet presAssocID="{2E2AB070-31F5-4A6A-B487-0E0988994F82}" presName="textRect" presStyleLbl="revTx" presStyleIdx="0" presStyleCnt="2">
        <dgm:presLayoutVars>
          <dgm:chMax val="1"/>
          <dgm:chPref val="1"/>
        </dgm:presLayoutVars>
      </dgm:prSet>
      <dgm:spPr/>
    </dgm:pt>
    <dgm:pt modelId="{18E4B320-4DBA-4D9E-BB58-D14AEC373D17}" type="pres">
      <dgm:prSet presAssocID="{816DF11D-B580-4D85-8359-FD419850EF5F}" presName="sibTrans" presStyleCnt="0"/>
      <dgm:spPr/>
    </dgm:pt>
    <dgm:pt modelId="{109DCE87-F234-4FE8-B132-69D88B29E50E}" type="pres">
      <dgm:prSet presAssocID="{E74C672F-D458-44DF-A379-B3A32592F98A}" presName="compNode" presStyleCnt="0"/>
      <dgm:spPr/>
    </dgm:pt>
    <dgm:pt modelId="{B83AA91B-46D1-4280-8E2E-21BDF19C00EE}" type="pres">
      <dgm:prSet presAssocID="{E74C672F-D458-44DF-A379-B3A32592F98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7DFFD05-B68D-4E39-9CB0-8BC7180525B1}" type="pres">
      <dgm:prSet presAssocID="{E74C672F-D458-44DF-A379-B3A32592F9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1377365-3EFF-448D-A713-3E48D8BBCC6C}" type="pres">
      <dgm:prSet presAssocID="{E74C672F-D458-44DF-A379-B3A32592F98A}" presName="spaceRect" presStyleCnt="0"/>
      <dgm:spPr/>
    </dgm:pt>
    <dgm:pt modelId="{2947CFB7-5DFB-4A5E-894B-B8A9507CB9BC}" type="pres">
      <dgm:prSet presAssocID="{E74C672F-D458-44DF-A379-B3A32592F98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885C800-9E8A-4D5C-9CE1-CFD2DCE5BD0D}" type="presOf" srcId="{2E2AB070-31F5-4A6A-B487-0E0988994F82}" destId="{AEA1D108-1EA0-4E43-8487-850906409591}" srcOrd="0" destOrd="0" presId="urn:microsoft.com/office/officeart/2018/5/layout/IconLeafLabelList"/>
    <dgm:cxn modelId="{C5219264-CDE9-4333-A8F7-5D4F5E7DBA56}" srcId="{1E399A49-B4D8-4723-BD6C-366A28BE578B}" destId="{2E2AB070-31F5-4A6A-B487-0E0988994F82}" srcOrd="0" destOrd="0" parTransId="{97715A2D-F2C4-4C76-AB9E-0ED560B339B0}" sibTransId="{816DF11D-B580-4D85-8359-FD419850EF5F}"/>
    <dgm:cxn modelId="{4E2FE07C-D53F-414F-8F8E-5C6CDE0299D3}" type="presOf" srcId="{E74C672F-D458-44DF-A379-B3A32592F98A}" destId="{2947CFB7-5DFB-4A5E-894B-B8A9507CB9BC}" srcOrd="0" destOrd="0" presId="urn:microsoft.com/office/officeart/2018/5/layout/IconLeafLabelList"/>
    <dgm:cxn modelId="{8162E3AF-4E16-44F1-9601-847C039F778D}" srcId="{1E399A49-B4D8-4723-BD6C-366A28BE578B}" destId="{E74C672F-D458-44DF-A379-B3A32592F98A}" srcOrd="1" destOrd="0" parTransId="{CA9A53A0-DADB-42F9-AF43-35D87AFA7EAB}" sibTransId="{7DD3B026-1E03-4B1E-9CDA-CB6A49B7669B}"/>
    <dgm:cxn modelId="{63803FD3-28C4-45CC-81E9-D09ADCD79717}" type="presOf" srcId="{1E399A49-B4D8-4723-BD6C-366A28BE578B}" destId="{A3EED92A-D719-4808-9C43-FC75334F8960}" srcOrd="0" destOrd="0" presId="urn:microsoft.com/office/officeart/2018/5/layout/IconLeafLabelList"/>
    <dgm:cxn modelId="{98E95FC6-4237-4691-8626-B27EE58AE471}" type="presParOf" srcId="{A3EED92A-D719-4808-9C43-FC75334F8960}" destId="{BBFBE68A-C0EE-4C99-90EA-5FD84745CCAA}" srcOrd="0" destOrd="0" presId="urn:microsoft.com/office/officeart/2018/5/layout/IconLeafLabelList"/>
    <dgm:cxn modelId="{F84D584F-165F-4572-AE28-01FA80DBEF27}" type="presParOf" srcId="{BBFBE68A-C0EE-4C99-90EA-5FD84745CCAA}" destId="{086B1FB7-4291-4F9A-9771-30F4025354D9}" srcOrd="0" destOrd="0" presId="urn:microsoft.com/office/officeart/2018/5/layout/IconLeafLabelList"/>
    <dgm:cxn modelId="{EC6D1E85-48A0-47ED-84BB-C042951ABE3D}" type="presParOf" srcId="{BBFBE68A-C0EE-4C99-90EA-5FD84745CCAA}" destId="{57D5407C-4809-4408-B6BA-AE78FCF810A1}" srcOrd="1" destOrd="0" presId="urn:microsoft.com/office/officeart/2018/5/layout/IconLeafLabelList"/>
    <dgm:cxn modelId="{08576F05-AE20-4246-A858-D486C9B4E664}" type="presParOf" srcId="{BBFBE68A-C0EE-4C99-90EA-5FD84745CCAA}" destId="{B35C581D-1897-4B5E-9070-FC0AFB5888A9}" srcOrd="2" destOrd="0" presId="urn:microsoft.com/office/officeart/2018/5/layout/IconLeafLabelList"/>
    <dgm:cxn modelId="{9B011CFA-6D3D-43C1-9859-45878D26478E}" type="presParOf" srcId="{BBFBE68A-C0EE-4C99-90EA-5FD84745CCAA}" destId="{AEA1D108-1EA0-4E43-8487-850906409591}" srcOrd="3" destOrd="0" presId="urn:microsoft.com/office/officeart/2018/5/layout/IconLeafLabelList"/>
    <dgm:cxn modelId="{AF9BB9E1-FB9B-42E9-A9BA-B0CE4193138B}" type="presParOf" srcId="{A3EED92A-D719-4808-9C43-FC75334F8960}" destId="{18E4B320-4DBA-4D9E-BB58-D14AEC373D17}" srcOrd="1" destOrd="0" presId="urn:microsoft.com/office/officeart/2018/5/layout/IconLeafLabelList"/>
    <dgm:cxn modelId="{FEEA9741-F401-42CA-B547-AD2D01F7BCD1}" type="presParOf" srcId="{A3EED92A-D719-4808-9C43-FC75334F8960}" destId="{109DCE87-F234-4FE8-B132-69D88B29E50E}" srcOrd="2" destOrd="0" presId="urn:microsoft.com/office/officeart/2018/5/layout/IconLeafLabelList"/>
    <dgm:cxn modelId="{A9B5390A-9493-4828-AFFA-5DA21BABFD95}" type="presParOf" srcId="{109DCE87-F234-4FE8-B132-69D88B29E50E}" destId="{B83AA91B-46D1-4280-8E2E-21BDF19C00EE}" srcOrd="0" destOrd="0" presId="urn:microsoft.com/office/officeart/2018/5/layout/IconLeafLabelList"/>
    <dgm:cxn modelId="{6BA22644-3F0F-4308-83C5-12976B0FD4F6}" type="presParOf" srcId="{109DCE87-F234-4FE8-B132-69D88B29E50E}" destId="{D7DFFD05-B68D-4E39-9CB0-8BC7180525B1}" srcOrd="1" destOrd="0" presId="urn:microsoft.com/office/officeart/2018/5/layout/IconLeafLabelList"/>
    <dgm:cxn modelId="{93976E69-50DC-4885-8A02-9B969B2CC0EB}" type="presParOf" srcId="{109DCE87-F234-4FE8-B132-69D88B29E50E}" destId="{51377365-3EFF-448D-A713-3E48D8BBCC6C}" srcOrd="2" destOrd="0" presId="urn:microsoft.com/office/officeart/2018/5/layout/IconLeafLabelList"/>
    <dgm:cxn modelId="{DC13AD03-CA60-4EB5-B452-142CB1BEA1C1}" type="presParOf" srcId="{109DCE87-F234-4FE8-B132-69D88B29E50E}" destId="{2947CFB7-5DFB-4A5E-894B-B8A9507CB9B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58EC8E-0F0C-4538-8E02-90D26D74DBF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56226108-841A-4ECD-8136-36E9D2883165}">
      <dgm:prSet custT="1"/>
      <dgm:spPr/>
      <dgm:t>
        <a:bodyPr/>
        <a:lstStyle/>
        <a:p>
          <a:pPr>
            <a:defRPr cap="all"/>
          </a:pPr>
          <a:r>
            <a:rPr lang="en-GB" sz="1800" dirty="0">
              <a:solidFill>
                <a:schemeClr val="tx2"/>
              </a:solidFill>
            </a:rPr>
            <a:t>Our model give training accuracy : accuracy score of the training data :  </a:t>
          </a:r>
        </a:p>
        <a:p>
          <a:pPr>
            <a:defRPr cap="all"/>
          </a:pPr>
          <a:r>
            <a:rPr lang="en-GB" sz="1800" dirty="0">
              <a:solidFill>
                <a:schemeClr val="tx2"/>
              </a:solidFill>
            </a:rPr>
            <a:t>1.0</a:t>
          </a:r>
          <a:endParaRPr lang="en-US" sz="1800" dirty="0">
            <a:solidFill>
              <a:schemeClr val="tx2"/>
            </a:solidFill>
          </a:endParaRPr>
        </a:p>
      </dgm:t>
    </dgm:pt>
    <dgm:pt modelId="{2F2CBBAE-7F26-4D2E-8C9B-210E01FAD6E0}" type="parTrans" cxnId="{7C3D7684-8A44-452F-B56E-A317FD834BC9}">
      <dgm:prSet/>
      <dgm:spPr/>
      <dgm:t>
        <a:bodyPr/>
        <a:lstStyle/>
        <a:p>
          <a:endParaRPr lang="en-US"/>
        </a:p>
      </dgm:t>
    </dgm:pt>
    <dgm:pt modelId="{2EB9E4D0-00B0-4608-8A6D-691F624A3AE9}" type="sibTrans" cxnId="{7C3D7684-8A44-452F-B56E-A317FD834BC9}">
      <dgm:prSet/>
      <dgm:spPr/>
      <dgm:t>
        <a:bodyPr/>
        <a:lstStyle/>
        <a:p>
          <a:endParaRPr lang="en-US"/>
        </a:p>
      </dgm:t>
    </dgm:pt>
    <dgm:pt modelId="{C85613C1-1434-48AE-A79B-4E2147787A43}">
      <dgm:prSet custT="1"/>
      <dgm:spPr/>
      <dgm:t>
        <a:bodyPr/>
        <a:lstStyle/>
        <a:p>
          <a:pPr>
            <a:defRPr cap="all"/>
          </a:pPr>
          <a:r>
            <a:rPr lang="en-GB" sz="1800" dirty="0">
              <a:solidFill>
                <a:schemeClr val="tx2"/>
              </a:solidFill>
            </a:rPr>
            <a:t>Our model give testing  accuracy : accuracy score of the test data : </a:t>
          </a:r>
        </a:p>
        <a:p>
          <a:pPr>
            <a:defRPr cap="all"/>
          </a:pPr>
          <a:r>
            <a:rPr lang="en-GB" sz="1800" dirty="0">
              <a:solidFill>
                <a:schemeClr val="tx2"/>
              </a:solidFill>
            </a:rPr>
            <a:t> 0.94</a:t>
          </a:r>
          <a:endParaRPr lang="en-US" sz="1800" dirty="0">
            <a:solidFill>
              <a:schemeClr val="tx2"/>
            </a:solidFill>
          </a:endParaRPr>
        </a:p>
      </dgm:t>
    </dgm:pt>
    <dgm:pt modelId="{8999F27B-7570-4CC0-BEAB-9869BFEE2531}" type="parTrans" cxnId="{4466D68C-C7CD-4B66-A1BA-A04435E60B64}">
      <dgm:prSet/>
      <dgm:spPr/>
      <dgm:t>
        <a:bodyPr/>
        <a:lstStyle/>
        <a:p>
          <a:endParaRPr lang="en-US"/>
        </a:p>
      </dgm:t>
    </dgm:pt>
    <dgm:pt modelId="{1197EFA3-FE12-4449-8E5A-2FFA14A7D2DA}" type="sibTrans" cxnId="{4466D68C-C7CD-4B66-A1BA-A04435E60B64}">
      <dgm:prSet/>
      <dgm:spPr/>
      <dgm:t>
        <a:bodyPr/>
        <a:lstStyle/>
        <a:p>
          <a:endParaRPr lang="en-US"/>
        </a:p>
      </dgm:t>
    </dgm:pt>
    <dgm:pt modelId="{9E7ADEE2-F8A6-4E10-9AA3-F5A043460D5F}" type="pres">
      <dgm:prSet presAssocID="{FC58EC8E-0F0C-4538-8E02-90D26D74DBFA}" presName="root" presStyleCnt="0">
        <dgm:presLayoutVars>
          <dgm:dir/>
          <dgm:resizeHandles val="exact"/>
        </dgm:presLayoutVars>
      </dgm:prSet>
      <dgm:spPr/>
    </dgm:pt>
    <dgm:pt modelId="{5CA93922-77D6-4EBF-9799-E3C15DE8491D}" type="pres">
      <dgm:prSet presAssocID="{56226108-841A-4ECD-8136-36E9D2883165}" presName="compNode" presStyleCnt="0"/>
      <dgm:spPr/>
    </dgm:pt>
    <dgm:pt modelId="{B6496FEE-F82E-451F-91C7-AD78624A345A}" type="pres">
      <dgm:prSet presAssocID="{56226108-841A-4ECD-8136-36E9D288316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1C94271-1718-4481-BCE5-B69919468960}" type="pres">
      <dgm:prSet presAssocID="{56226108-841A-4ECD-8136-36E9D28831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044BBDB-4F30-44A6-B958-C839A1C80C2E}" type="pres">
      <dgm:prSet presAssocID="{56226108-841A-4ECD-8136-36E9D2883165}" presName="spaceRect" presStyleCnt="0"/>
      <dgm:spPr/>
    </dgm:pt>
    <dgm:pt modelId="{54957707-93B0-4CE7-A273-0A3B0A426D68}" type="pres">
      <dgm:prSet presAssocID="{56226108-841A-4ECD-8136-36E9D2883165}" presName="textRect" presStyleLbl="revTx" presStyleIdx="0" presStyleCnt="2">
        <dgm:presLayoutVars>
          <dgm:chMax val="1"/>
          <dgm:chPref val="1"/>
        </dgm:presLayoutVars>
      </dgm:prSet>
      <dgm:spPr/>
    </dgm:pt>
    <dgm:pt modelId="{8A27FBD2-05D4-44BB-86B9-04AC737DB547}" type="pres">
      <dgm:prSet presAssocID="{2EB9E4D0-00B0-4608-8A6D-691F624A3AE9}" presName="sibTrans" presStyleCnt="0"/>
      <dgm:spPr/>
    </dgm:pt>
    <dgm:pt modelId="{B0047E0A-D917-4228-BD57-308E89474602}" type="pres">
      <dgm:prSet presAssocID="{C85613C1-1434-48AE-A79B-4E2147787A43}" presName="compNode" presStyleCnt="0"/>
      <dgm:spPr/>
    </dgm:pt>
    <dgm:pt modelId="{1A22D990-9553-42DD-8C6C-328A1D61E974}" type="pres">
      <dgm:prSet presAssocID="{C85613C1-1434-48AE-A79B-4E2147787A4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DCB6C60-7C09-43C9-8802-141FC31FF3F5}" type="pres">
      <dgm:prSet presAssocID="{C85613C1-1434-48AE-A79B-4E2147787A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9A8D70D-64F3-496C-9CF5-AA680E5C800D}" type="pres">
      <dgm:prSet presAssocID="{C85613C1-1434-48AE-A79B-4E2147787A43}" presName="spaceRect" presStyleCnt="0"/>
      <dgm:spPr/>
    </dgm:pt>
    <dgm:pt modelId="{4E3B6B89-226F-4C6C-98F7-B83916688775}" type="pres">
      <dgm:prSet presAssocID="{C85613C1-1434-48AE-A79B-4E2147787A4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4CD681B-1C3D-45E6-A77C-E533AB37BFCA}" type="presOf" srcId="{C85613C1-1434-48AE-A79B-4E2147787A43}" destId="{4E3B6B89-226F-4C6C-98F7-B83916688775}" srcOrd="0" destOrd="0" presId="urn:microsoft.com/office/officeart/2018/5/layout/IconLeafLabelList"/>
    <dgm:cxn modelId="{184A325B-F46C-4398-A2F8-E1FA03FF0B34}" type="presOf" srcId="{FC58EC8E-0F0C-4538-8E02-90D26D74DBFA}" destId="{9E7ADEE2-F8A6-4E10-9AA3-F5A043460D5F}" srcOrd="0" destOrd="0" presId="urn:microsoft.com/office/officeart/2018/5/layout/IconLeafLabelList"/>
    <dgm:cxn modelId="{7C3D7684-8A44-452F-B56E-A317FD834BC9}" srcId="{FC58EC8E-0F0C-4538-8E02-90D26D74DBFA}" destId="{56226108-841A-4ECD-8136-36E9D2883165}" srcOrd="0" destOrd="0" parTransId="{2F2CBBAE-7F26-4D2E-8C9B-210E01FAD6E0}" sibTransId="{2EB9E4D0-00B0-4608-8A6D-691F624A3AE9}"/>
    <dgm:cxn modelId="{4466D68C-C7CD-4B66-A1BA-A04435E60B64}" srcId="{FC58EC8E-0F0C-4538-8E02-90D26D74DBFA}" destId="{C85613C1-1434-48AE-A79B-4E2147787A43}" srcOrd="1" destOrd="0" parTransId="{8999F27B-7570-4CC0-BEAB-9869BFEE2531}" sibTransId="{1197EFA3-FE12-4449-8E5A-2FFA14A7D2DA}"/>
    <dgm:cxn modelId="{2E51F190-899E-4D9A-8785-FD5E8C63A7DF}" type="presOf" srcId="{56226108-841A-4ECD-8136-36E9D2883165}" destId="{54957707-93B0-4CE7-A273-0A3B0A426D68}" srcOrd="0" destOrd="0" presId="urn:microsoft.com/office/officeart/2018/5/layout/IconLeafLabelList"/>
    <dgm:cxn modelId="{C0CC9831-7611-4770-B211-914423979D41}" type="presParOf" srcId="{9E7ADEE2-F8A6-4E10-9AA3-F5A043460D5F}" destId="{5CA93922-77D6-4EBF-9799-E3C15DE8491D}" srcOrd="0" destOrd="0" presId="urn:microsoft.com/office/officeart/2018/5/layout/IconLeafLabelList"/>
    <dgm:cxn modelId="{529D9EF1-1868-43C4-9970-5E5C96830074}" type="presParOf" srcId="{5CA93922-77D6-4EBF-9799-E3C15DE8491D}" destId="{B6496FEE-F82E-451F-91C7-AD78624A345A}" srcOrd="0" destOrd="0" presId="urn:microsoft.com/office/officeart/2018/5/layout/IconLeafLabelList"/>
    <dgm:cxn modelId="{A36EE61E-E9A2-4906-A5CE-F9550FEBAEB6}" type="presParOf" srcId="{5CA93922-77D6-4EBF-9799-E3C15DE8491D}" destId="{21C94271-1718-4481-BCE5-B69919468960}" srcOrd="1" destOrd="0" presId="urn:microsoft.com/office/officeart/2018/5/layout/IconLeafLabelList"/>
    <dgm:cxn modelId="{40ACC946-FDC8-46B3-8AD9-2D75A38574B6}" type="presParOf" srcId="{5CA93922-77D6-4EBF-9799-E3C15DE8491D}" destId="{D044BBDB-4F30-44A6-B958-C839A1C80C2E}" srcOrd="2" destOrd="0" presId="urn:microsoft.com/office/officeart/2018/5/layout/IconLeafLabelList"/>
    <dgm:cxn modelId="{40B0E41F-F7F1-45F8-8300-8D76AEDC7B50}" type="presParOf" srcId="{5CA93922-77D6-4EBF-9799-E3C15DE8491D}" destId="{54957707-93B0-4CE7-A273-0A3B0A426D68}" srcOrd="3" destOrd="0" presId="urn:microsoft.com/office/officeart/2018/5/layout/IconLeafLabelList"/>
    <dgm:cxn modelId="{A8141EBA-839D-4AFC-86C9-6CCD4DF9A21D}" type="presParOf" srcId="{9E7ADEE2-F8A6-4E10-9AA3-F5A043460D5F}" destId="{8A27FBD2-05D4-44BB-86B9-04AC737DB547}" srcOrd="1" destOrd="0" presId="urn:microsoft.com/office/officeart/2018/5/layout/IconLeafLabelList"/>
    <dgm:cxn modelId="{BE92F37B-1432-47AD-8B21-21D8A5EB3158}" type="presParOf" srcId="{9E7ADEE2-F8A6-4E10-9AA3-F5A043460D5F}" destId="{B0047E0A-D917-4228-BD57-308E89474602}" srcOrd="2" destOrd="0" presId="urn:microsoft.com/office/officeart/2018/5/layout/IconLeafLabelList"/>
    <dgm:cxn modelId="{E0B3048F-8636-477D-91C9-2D74E03F65D1}" type="presParOf" srcId="{B0047E0A-D917-4228-BD57-308E89474602}" destId="{1A22D990-9553-42DD-8C6C-328A1D61E974}" srcOrd="0" destOrd="0" presId="urn:microsoft.com/office/officeart/2018/5/layout/IconLeafLabelList"/>
    <dgm:cxn modelId="{C322E79D-B040-4AF0-9B87-F188A0BDE435}" type="presParOf" srcId="{B0047E0A-D917-4228-BD57-308E89474602}" destId="{1DCB6C60-7C09-43C9-8802-141FC31FF3F5}" srcOrd="1" destOrd="0" presId="urn:microsoft.com/office/officeart/2018/5/layout/IconLeafLabelList"/>
    <dgm:cxn modelId="{E6215EA2-9D5D-400B-9535-6B3D59DF0197}" type="presParOf" srcId="{B0047E0A-D917-4228-BD57-308E89474602}" destId="{F9A8D70D-64F3-496C-9CF5-AA680E5C800D}" srcOrd="2" destOrd="0" presId="urn:microsoft.com/office/officeart/2018/5/layout/IconLeafLabelList"/>
    <dgm:cxn modelId="{873E597A-2101-47A2-BF4E-1E5A63977518}" type="presParOf" srcId="{B0047E0A-D917-4228-BD57-308E89474602}" destId="{4E3B6B89-226F-4C6C-98F7-B8391668877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58EC8E-0F0C-4538-8E02-90D26D74DBF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56226108-841A-4ECD-8136-36E9D2883165}">
      <dgm:prSet custT="1"/>
      <dgm:spPr/>
      <dgm:t>
        <a:bodyPr/>
        <a:lstStyle/>
        <a:p>
          <a:pPr>
            <a:defRPr cap="all"/>
          </a:pPr>
          <a:r>
            <a:rPr lang="en-GB" sz="1800" dirty="0">
              <a:solidFill>
                <a:schemeClr val="tx2"/>
              </a:solidFill>
            </a:rPr>
            <a:t>Our model give training accuracy : accuracy score of the training data :</a:t>
          </a:r>
        </a:p>
        <a:p>
          <a:pPr>
            <a:defRPr cap="all"/>
          </a:pPr>
          <a:r>
            <a:rPr lang="en-GB" sz="1800" dirty="0">
              <a:solidFill>
                <a:schemeClr val="tx2"/>
              </a:solidFill>
            </a:rPr>
            <a:t> 1.0</a:t>
          </a:r>
          <a:endParaRPr lang="en-US" sz="1800" dirty="0">
            <a:solidFill>
              <a:schemeClr val="tx2"/>
            </a:solidFill>
          </a:endParaRPr>
        </a:p>
      </dgm:t>
    </dgm:pt>
    <dgm:pt modelId="{2F2CBBAE-7F26-4D2E-8C9B-210E01FAD6E0}" type="parTrans" cxnId="{7C3D7684-8A44-452F-B56E-A317FD834BC9}">
      <dgm:prSet/>
      <dgm:spPr/>
      <dgm:t>
        <a:bodyPr/>
        <a:lstStyle/>
        <a:p>
          <a:endParaRPr lang="en-US"/>
        </a:p>
      </dgm:t>
    </dgm:pt>
    <dgm:pt modelId="{2EB9E4D0-00B0-4608-8A6D-691F624A3AE9}" type="sibTrans" cxnId="{7C3D7684-8A44-452F-B56E-A317FD834BC9}">
      <dgm:prSet/>
      <dgm:spPr/>
      <dgm:t>
        <a:bodyPr/>
        <a:lstStyle/>
        <a:p>
          <a:endParaRPr lang="en-US"/>
        </a:p>
      </dgm:t>
    </dgm:pt>
    <dgm:pt modelId="{C85613C1-1434-48AE-A79B-4E2147787A43}">
      <dgm:prSet custT="1"/>
      <dgm:spPr/>
      <dgm:t>
        <a:bodyPr/>
        <a:lstStyle/>
        <a:p>
          <a:pPr>
            <a:defRPr cap="all"/>
          </a:pPr>
          <a:r>
            <a:rPr lang="en-GB" sz="1800" dirty="0">
              <a:solidFill>
                <a:schemeClr val="tx2"/>
              </a:solidFill>
            </a:rPr>
            <a:t>Our model give testing  accuracy : accuracy score of the test data :</a:t>
          </a:r>
        </a:p>
        <a:p>
          <a:pPr>
            <a:defRPr cap="all"/>
          </a:pPr>
          <a:r>
            <a:rPr lang="en-GB" sz="1800" dirty="0">
              <a:solidFill>
                <a:schemeClr val="tx2"/>
              </a:solidFill>
            </a:rPr>
            <a:t>0.92</a:t>
          </a:r>
          <a:endParaRPr lang="en-US" sz="1800" dirty="0">
            <a:solidFill>
              <a:schemeClr val="tx2"/>
            </a:solidFill>
          </a:endParaRPr>
        </a:p>
      </dgm:t>
    </dgm:pt>
    <dgm:pt modelId="{8999F27B-7570-4CC0-BEAB-9869BFEE2531}" type="parTrans" cxnId="{4466D68C-C7CD-4B66-A1BA-A04435E60B64}">
      <dgm:prSet/>
      <dgm:spPr/>
      <dgm:t>
        <a:bodyPr/>
        <a:lstStyle/>
        <a:p>
          <a:endParaRPr lang="en-US"/>
        </a:p>
      </dgm:t>
    </dgm:pt>
    <dgm:pt modelId="{1197EFA3-FE12-4449-8E5A-2FFA14A7D2DA}" type="sibTrans" cxnId="{4466D68C-C7CD-4B66-A1BA-A04435E60B64}">
      <dgm:prSet/>
      <dgm:spPr/>
      <dgm:t>
        <a:bodyPr/>
        <a:lstStyle/>
        <a:p>
          <a:endParaRPr lang="en-US"/>
        </a:p>
      </dgm:t>
    </dgm:pt>
    <dgm:pt modelId="{9E7ADEE2-F8A6-4E10-9AA3-F5A043460D5F}" type="pres">
      <dgm:prSet presAssocID="{FC58EC8E-0F0C-4538-8E02-90D26D74DBFA}" presName="root" presStyleCnt="0">
        <dgm:presLayoutVars>
          <dgm:dir/>
          <dgm:resizeHandles val="exact"/>
        </dgm:presLayoutVars>
      </dgm:prSet>
      <dgm:spPr/>
    </dgm:pt>
    <dgm:pt modelId="{5CA93922-77D6-4EBF-9799-E3C15DE8491D}" type="pres">
      <dgm:prSet presAssocID="{56226108-841A-4ECD-8136-36E9D2883165}" presName="compNode" presStyleCnt="0"/>
      <dgm:spPr/>
    </dgm:pt>
    <dgm:pt modelId="{B6496FEE-F82E-451F-91C7-AD78624A345A}" type="pres">
      <dgm:prSet presAssocID="{56226108-841A-4ECD-8136-36E9D288316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1C94271-1718-4481-BCE5-B69919468960}" type="pres">
      <dgm:prSet presAssocID="{56226108-841A-4ECD-8136-36E9D28831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044BBDB-4F30-44A6-B958-C839A1C80C2E}" type="pres">
      <dgm:prSet presAssocID="{56226108-841A-4ECD-8136-36E9D2883165}" presName="spaceRect" presStyleCnt="0"/>
      <dgm:spPr/>
    </dgm:pt>
    <dgm:pt modelId="{54957707-93B0-4CE7-A273-0A3B0A426D68}" type="pres">
      <dgm:prSet presAssocID="{56226108-841A-4ECD-8136-36E9D2883165}" presName="textRect" presStyleLbl="revTx" presStyleIdx="0" presStyleCnt="2">
        <dgm:presLayoutVars>
          <dgm:chMax val="1"/>
          <dgm:chPref val="1"/>
        </dgm:presLayoutVars>
      </dgm:prSet>
      <dgm:spPr/>
    </dgm:pt>
    <dgm:pt modelId="{8A27FBD2-05D4-44BB-86B9-04AC737DB547}" type="pres">
      <dgm:prSet presAssocID="{2EB9E4D0-00B0-4608-8A6D-691F624A3AE9}" presName="sibTrans" presStyleCnt="0"/>
      <dgm:spPr/>
    </dgm:pt>
    <dgm:pt modelId="{B0047E0A-D917-4228-BD57-308E89474602}" type="pres">
      <dgm:prSet presAssocID="{C85613C1-1434-48AE-A79B-4E2147787A43}" presName="compNode" presStyleCnt="0"/>
      <dgm:spPr/>
    </dgm:pt>
    <dgm:pt modelId="{1A22D990-9553-42DD-8C6C-328A1D61E974}" type="pres">
      <dgm:prSet presAssocID="{C85613C1-1434-48AE-A79B-4E2147787A4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DCB6C60-7C09-43C9-8802-141FC31FF3F5}" type="pres">
      <dgm:prSet presAssocID="{C85613C1-1434-48AE-A79B-4E2147787A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9A8D70D-64F3-496C-9CF5-AA680E5C800D}" type="pres">
      <dgm:prSet presAssocID="{C85613C1-1434-48AE-A79B-4E2147787A43}" presName="spaceRect" presStyleCnt="0"/>
      <dgm:spPr/>
    </dgm:pt>
    <dgm:pt modelId="{4E3B6B89-226F-4C6C-98F7-B83916688775}" type="pres">
      <dgm:prSet presAssocID="{C85613C1-1434-48AE-A79B-4E2147787A4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4CD681B-1C3D-45E6-A77C-E533AB37BFCA}" type="presOf" srcId="{C85613C1-1434-48AE-A79B-4E2147787A43}" destId="{4E3B6B89-226F-4C6C-98F7-B83916688775}" srcOrd="0" destOrd="0" presId="urn:microsoft.com/office/officeart/2018/5/layout/IconLeafLabelList"/>
    <dgm:cxn modelId="{184A325B-F46C-4398-A2F8-E1FA03FF0B34}" type="presOf" srcId="{FC58EC8E-0F0C-4538-8E02-90D26D74DBFA}" destId="{9E7ADEE2-F8A6-4E10-9AA3-F5A043460D5F}" srcOrd="0" destOrd="0" presId="urn:microsoft.com/office/officeart/2018/5/layout/IconLeafLabelList"/>
    <dgm:cxn modelId="{7C3D7684-8A44-452F-B56E-A317FD834BC9}" srcId="{FC58EC8E-0F0C-4538-8E02-90D26D74DBFA}" destId="{56226108-841A-4ECD-8136-36E9D2883165}" srcOrd="0" destOrd="0" parTransId="{2F2CBBAE-7F26-4D2E-8C9B-210E01FAD6E0}" sibTransId="{2EB9E4D0-00B0-4608-8A6D-691F624A3AE9}"/>
    <dgm:cxn modelId="{4466D68C-C7CD-4B66-A1BA-A04435E60B64}" srcId="{FC58EC8E-0F0C-4538-8E02-90D26D74DBFA}" destId="{C85613C1-1434-48AE-A79B-4E2147787A43}" srcOrd="1" destOrd="0" parTransId="{8999F27B-7570-4CC0-BEAB-9869BFEE2531}" sibTransId="{1197EFA3-FE12-4449-8E5A-2FFA14A7D2DA}"/>
    <dgm:cxn modelId="{2E51F190-899E-4D9A-8785-FD5E8C63A7DF}" type="presOf" srcId="{56226108-841A-4ECD-8136-36E9D2883165}" destId="{54957707-93B0-4CE7-A273-0A3B0A426D68}" srcOrd="0" destOrd="0" presId="urn:microsoft.com/office/officeart/2018/5/layout/IconLeafLabelList"/>
    <dgm:cxn modelId="{C0CC9831-7611-4770-B211-914423979D41}" type="presParOf" srcId="{9E7ADEE2-F8A6-4E10-9AA3-F5A043460D5F}" destId="{5CA93922-77D6-4EBF-9799-E3C15DE8491D}" srcOrd="0" destOrd="0" presId="urn:microsoft.com/office/officeart/2018/5/layout/IconLeafLabelList"/>
    <dgm:cxn modelId="{529D9EF1-1868-43C4-9970-5E5C96830074}" type="presParOf" srcId="{5CA93922-77D6-4EBF-9799-E3C15DE8491D}" destId="{B6496FEE-F82E-451F-91C7-AD78624A345A}" srcOrd="0" destOrd="0" presId="urn:microsoft.com/office/officeart/2018/5/layout/IconLeafLabelList"/>
    <dgm:cxn modelId="{A36EE61E-E9A2-4906-A5CE-F9550FEBAEB6}" type="presParOf" srcId="{5CA93922-77D6-4EBF-9799-E3C15DE8491D}" destId="{21C94271-1718-4481-BCE5-B69919468960}" srcOrd="1" destOrd="0" presId="urn:microsoft.com/office/officeart/2018/5/layout/IconLeafLabelList"/>
    <dgm:cxn modelId="{40ACC946-FDC8-46B3-8AD9-2D75A38574B6}" type="presParOf" srcId="{5CA93922-77D6-4EBF-9799-E3C15DE8491D}" destId="{D044BBDB-4F30-44A6-B958-C839A1C80C2E}" srcOrd="2" destOrd="0" presId="urn:microsoft.com/office/officeart/2018/5/layout/IconLeafLabelList"/>
    <dgm:cxn modelId="{40B0E41F-F7F1-45F8-8300-8D76AEDC7B50}" type="presParOf" srcId="{5CA93922-77D6-4EBF-9799-E3C15DE8491D}" destId="{54957707-93B0-4CE7-A273-0A3B0A426D68}" srcOrd="3" destOrd="0" presId="urn:microsoft.com/office/officeart/2018/5/layout/IconLeafLabelList"/>
    <dgm:cxn modelId="{A8141EBA-839D-4AFC-86C9-6CCD4DF9A21D}" type="presParOf" srcId="{9E7ADEE2-F8A6-4E10-9AA3-F5A043460D5F}" destId="{8A27FBD2-05D4-44BB-86B9-04AC737DB547}" srcOrd="1" destOrd="0" presId="urn:microsoft.com/office/officeart/2018/5/layout/IconLeafLabelList"/>
    <dgm:cxn modelId="{BE92F37B-1432-47AD-8B21-21D8A5EB3158}" type="presParOf" srcId="{9E7ADEE2-F8A6-4E10-9AA3-F5A043460D5F}" destId="{B0047E0A-D917-4228-BD57-308E89474602}" srcOrd="2" destOrd="0" presId="urn:microsoft.com/office/officeart/2018/5/layout/IconLeafLabelList"/>
    <dgm:cxn modelId="{E0B3048F-8636-477D-91C9-2D74E03F65D1}" type="presParOf" srcId="{B0047E0A-D917-4228-BD57-308E89474602}" destId="{1A22D990-9553-42DD-8C6C-328A1D61E974}" srcOrd="0" destOrd="0" presId="urn:microsoft.com/office/officeart/2018/5/layout/IconLeafLabelList"/>
    <dgm:cxn modelId="{C322E79D-B040-4AF0-9B87-F188A0BDE435}" type="presParOf" srcId="{B0047E0A-D917-4228-BD57-308E89474602}" destId="{1DCB6C60-7C09-43C9-8802-141FC31FF3F5}" srcOrd="1" destOrd="0" presId="urn:microsoft.com/office/officeart/2018/5/layout/IconLeafLabelList"/>
    <dgm:cxn modelId="{E6215EA2-9D5D-400B-9535-6B3D59DF0197}" type="presParOf" srcId="{B0047E0A-D917-4228-BD57-308E89474602}" destId="{F9A8D70D-64F3-496C-9CF5-AA680E5C800D}" srcOrd="2" destOrd="0" presId="urn:microsoft.com/office/officeart/2018/5/layout/IconLeafLabelList"/>
    <dgm:cxn modelId="{873E597A-2101-47A2-BF4E-1E5A63977518}" type="presParOf" srcId="{B0047E0A-D917-4228-BD57-308E89474602}" destId="{4E3B6B89-226F-4C6C-98F7-B8391668877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2CF19E-0846-4F3A-B634-F2CDA9CD9CA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BC24C6E-3C2F-45CD-A690-C10A48540963}">
      <dgm:prSet/>
      <dgm:spPr/>
      <dgm:t>
        <a:bodyPr/>
        <a:lstStyle/>
        <a:p>
          <a:r>
            <a:rPr lang="en-US"/>
            <a:t>Precision : the number of correct outputs provided by the model  or out of all positive classes that have predicted correctly by the model </a:t>
          </a:r>
        </a:p>
      </dgm:t>
    </dgm:pt>
    <dgm:pt modelId="{A408FB8F-5765-4922-86E1-EE0B7284AFFE}" type="parTrans" cxnId="{8B2467A6-B929-4E00-9F29-416EDCF8753F}">
      <dgm:prSet/>
      <dgm:spPr/>
      <dgm:t>
        <a:bodyPr/>
        <a:lstStyle/>
        <a:p>
          <a:endParaRPr lang="en-US"/>
        </a:p>
      </dgm:t>
    </dgm:pt>
    <dgm:pt modelId="{C99E9240-573D-4A70-8A33-5D449293DC53}" type="sibTrans" cxnId="{8B2467A6-B929-4E00-9F29-416EDCF8753F}">
      <dgm:prSet/>
      <dgm:spPr/>
      <dgm:t>
        <a:bodyPr/>
        <a:lstStyle/>
        <a:p>
          <a:endParaRPr lang="en-US"/>
        </a:p>
      </dgm:t>
    </dgm:pt>
    <dgm:pt modelId="{1C0BE2AF-F1F8-4D19-B339-95C8B130E35E}">
      <dgm:prSet/>
      <dgm:spPr/>
      <dgm:t>
        <a:bodyPr/>
        <a:lstStyle/>
        <a:p>
          <a:r>
            <a:rPr lang="en-US"/>
            <a:t>Recall : out of total positive classes , how our model predicted correctly  </a:t>
          </a:r>
        </a:p>
      </dgm:t>
    </dgm:pt>
    <dgm:pt modelId="{836B908C-0A14-4533-AD77-BD6C0DA449BE}" type="parTrans" cxnId="{469EEA01-6792-43B8-9281-1C5505A9433C}">
      <dgm:prSet/>
      <dgm:spPr/>
      <dgm:t>
        <a:bodyPr/>
        <a:lstStyle/>
        <a:p>
          <a:endParaRPr lang="en-US"/>
        </a:p>
      </dgm:t>
    </dgm:pt>
    <dgm:pt modelId="{BEBD1712-64D6-41BC-B441-8470D0221903}" type="sibTrans" cxnId="{469EEA01-6792-43B8-9281-1C5505A9433C}">
      <dgm:prSet/>
      <dgm:spPr/>
      <dgm:t>
        <a:bodyPr/>
        <a:lstStyle/>
        <a:p>
          <a:endParaRPr lang="en-US"/>
        </a:p>
      </dgm:t>
    </dgm:pt>
    <dgm:pt modelId="{8CDDE0B5-4F12-4399-AF7C-32FF5BF7D350}">
      <dgm:prSet/>
      <dgm:spPr/>
      <dgm:t>
        <a:bodyPr/>
        <a:lstStyle/>
        <a:p>
          <a:r>
            <a:rPr lang="en-US"/>
            <a:t>F-score : it  help us evaluate the recall and precision at the same time , the  f-score is max if recall equal to precision </a:t>
          </a:r>
        </a:p>
      </dgm:t>
    </dgm:pt>
    <dgm:pt modelId="{6D3F2DF4-9660-4346-B94B-C5F3010C93FB}" type="parTrans" cxnId="{FFD1DECA-6C9C-43E2-B064-45675C600674}">
      <dgm:prSet/>
      <dgm:spPr/>
      <dgm:t>
        <a:bodyPr/>
        <a:lstStyle/>
        <a:p>
          <a:endParaRPr lang="en-US"/>
        </a:p>
      </dgm:t>
    </dgm:pt>
    <dgm:pt modelId="{4C8FA5CA-A1A4-4927-8309-A8116BB83F2A}" type="sibTrans" cxnId="{FFD1DECA-6C9C-43E2-B064-45675C600674}">
      <dgm:prSet/>
      <dgm:spPr/>
      <dgm:t>
        <a:bodyPr/>
        <a:lstStyle/>
        <a:p>
          <a:endParaRPr lang="en-US"/>
        </a:p>
      </dgm:t>
    </dgm:pt>
    <dgm:pt modelId="{681E8131-16C0-4332-BB0E-29FAE4883722}" type="pres">
      <dgm:prSet presAssocID="{F62CF19E-0846-4F3A-B634-F2CDA9CD9CA5}" presName="diagram" presStyleCnt="0">
        <dgm:presLayoutVars>
          <dgm:dir/>
          <dgm:resizeHandles val="exact"/>
        </dgm:presLayoutVars>
      </dgm:prSet>
      <dgm:spPr/>
    </dgm:pt>
    <dgm:pt modelId="{8A77B422-EDB6-497B-836D-7AC37D057541}" type="pres">
      <dgm:prSet presAssocID="{7BC24C6E-3C2F-45CD-A690-C10A48540963}" presName="node" presStyleLbl="node1" presStyleIdx="0" presStyleCnt="3">
        <dgm:presLayoutVars>
          <dgm:bulletEnabled val="1"/>
        </dgm:presLayoutVars>
      </dgm:prSet>
      <dgm:spPr/>
    </dgm:pt>
    <dgm:pt modelId="{91B66817-2972-4E69-8B3E-1A826A8F2455}" type="pres">
      <dgm:prSet presAssocID="{C99E9240-573D-4A70-8A33-5D449293DC53}" presName="sibTrans" presStyleCnt="0"/>
      <dgm:spPr/>
    </dgm:pt>
    <dgm:pt modelId="{90802BFD-7E17-4883-AFDC-28EE8F29AC6D}" type="pres">
      <dgm:prSet presAssocID="{1C0BE2AF-F1F8-4D19-B339-95C8B130E35E}" presName="node" presStyleLbl="node1" presStyleIdx="1" presStyleCnt="3">
        <dgm:presLayoutVars>
          <dgm:bulletEnabled val="1"/>
        </dgm:presLayoutVars>
      </dgm:prSet>
      <dgm:spPr/>
    </dgm:pt>
    <dgm:pt modelId="{0ACEF0FE-9C86-4101-894D-3D47074DD554}" type="pres">
      <dgm:prSet presAssocID="{BEBD1712-64D6-41BC-B441-8470D0221903}" presName="sibTrans" presStyleCnt="0"/>
      <dgm:spPr/>
    </dgm:pt>
    <dgm:pt modelId="{FED31117-27B5-4BFD-9AC8-3E4EB0FEDEBA}" type="pres">
      <dgm:prSet presAssocID="{8CDDE0B5-4F12-4399-AF7C-32FF5BF7D350}" presName="node" presStyleLbl="node1" presStyleIdx="2" presStyleCnt="3">
        <dgm:presLayoutVars>
          <dgm:bulletEnabled val="1"/>
        </dgm:presLayoutVars>
      </dgm:prSet>
      <dgm:spPr/>
    </dgm:pt>
  </dgm:ptLst>
  <dgm:cxnLst>
    <dgm:cxn modelId="{469EEA01-6792-43B8-9281-1C5505A9433C}" srcId="{F62CF19E-0846-4F3A-B634-F2CDA9CD9CA5}" destId="{1C0BE2AF-F1F8-4D19-B339-95C8B130E35E}" srcOrd="1" destOrd="0" parTransId="{836B908C-0A14-4533-AD77-BD6C0DA449BE}" sibTransId="{BEBD1712-64D6-41BC-B441-8470D0221903}"/>
    <dgm:cxn modelId="{42BA8916-3210-4276-A9B5-7249F405B01B}" type="presOf" srcId="{8CDDE0B5-4F12-4399-AF7C-32FF5BF7D350}" destId="{FED31117-27B5-4BFD-9AC8-3E4EB0FEDEBA}" srcOrd="0" destOrd="0" presId="urn:microsoft.com/office/officeart/2005/8/layout/default"/>
    <dgm:cxn modelId="{532A9827-3B08-4B3E-9855-6F6E45F92E82}" type="presOf" srcId="{F62CF19E-0846-4F3A-B634-F2CDA9CD9CA5}" destId="{681E8131-16C0-4332-BB0E-29FAE4883722}" srcOrd="0" destOrd="0" presId="urn:microsoft.com/office/officeart/2005/8/layout/default"/>
    <dgm:cxn modelId="{CC762F48-229F-418C-B369-744BA7140A55}" type="presOf" srcId="{1C0BE2AF-F1F8-4D19-B339-95C8B130E35E}" destId="{90802BFD-7E17-4883-AFDC-28EE8F29AC6D}" srcOrd="0" destOrd="0" presId="urn:microsoft.com/office/officeart/2005/8/layout/default"/>
    <dgm:cxn modelId="{8B2467A6-B929-4E00-9F29-416EDCF8753F}" srcId="{F62CF19E-0846-4F3A-B634-F2CDA9CD9CA5}" destId="{7BC24C6E-3C2F-45CD-A690-C10A48540963}" srcOrd="0" destOrd="0" parTransId="{A408FB8F-5765-4922-86E1-EE0B7284AFFE}" sibTransId="{C99E9240-573D-4A70-8A33-5D449293DC53}"/>
    <dgm:cxn modelId="{FFD1DECA-6C9C-43E2-B064-45675C600674}" srcId="{F62CF19E-0846-4F3A-B634-F2CDA9CD9CA5}" destId="{8CDDE0B5-4F12-4399-AF7C-32FF5BF7D350}" srcOrd="2" destOrd="0" parTransId="{6D3F2DF4-9660-4346-B94B-C5F3010C93FB}" sibTransId="{4C8FA5CA-A1A4-4927-8309-A8116BB83F2A}"/>
    <dgm:cxn modelId="{735DC0F5-9D1D-443E-A3F0-E6D80210840A}" type="presOf" srcId="{7BC24C6E-3C2F-45CD-A690-C10A48540963}" destId="{8A77B422-EDB6-497B-836D-7AC37D057541}" srcOrd="0" destOrd="0" presId="urn:microsoft.com/office/officeart/2005/8/layout/default"/>
    <dgm:cxn modelId="{F29326F5-DF65-4C8F-A6E6-EECF8776D111}" type="presParOf" srcId="{681E8131-16C0-4332-BB0E-29FAE4883722}" destId="{8A77B422-EDB6-497B-836D-7AC37D057541}" srcOrd="0" destOrd="0" presId="urn:microsoft.com/office/officeart/2005/8/layout/default"/>
    <dgm:cxn modelId="{7DDFAA68-19A9-49B1-8E7A-96A1973AE826}" type="presParOf" srcId="{681E8131-16C0-4332-BB0E-29FAE4883722}" destId="{91B66817-2972-4E69-8B3E-1A826A8F2455}" srcOrd="1" destOrd="0" presId="urn:microsoft.com/office/officeart/2005/8/layout/default"/>
    <dgm:cxn modelId="{A515DCCA-377A-465D-A7B0-337B17B22BD7}" type="presParOf" srcId="{681E8131-16C0-4332-BB0E-29FAE4883722}" destId="{90802BFD-7E17-4883-AFDC-28EE8F29AC6D}" srcOrd="2" destOrd="0" presId="urn:microsoft.com/office/officeart/2005/8/layout/default"/>
    <dgm:cxn modelId="{1427A676-6F93-4CF2-99F6-8237575F29D4}" type="presParOf" srcId="{681E8131-16C0-4332-BB0E-29FAE4883722}" destId="{0ACEF0FE-9C86-4101-894D-3D47074DD554}" srcOrd="3" destOrd="0" presId="urn:microsoft.com/office/officeart/2005/8/layout/default"/>
    <dgm:cxn modelId="{76138313-A0FC-42FF-8991-CBA59F1CE8D0}" type="presParOf" srcId="{681E8131-16C0-4332-BB0E-29FAE4883722}" destId="{FED31117-27B5-4BFD-9AC8-3E4EB0FEDEB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86B02-0D06-41C5-B2EC-B21185DBB99A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8307F-A802-4075-B4EC-A521FF96E6A4}">
      <dsp:nvSpPr>
        <dsp:cNvPr id="0" name=""/>
        <dsp:cNvSpPr/>
      </dsp:nvSpPr>
      <dsp:spPr>
        <a:xfrm>
          <a:off x="0" y="2812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Salma sameh            ID 21-01548</a:t>
          </a:r>
        </a:p>
      </dsp:txBody>
      <dsp:txXfrm>
        <a:off x="0" y="2812"/>
        <a:ext cx="6373813" cy="958970"/>
      </dsp:txXfrm>
    </dsp:sp>
    <dsp:sp modelId="{EB2D3E28-F90D-4E4E-9997-D677F2FF5DD1}">
      <dsp:nvSpPr>
        <dsp:cNvPr id="0" name=""/>
        <dsp:cNvSpPr/>
      </dsp:nvSpPr>
      <dsp:spPr>
        <a:xfrm>
          <a:off x="0" y="961783"/>
          <a:ext cx="6373813" cy="0"/>
        </a:xfrm>
        <a:prstGeom prst="line">
          <a:avLst/>
        </a:prstGeom>
        <a:solidFill>
          <a:schemeClr val="accent5">
            <a:hueOff val="-302211"/>
            <a:satOff val="115"/>
            <a:lumOff val="-1412"/>
            <a:alphaOff val="0"/>
          </a:schemeClr>
        </a:solidFill>
        <a:ln w="12700" cap="flat" cmpd="sng" algn="ctr">
          <a:solidFill>
            <a:schemeClr val="accent5">
              <a:hueOff val="-302211"/>
              <a:satOff val="115"/>
              <a:lumOff val="-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C4AE0-3675-4A67-8610-73F3D4FC14DF}">
      <dsp:nvSpPr>
        <dsp:cNvPr id="0" name=""/>
        <dsp:cNvSpPr/>
      </dsp:nvSpPr>
      <dsp:spPr>
        <a:xfrm>
          <a:off x="0" y="961783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Ahmed </a:t>
          </a:r>
          <a:r>
            <a:rPr lang="en-US" sz="3700" kern="1200" dirty="0" err="1"/>
            <a:t>ali</a:t>
          </a:r>
          <a:r>
            <a:rPr lang="en-US" sz="3700" kern="1200" dirty="0"/>
            <a:t>                   ID 21-00360</a:t>
          </a:r>
        </a:p>
      </dsp:txBody>
      <dsp:txXfrm>
        <a:off x="0" y="961783"/>
        <a:ext cx="6373813" cy="958970"/>
      </dsp:txXfrm>
    </dsp:sp>
    <dsp:sp modelId="{79057997-ECB6-498B-8703-34A2DB3C20A1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5">
            <a:hueOff val="-604422"/>
            <a:satOff val="231"/>
            <a:lumOff val="-2824"/>
            <a:alphaOff val="0"/>
          </a:schemeClr>
        </a:solidFill>
        <a:ln w="12700" cap="flat" cmpd="sng" algn="ctr">
          <a:solidFill>
            <a:schemeClr val="accent5">
              <a:hueOff val="-604422"/>
              <a:satOff val="231"/>
              <a:lumOff val="-2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6C839-3D72-421F-AF85-25524584A2AD}">
      <dsp:nvSpPr>
        <dsp:cNvPr id="0" name=""/>
        <dsp:cNvSpPr/>
      </dsp:nvSpPr>
      <dsp:spPr>
        <a:xfrm>
          <a:off x="0" y="1920754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Lubna ahmed           ID 21-00897</a:t>
          </a:r>
        </a:p>
      </dsp:txBody>
      <dsp:txXfrm>
        <a:off x="0" y="1920754"/>
        <a:ext cx="6373813" cy="958970"/>
      </dsp:txXfrm>
    </dsp:sp>
    <dsp:sp modelId="{DE9C3406-25C8-47B9-8F3C-1A39D8A337EB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5">
            <a:hueOff val="-906634"/>
            <a:satOff val="346"/>
            <a:lumOff val="-4235"/>
            <a:alphaOff val="0"/>
          </a:schemeClr>
        </a:solidFill>
        <a:ln w="12700" cap="flat" cmpd="sng" algn="ctr">
          <a:solidFill>
            <a:schemeClr val="accent5">
              <a:hueOff val="-906634"/>
              <a:satOff val="346"/>
              <a:lumOff val="-4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A483D-7A10-4ACC-A3B1-F3568BB9BBC5}">
      <dsp:nvSpPr>
        <dsp:cNvPr id="0" name=""/>
        <dsp:cNvSpPr/>
      </dsp:nvSpPr>
      <dsp:spPr>
        <a:xfrm>
          <a:off x="0" y="2879725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Doha Ibrahim           ID 21-00602</a:t>
          </a:r>
        </a:p>
      </dsp:txBody>
      <dsp:txXfrm>
        <a:off x="0" y="2879725"/>
        <a:ext cx="6373813" cy="958970"/>
      </dsp:txXfrm>
    </dsp:sp>
    <dsp:sp modelId="{0F2D57C9-6C72-4FC7-AB33-F93183A32304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5">
            <a:hueOff val="-1208845"/>
            <a:satOff val="462"/>
            <a:lumOff val="-5647"/>
            <a:alphaOff val="0"/>
          </a:schemeClr>
        </a:solidFill>
        <a:ln w="12700" cap="flat" cmpd="sng" algn="ctr">
          <a:solidFill>
            <a:schemeClr val="accent5">
              <a:hueOff val="-1208845"/>
              <a:satOff val="462"/>
              <a:lumOff val="-5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D657E-A12F-4037-A57A-D162B4DCA65E}">
      <dsp:nvSpPr>
        <dsp:cNvPr id="0" name=""/>
        <dsp:cNvSpPr/>
      </dsp:nvSpPr>
      <dsp:spPr>
        <a:xfrm>
          <a:off x="0" y="3838695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Jana hatem              ID 21-00816</a:t>
          </a:r>
        </a:p>
      </dsp:txBody>
      <dsp:txXfrm>
        <a:off x="0" y="3838695"/>
        <a:ext cx="6373813" cy="958970"/>
      </dsp:txXfrm>
    </dsp:sp>
    <dsp:sp modelId="{004BB8FB-922E-4697-A370-448F1A8AB6CC}">
      <dsp:nvSpPr>
        <dsp:cNvPr id="0" name=""/>
        <dsp:cNvSpPr/>
      </dsp:nvSpPr>
      <dsp:spPr>
        <a:xfrm>
          <a:off x="0" y="4797666"/>
          <a:ext cx="6373813" cy="0"/>
        </a:xfrm>
        <a:prstGeom prst="line">
          <a:avLst/>
        </a:prstGeom>
        <a:solidFill>
          <a:schemeClr val="accent5">
            <a:hueOff val="-1511056"/>
            <a:satOff val="577"/>
            <a:lumOff val="-7059"/>
            <a:alphaOff val="0"/>
          </a:schemeClr>
        </a:solidFill>
        <a:ln w="12700" cap="flat" cmpd="sng" algn="ctr">
          <a:solidFill>
            <a:schemeClr val="accent5">
              <a:hueOff val="-1511056"/>
              <a:satOff val="577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56E3E-82E4-4FC1-91FE-BB1B702EE733}">
      <dsp:nvSpPr>
        <dsp:cNvPr id="0" name=""/>
        <dsp:cNvSpPr/>
      </dsp:nvSpPr>
      <dsp:spPr>
        <a:xfrm>
          <a:off x="0" y="4797666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Mariam hany            ID 21-00983</a:t>
          </a:r>
        </a:p>
      </dsp:txBody>
      <dsp:txXfrm>
        <a:off x="0" y="4797666"/>
        <a:ext cx="6373813" cy="958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1DB63-5D3F-46B7-AA77-958AEFA2FB7B}">
      <dsp:nvSpPr>
        <dsp:cNvPr id="0" name=""/>
        <dsp:cNvSpPr/>
      </dsp:nvSpPr>
      <dsp:spPr>
        <a:xfrm>
          <a:off x="0" y="714500"/>
          <a:ext cx="6373813" cy="4176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radius (mean of distances from </a:t>
          </a:r>
          <a:r>
            <a:rPr lang="en-GB" sz="1700" kern="1200" dirty="0" err="1"/>
            <a:t>center</a:t>
          </a:r>
          <a:r>
            <a:rPr lang="en-GB" sz="1700" kern="1200" dirty="0"/>
            <a:t> to points on the perimeter)</a:t>
          </a:r>
          <a:endParaRPr lang="en-US" sz="1700" kern="1200" dirty="0"/>
        </a:p>
      </dsp:txBody>
      <dsp:txXfrm>
        <a:off x="20390" y="734890"/>
        <a:ext cx="6333033" cy="376910"/>
      </dsp:txXfrm>
    </dsp:sp>
    <dsp:sp modelId="{723880C3-0C93-4734-979A-2F0691790A96}">
      <dsp:nvSpPr>
        <dsp:cNvPr id="0" name=""/>
        <dsp:cNvSpPr/>
      </dsp:nvSpPr>
      <dsp:spPr>
        <a:xfrm>
          <a:off x="0" y="1181150"/>
          <a:ext cx="6373813" cy="4176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texture (standard deviation of gray-scale values)</a:t>
          </a:r>
          <a:endParaRPr lang="en-US" sz="1700" kern="1200"/>
        </a:p>
      </dsp:txBody>
      <dsp:txXfrm>
        <a:off x="20390" y="1201540"/>
        <a:ext cx="6333033" cy="376910"/>
      </dsp:txXfrm>
    </dsp:sp>
    <dsp:sp modelId="{178FB7C1-3D89-486B-8BE4-5F35C745DC5A}">
      <dsp:nvSpPr>
        <dsp:cNvPr id="0" name=""/>
        <dsp:cNvSpPr/>
      </dsp:nvSpPr>
      <dsp:spPr>
        <a:xfrm>
          <a:off x="0" y="1647800"/>
          <a:ext cx="6373813" cy="4176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Perimeter</a:t>
          </a:r>
          <a:endParaRPr lang="en-US" sz="1700" kern="1200"/>
        </a:p>
      </dsp:txBody>
      <dsp:txXfrm>
        <a:off x="20390" y="1668190"/>
        <a:ext cx="6333033" cy="376910"/>
      </dsp:txXfrm>
    </dsp:sp>
    <dsp:sp modelId="{89C81F8E-A404-4B3C-9F09-B129F44FD493}">
      <dsp:nvSpPr>
        <dsp:cNvPr id="0" name=""/>
        <dsp:cNvSpPr/>
      </dsp:nvSpPr>
      <dsp:spPr>
        <a:xfrm>
          <a:off x="0" y="2114450"/>
          <a:ext cx="6373813" cy="4176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Area</a:t>
          </a:r>
          <a:endParaRPr lang="en-US" sz="1700" kern="1200"/>
        </a:p>
      </dsp:txBody>
      <dsp:txXfrm>
        <a:off x="20390" y="2134840"/>
        <a:ext cx="6333033" cy="376910"/>
      </dsp:txXfrm>
    </dsp:sp>
    <dsp:sp modelId="{8C9CC51A-CB2A-4A4C-9052-CA08116098CE}">
      <dsp:nvSpPr>
        <dsp:cNvPr id="0" name=""/>
        <dsp:cNvSpPr/>
      </dsp:nvSpPr>
      <dsp:spPr>
        <a:xfrm>
          <a:off x="0" y="2581101"/>
          <a:ext cx="6373813" cy="4176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smoothness (local variation in radius lengths)</a:t>
          </a:r>
          <a:endParaRPr lang="en-US" sz="1700" kern="1200" dirty="0"/>
        </a:p>
      </dsp:txBody>
      <dsp:txXfrm>
        <a:off x="20390" y="2601491"/>
        <a:ext cx="6333033" cy="376910"/>
      </dsp:txXfrm>
    </dsp:sp>
    <dsp:sp modelId="{A7A6D943-FB6D-460D-B958-FD12DB468CD2}">
      <dsp:nvSpPr>
        <dsp:cNvPr id="0" name=""/>
        <dsp:cNvSpPr/>
      </dsp:nvSpPr>
      <dsp:spPr>
        <a:xfrm>
          <a:off x="0" y="3047750"/>
          <a:ext cx="6373813" cy="4176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compactness (perimeter^2 / area - 1.0)</a:t>
          </a:r>
          <a:endParaRPr lang="en-US" sz="1700" kern="1200"/>
        </a:p>
      </dsp:txBody>
      <dsp:txXfrm>
        <a:off x="20390" y="3068140"/>
        <a:ext cx="6333033" cy="376910"/>
      </dsp:txXfrm>
    </dsp:sp>
    <dsp:sp modelId="{3E88336F-2369-4D92-8CED-D962B5CA3CBF}">
      <dsp:nvSpPr>
        <dsp:cNvPr id="0" name=""/>
        <dsp:cNvSpPr/>
      </dsp:nvSpPr>
      <dsp:spPr>
        <a:xfrm>
          <a:off x="0" y="3514401"/>
          <a:ext cx="6373813" cy="4176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concavity (severity of concave portions of the contour)</a:t>
          </a:r>
          <a:endParaRPr lang="en-US" sz="1700" kern="1200" dirty="0"/>
        </a:p>
      </dsp:txBody>
      <dsp:txXfrm>
        <a:off x="20390" y="3534791"/>
        <a:ext cx="6333033" cy="376910"/>
      </dsp:txXfrm>
    </dsp:sp>
    <dsp:sp modelId="{06FC4D64-788C-4A73-AC9B-C80D91B5908E}">
      <dsp:nvSpPr>
        <dsp:cNvPr id="0" name=""/>
        <dsp:cNvSpPr/>
      </dsp:nvSpPr>
      <dsp:spPr>
        <a:xfrm>
          <a:off x="0" y="3981051"/>
          <a:ext cx="6373813" cy="4176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concave points (number of concave portions of the contour)</a:t>
          </a:r>
          <a:endParaRPr lang="en-US" sz="1700" kern="1200"/>
        </a:p>
      </dsp:txBody>
      <dsp:txXfrm>
        <a:off x="20390" y="4001441"/>
        <a:ext cx="6333033" cy="376910"/>
      </dsp:txXfrm>
    </dsp:sp>
    <dsp:sp modelId="{416EF587-1614-4083-8821-821D59E0A37F}">
      <dsp:nvSpPr>
        <dsp:cNvPr id="0" name=""/>
        <dsp:cNvSpPr/>
      </dsp:nvSpPr>
      <dsp:spPr>
        <a:xfrm>
          <a:off x="0" y="4447701"/>
          <a:ext cx="6373813" cy="4176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Symmetry</a:t>
          </a:r>
          <a:endParaRPr lang="en-US" sz="1700" kern="1200"/>
        </a:p>
      </dsp:txBody>
      <dsp:txXfrm>
        <a:off x="20390" y="4468091"/>
        <a:ext cx="6333033" cy="376910"/>
      </dsp:txXfrm>
    </dsp:sp>
    <dsp:sp modelId="{9ECE36E4-B5F3-472F-91C6-B283B4AA01B6}">
      <dsp:nvSpPr>
        <dsp:cNvPr id="0" name=""/>
        <dsp:cNvSpPr/>
      </dsp:nvSpPr>
      <dsp:spPr>
        <a:xfrm>
          <a:off x="0" y="4914351"/>
          <a:ext cx="6373813" cy="4176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fractal dimension ("coastline approximation" - 1)</a:t>
          </a:r>
          <a:endParaRPr lang="en-US" sz="1700" kern="1200"/>
        </a:p>
      </dsp:txBody>
      <dsp:txXfrm>
        <a:off x="20390" y="4934741"/>
        <a:ext cx="6333033" cy="376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B1FB7-4291-4F9A-9771-30F4025354D9}">
      <dsp:nvSpPr>
        <dsp:cNvPr id="0" name=""/>
        <dsp:cNvSpPr/>
      </dsp:nvSpPr>
      <dsp:spPr>
        <a:xfrm>
          <a:off x="576344" y="98973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5407C-4809-4408-B6BA-AE78FCF810A1}">
      <dsp:nvSpPr>
        <dsp:cNvPr id="0" name=""/>
        <dsp:cNvSpPr/>
      </dsp:nvSpPr>
      <dsp:spPr>
        <a:xfrm>
          <a:off x="956594" y="136998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1D108-1EA0-4E43-8487-850906409591}">
      <dsp:nvSpPr>
        <dsp:cNvPr id="0" name=""/>
        <dsp:cNvSpPr/>
      </dsp:nvSpPr>
      <dsp:spPr>
        <a:xfrm>
          <a:off x="5969" y="3329735"/>
          <a:ext cx="2925000" cy="1439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Our model give training accuracy : </a:t>
          </a:r>
          <a:r>
            <a:rPr lang="en-GB" sz="1800" kern="1200" dirty="0"/>
            <a:t>accuracy score of the training data : 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b="0" i="0" kern="1200" dirty="0"/>
            <a:t>0.98</a:t>
          </a:r>
          <a:endParaRPr lang="en-US" sz="1800" kern="1200" dirty="0"/>
        </a:p>
      </dsp:txBody>
      <dsp:txXfrm>
        <a:off x="5969" y="3329735"/>
        <a:ext cx="2925000" cy="1439978"/>
      </dsp:txXfrm>
    </dsp:sp>
    <dsp:sp modelId="{B83AA91B-46D1-4280-8E2E-21BDF19C00EE}">
      <dsp:nvSpPr>
        <dsp:cNvPr id="0" name=""/>
        <dsp:cNvSpPr/>
      </dsp:nvSpPr>
      <dsp:spPr>
        <a:xfrm>
          <a:off x="4013219" y="98973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FFD05-B68D-4E39-9CB0-8BC7180525B1}">
      <dsp:nvSpPr>
        <dsp:cNvPr id="0" name=""/>
        <dsp:cNvSpPr/>
      </dsp:nvSpPr>
      <dsp:spPr>
        <a:xfrm>
          <a:off x="4393469" y="136998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7CFB7-5DFB-4A5E-894B-B8A9507CB9BC}">
      <dsp:nvSpPr>
        <dsp:cNvPr id="0" name=""/>
        <dsp:cNvSpPr/>
      </dsp:nvSpPr>
      <dsp:spPr>
        <a:xfrm>
          <a:off x="3442844" y="3329735"/>
          <a:ext cx="2925000" cy="1439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Our model give testing  accuracy :</a:t>
          </a:r>
          <a:r>
            <a:rPr lang="en-GB" sz="1800" kern="1200" dirty="0"/>
            <a:t>accuracy score of the test data 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/>
            <a:t>0.96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kern="1200" dirty="0"/>
            <a:t>  </a:t>
          </a:r>
          <a:endParaRPr lang="en-US" sz="1400" kern="1200" dirty="0"/>
        </a:p>
      </dsp:txBody>
      <dsp:txXfrm>
        <a:off x="3442844" y="3329735"/>
        <a:ext cx="2925000" cy="14399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96FEE-F82E-451F-91C7-AD78624A345A}">
      <dsp:nvSpPr>
        <dsp:cNvPr id="0" name=""/>
        <dsp:cNvSpPr/>
      </dsp:nvSpPr>
      <dsp:spPr>
        <a:xfrm>
          <a:off x="576344" y="113597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94271-1718-4481-BCE5-B69919468960}">
      <dsp:nvSpPr>
        <dsp:cNvPr id="0" name=""/>
        <dsp:cNvSpPr/>
      </dsp:nvSpPr>
      <dsp:spPr>
        <a:xfrm>
          <a:off x="956594" y="1516224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57707-93B0-4CE7-A273-0A3B0A426D68}">
      <dsp:nvSpPr>
        <dsp:cNvPr id="0" name=""/>
        <dsp:cNvSpPr/>
      </dsp:nvSpPr>
      <dsp:spPr>
        <a:xfrm>
          <a:off x="5969" y="3475975"/>
          <a:ext cx="2925000" cy="114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>
              <a:solidFill>
                <a:schemeClr val="tx2"/>
              </a:solidFill>
            </a:rPr>
            <a:t>Our model give training accuracy : accuracy score of the training data : 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>
              <a:solidFill>
                <a:schemeClr val="tx2"/>
              </a:solidFill>
            </a:rPr>
            <a:t>1.0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5969" y="3475975"/>
        <a:ext cx="2925000" cy="1147500"/>
      </dsp:txXfrm>
    </dsp:sp>
    <dsp:sp modelId="{1A22D990-9553-42DD-8C6C-328A1D61E974}">
      <dsp:nvSpPr>
        <dsp:cNvPr id="0" name=""/>
        <dsp:cNvSpPr/>
      </dsp:nvSpPr>
      <dsp:spPr>
        <a:xfrm>
          <a:off x="4013219" y="113597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488843"/>
            <a:satOff val="-577"/>
            <a:lumOff val="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B6C60-7C09-43C9-8802-141FC31FF3F5}">
      <dsp:nvSpPr>
        <dsp:cNvPr id="0" name=""/>
        <dsp:cNvSpPr/>
      </dsp:nvSpPr>
      <dsp:spPr>
        <a:xfrm>
          <a:off x="4393469" y="1516224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B6B89-226F-4C6C-98F7-B83916688775}">
      <dsp:nvSpPr>
        <dsp:cNvPr id="0" name=""/>
        <dsp:cNvSpPr/>
      </dsp:nvSpPr>
      <dsp:spPr>
        <a:xfrm>
          <a:off x="3442844" y="3475975"/>
          <a:ext cx="2925000" cy="114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>
              <a:solidFill>
                <a:schemeClr val="tx2"/>
              </a:solidFill>
            </a:rPr>
            <a:t>Our model give testing  accuracy : accuracy score of the test data 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>
              <a:solidFill>
                <a:schemeClr val="tx2"/>
              </a:solidFill>
            </a:rPr>
            <a:t> 0.94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3442844" y="3475975"/>
        <a:ext cx="2925000" cy="114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96FEE-F82E-451F-91C7-AD78624A345A}">
      <dsp:nvSpPr>
        <dsp:cNvPr id="0" name=""/>
        <dsp:cNvSpPr/>
      </dsp:nvSpPr>
      <dsp:spPr>
        <a:xfrm>
          <a:off x="576344" y="113597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94271-1718-4481-BCE5-B69919468960}">
      <dsp:nvSpPr>
        <dsp:cNvPr id="0" name=""/>
        <dsp:cNvSpPr/>
      </dsp:nvSpPr>
      <dsp:spPr>
        <a:xfrm>
          <a:off x="956594" y="1516224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57707-93B0-4CE7-A273-0A3B0A426D68}">
      <dsp:nvSpPr>
        <dsp:cNvPr id="0" name=""/>
        <dsp:cNvSpPr/>
      </dsp:nvSpPr>
      <dsp:spPr>
        <a:xfrm>
          <a:off x="5969" y="3475975"/>
          <a:ext cx="2925000" cy="114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>
              <a:solidFill>
                <a:schemeClr val="tx2"/>
              </a:solidFill>
            </a:rPr>
            <a:t>Our model give training accuracy : accuracy score of the training data 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>
              <a:solidFill>
                <a:schemeClr val="tx2"/>
              </a:solidFill>
            </a:rPr>
            <a:t> 1.0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5969" y="3475975"/>
        <a:ext cx="2925000" cy="1147500"/>
      </dsp:txXfrm>
    </dsp:sp>
    <dsp:sp modelId="{1A22D990-9553-42DD-8C6C-328A1D61E974}">
      <dsp:nvSpPr>
        <dsp:cNvPr id="0" name=""/>
        <dsp:cNvSpPr/>
      </dsp:nvSpPr>
      <dsp:spPr>
        <a:xfrm>
          <a:off x="4013219" y="1135974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488843"/>
            <a:satOff val="-577"/>
            <a:lumOff val="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B6C60-7C09-43C9-8802-141FC31FF3F5}">
      <dsp:nvSpPr>
        <dsp:cNvPr id="0" name=""/>
        <dsp:cNvSpPr/>
      </dsp:nvSpPr>
      <dsp:spPr>
        <a:xfrm>
          <a:off x="4393469" y="1516224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B6B89-226F-4C6C-98F7-B83916688775}">
      <dsp:nvSpPr>
        <dsp:cNvPr id="0" name=""/>
        <dsp:cNvSpPr/>
      </dsp:nvSpPr>
      <dsp:spPr>
        <a:xfrm>
          <a:off x="3442844" y="3475975"/>
          <a:ext cx="2925000" cy="114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>
              <a:solidFill>
                <a:schemeClr val="tx2"/>
              </a:solidFill>
            </a:rPr>
            <a:t>Our model give testing  accuracy : accuracy score of the test data 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 dirty="0">
              <a:solidFill>
                <a:schemeClr val="tx2"/>
              </a:solidFill>
            </a:rPr>
            <a:t>0.92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3442844" y="3475975"/>
        <a:ext cx="2925000" cy="1147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7B422-EDB6-497B-836D-7AC37D057541}">
      <dsp:nvSpPr>
        <dsp:cNvPr id="0" name=""/>
        <dsp:cNvSpPr/>
      </dsp:nvSpPr>
      <dsp:spPr>
        <a:xfrm>
          <a:off x="0" y="694631"/>
          <a:ext cx="3465711" cy="20794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Precision : the number of correct outputs provided by the model  or out of all positive classes that have predicted correctly by the model </a:t>
          </a:r>
        </a:p>
      </dsp:txBody>
      <dsp:txXfrm>
        <a:off x="0" y="694631"/>
        <a:ext cx="3465711" cy="2079426"/>
      </dsp:txXfrm>
    </dsp:sp>
    <dsp:sp modelId="{90802BFD-7E17-4883-AFDC-28EE8F29AC6D}">
      <dsp:nvSpPr>
        <dsp:cNvPr id="0" name=""/>
        <dsp:cNvSpPr/>
      </dsp:nvSpPr>
      <dsp:spPr>
        <a:xfrm>
          <a:off x="3812282" y="694631"/>
          <a:ext cx="3465711" cy="2079426"/>
        </a:xfrm>
        <a:prstGeom prst="rect">
          <a:avLst/>
        </a:prstGeom>
        <a:solidFill>
          <a:schemeClr val="accent5">
            <a:hueOff val="-755528"/>
            <a:satOff val="288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Recall : out of total positive classes , how our model predicted correctly  </a:t>
          </a:r>
        </a:p>
      </dsp:txBody>
      <dsp:txXfrm>
        <a:off x="3812282" y="694631"/>
        <a:ext cx="3465711" cy="2079426"/>
      </dsp:txXfrm>
    </dsp:sp>
    <dsp:sp modelId="{FED31117-27B5-4BFD-9AC8-3E4EB0FEDEBA}">
      <dsp:nvSpPr>
        <dsp:cNvPr id="0" name=""/>
        <dsp:cNvSpPr/>
      </dsp:nvSpPr>
      <dsp:spPr>
        <a:xfrm>
          <a:off x="7624564" y="694631"/>
          <a:ext cx="3465711" cy="2079426"/>
        </a:xfrm>
        <a:prstGeom prst="rect">
          <a:avLst/>
        </a:prstGeom>
        <a:solidFill>
          <a:schemeClr val="accent5">
            <a:hueOff val="-1511056"/>
            <a:satOff val="577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F-score : it  help us evaluate the recall and precision at the same time , the  f-score is max if recall equal to precision </a:t>
          </a:r>
        </a:p>
      </dsp:txBody>
      <dsp:txXfrm>
        <a:off x="7624564" y="694631"/>
        <a:ext cx="3465711" cy="2079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December 20,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04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5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3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9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7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86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8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5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December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0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December 20,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48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Network Technology Background">
            <a:extLst>
              <a:ext uri="{FF2B5EF4-FFF2-40B4-BE49-F238E27FC236}">
                <a16:creationId xmlns:a16="http://schemas.microsoft.com/office/drawing/2014/main" id="{E813D474-CB0D-8485-0F80-F1D1A60CC0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37763" r="3440" b="-2"/>
          <a:stretch/>
        </p:blipFill>
        <p:spPr>
          <a:xfrm>
            <a:off x="-1" y="1"/>
            <a:ext cx="6922273" cy="6858000"/>
          </a:xfrm>
          <a:custGeom>
            <a:avLst/>
            <a:gdLst/>
            <a:ahLst/>
            <a:cxnLst/>
            <a:rect l="l" t="t" r="r" b="b"/>
            <a:pathLst>
              <a:path w="6922273" h="6858000">
                <a:moveTo>
                  <a:pt x="0" y="0"/>
                </a:moveTo>
                <a:lnTo>
                  <a:pt x="6922273" y="0"/>
                </a:lnTo>
                <a:lnTo>
                  <a:pt x="6922273" y="6858000"/>
                </a:lnTo>
                <a:lnTo>
                  <a:pt x="0" y="6858000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8CE2AB-965D-2022-2795-F851A8E79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ML project </a:t>
            </a:r>
            <a:endParaRPr lang="en-GB"/>
          </a:p>
        </p:txBody>
      </p:sp>
      <p:pic>
        <p:nvPicPr>
          <p:cNvPr id="6" name="Picture 5" descr="A pink ribbon on a white background&#10;&#10;Description automatically generated">
            <a:extLst>
              <a:ext uri="{FF2B5EF4-FFF2-40B4-BE49-F238E27FC236}">
                <a16:creationId xmlns:a16="http://schemas.microsoft.com/office/drawing/2014/main" id="{5C94CD85-577A-119B-737C-CA9E32F0F2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352" r="11843"/>
          <a:stretch/>
        </p:blipFill>
        <p:spPr>
          <a:xfrm>
            <a:off x="6922272" y="1"/>
            <a:ext cx="5267328" cy="6858000"/>
          </a:xfrm>
          <a:custGeom>
            <a:avLst/>
            <a:gdLst/>
            <a:ahLst/>
            <a:cxnLst/>
            <a:rect l="l" t="t" r="r" b="b"/>
            <a:pathLst>
              <a:path w="5264925" h="6858000">
                <a:moveTo>
                  <a:pt x="0" y="0"/>
                </a:moveTo>
                <a:lnTo>
                  <a:pt x="5264925" y="0"/>
                </a:lnTo>
                <a:lnTo>
                  <a:pt x="52649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EA061-D511-AF62-091D-BDE3A215B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 </a:t>
            </a:r>
            <a:endParaRPr lang="en-GB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1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B7BCC-465D-F9C1-3537-841DED6B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2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Used model (logistic model)</a:t>
            </a:r>
            <a:endParaRPr lang="en-GB"/>
          </a:p>
        </p:txBody>
      </p:sp>
      <p:pic>
        <p:nvPicPr>
          <p:cNvPr id="5" name="Picture 4" descr="A diagram of a logistic regression&#10;&#10;Description automatically generated">
            <a:extLst>
              <a:ext uri="{FF2B5EF4-FFF2-40B4-BE49-F238E27FC236}">
                <a16:creationId xmlns:a16="http://schemas.microsoft.com/office/drawing/2014/main" id="{F359E3E2-37BF-CAD1-B11A-D73061FF23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2" r="1"/>
          <a:stretch/>
        </p:blipFill>
        <p:spPr>
          <a:xfrm>
            <a:off x="588983" y="549275"/>
            <a:ext cx="6897644" cy="5759451"/>
          </a:xfrm>
          <a:custGeom>
            <a:avLst/>
            <a:gdLst/>
            <a:ahLst/>
            <a:cxnLst/>
            <a:rect l="l" t="t" r="r" b="b"/>
            <a:pathLst>
              <a:path w="6973882" h="5759451">
                <a:moveTo>
                  <a:pt x="0" y="0"/>
                </a:moveTo>
                <a:lnTo>
                  <a:pt x="6973882" y="0"/>
                </a:lnTo>
                <a:lnTo>
                  <a:pt x="6973882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4E8E-924A-DD70-A87B-02099D609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1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dirty="0"/>
              <a:t>We use this model   because </a:t>
            </a:r>
            <a:r>
              <a:rPr lang="en-GB" dirty="0"/>
              <a:t>It’s a classification algorithm, that is used where the response variable is </a:t>
            </a:r>
            <a:r>
              <a:rPr lang="en-GB" i="1" dirty="0">
                <a:effectLst/>
              </a:rPr>
              <a:t>categorical</a:t>
            </a:r>
            <a:r>
              <a:rPr lang="en-GB" dirty="0"/>
              <a:t>. The idea of Logistic Regression is to find a </a:t>
            </a:r>
            <a:r>
              <a:rPr lang="en-GB" b="1" dirty="0">
                <a:effectLst/>
                <a:latin typeface="source-serif-pro"/>
              </a:rPr>
              <a:t>relationship between features and probability of particular outcome</a:t>
            </a:r>
            <a:r>
              <a:rPr lang="en-GB" dirty="0"/>
              <a:t>.</a:t>
            </a:r>
          </a:p>
          <a:p>
            <a:endParaRPr lang="en-GB" sz="16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D3E50C4-0603-4524-A349-442067B88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5125" y="44325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8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F6859-050B-645B-E756-C14C9350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Training and testing accuracy </a:t>
            </a:r>
            <a:endParaRPr lang="en-GB" sz="64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67A5D9-8EB7-1318-0536-240882FFC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59837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4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B8C06-72EE-AB6D-C775-ABE1482E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Another model (Random-Forest-Classifier)</a:t>
            </a:r>
            <a:endParaRPr lang="en-GB" sz="37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A1E0-B407-013B-81C3-F860C8815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/>
              <a:t>  we use this model because  </a:t>
            </a:r>
            <a:r>
              <a:rPr lang="en-GB" sz="1600" dirty="0"/>
              <a:t>the random forest classifier can be used to solve for regression or classification problems. The random forest is a collective of decision trees  , to classify a new object based on its attributes  each tree is classified and tree “votes” for that class , the forest chooses the classification having the most votes  </a:t>
            </a:r>
          </a:p>
        </p:txBody>
      </p:sp>
      <p:pic>
        <p:nvPicPr>
          <p:cNvPr id="7" name="Picture 6" descr="A diagram of a forest classifier">
            <a:extLst>
              <a:ext uri="{FF2B5EF4-FFF2-40B4-BE49-F238E27FC236}">
                <a16:creationId xmlns:a16="http://schemas.microsoft.com/office/drawing/2014/main" id="{1817C124-1A44-63BC-0B66-D1F6262EF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00" y="1434871"/>
            <a:ext cx="7090237" cy="3988258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687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88495-0474-3621-3E4F-7CDE24EA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GB" sz="6400"/>
              <a:t>Training and testing accuracy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CD39525-14CC-B596-D5C7-B05A5B263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687357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33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951BF-52E5-92EE-D0EF-52641CC4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Another model (naïve bayes)</a:t>
            </a:r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diagram of a person's algorithm">
            <a:extLst>
              <a:ext uri="{FF2B5EF4-FFF2-40B4-BE49-F238E27FC236}">
                <a16:creationId xmlns:a16="http://schemas.microsoft.com/office/drawing/2014/main" id="{E86D9CB6-CB88-0D5A-2518-01B503FD0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2839832"/>
            <a:ext cx="5773738" cy="3161121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0AD9-C52E-9D80-8E1E-5D18D6875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use this model because </a:t>
            </a:r>
            <a:r>
              <a:rPr lang="en-GB" dirty="0">
                <a:latin typeface="Google Sans"/>
              </a:rPr>
              <a:t> </a:t>
            </a:r>
            <a:r>
              <a:rPr lang="en-GB" b="0" i="0" dirty="0">
                <a:effectLst/>
                <a:latin typeface="Google Sans"/>
              </a:rPr>
              <a:t>is a supervised machine learning algorithm, which is used for classification tasks, like text classification. It is also part of a family of generative learning algorithms (instead of predicting a label given to some features they try to predict features given a certain label ), meaning that it seeks to model the distribution of inputs of a given class or category   , Naive Bayes classifiers are a collection of classification algorithms based on Bayes’ Theorem. It is not a single algorithm but a family of algorithms where all of them share a common principle , every pair of features being classified is independent of each other</a:t>
            </a:r>
            <a:r>
              <a:rPr lang="en-GB" dirty="0">
                <a:latin typeface="Google Sans"/>
              </a:rPr>
              <a:t> when calculating the probability of particular outcome , it is easy to build and useful for massive datasets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20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88495-0474-3621-3E4F-7CDE24EA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GB" sz="6400" dirty="0"/>
              <a:t>Training and testing accuracy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CD39525-14CC-B596-D5C7-B05A5B263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734468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00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CCEE3-2A61-FFD9-25F1-7390B68D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/>
              <a:t>Performance measures </a:t>
            </a:r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E48D6BC6-6289-F887-A4C9-97F35BB2A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37135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018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: Shape 7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5" name="Freeform: Shape 8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: Shape 8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94741-E7DC-9ADF-437C-1BF76819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AA83-4D4C-8438-6CDA-D3ED30D1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/>
              <a:t> 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114" name="Freeform: Shape 96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Freeform: Shape 97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39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670E4-5935-0DEE-61FF-F3B3CAD9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Team members</a:t>
            </a:r>
            <a:endParaRPr lang="en-GB" sz="64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601F06-04CF-A34C-44AA-021EF62A7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2064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05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E73FD-A990-B859-590B-5D8FEE74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51551"/>
            <a:ext cx="3565524" cy="238489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AAFF-B57A-48A2-12E8-7F777BF9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569008"/>
            <a:ext cx="3565525" cy="173165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 breast cancer prediction  model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White bulbs with a yellow one standing out">
            <a:extLst>
              <a:ext uri="{FF2B5EF4-FFF2-40B4-BE49-F238E27FC236}">
                <a16:creationId xmlns:a16="http://schemas.microsoft.com/office/drawing/2014/main" id="{CEFFF963-3E67-60E6-E583-38802B0CE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6" r="21685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0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B02E233D-7F05-2806-E164-1E8B87E41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07" b="9093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2288B-5FB1-F378-B204-8103B2EE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1051551"/>
            <a:ext cx="3565524" cy="238489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4A7B-18E5-3EE7-A62D-01C4F4E2F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569008"/>
            <a:ext cx="3565525" cy="173165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Our ML model is trained on (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wiseonsin</a:t>
            </a:r>
            <a:r>
              <a:rPr lang="en-US" kern="1200" dirty="0">
                <a:latin typeface="+mn-lt"/>
                <a:ea typeface="+mn-ea"/>
                <a:cs typeface="+mn-cs"/>
              </a:rPr>
              <a:t> )breast cancer dataset that include  33 feature  and 569 row that predict whether the tumor is malignant or benign  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4520CD9-5C02-4804-B8B5-9D167FDA9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0E8ED-D719-7641-C52C-1559FD06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Project imported library </a:t>
            </a:r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5C94DA3-AC4D-B22B-5B65-451A889FA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500"/>
              <a:t>Numpy as np  to make  mathematical operations on arrays </a:t>
            </a:r>
          </a:p>
          <a:p>
            <a:r>
              <a:rPr lang="en-US" sz="1500"/>
              <a:t>Pandas as pd used to work with  dataset and load into dataframes </a:t>
            </a:r>
          </a:p>
          <a:p>
            <a:r>
              <a:rPr lang="en-US" sz="1500"/>
              <a:t>Seaborn as sns to make statistical graphics to help in understanding and visualization of data </a:t>
            </a:r>
          </a:p>
          <a:p>
            <a:r>
              <a:rPr lang="en-US" sz="1500"/>
              <a:t>matplotlib.pyplot as plt  is used to create interactive visualization of data which help in data analysis and data resentation  </a:t>
            </a:r>
          </a:p>
          <a:p>
            <a:endParaRPr lang="en-GB" sz="1500"/>
          </a:p>
        </p:txBody>
      </p:sp>
      <p:pic>
        <p:nvPicPr>
          <p:cNvPr id="29" name="Picture 28" descr="Graph on document with pen">
            <a:extLst>
              <a:ext uri="{FF2B5EF4-FFF2-40B4-BE49-F238E27FC236}">
                <a16:creationId xmlns:a16="http://schemas.microsoft.com/office/drawing/2014/main" id="{E724969C-8B34-F5CF-2F93-38A0B1617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1" r="6036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1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CF1D-3293-EEF7-8425-0E6442D3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Dataset features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6E97-0287-0D9C-1C46-817E2569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GB" sz="2400" dirty="0"/>
              <a:t>The features given  are the characteristics of the cell nuclei computed from the fine needle aspirate(FNA) of a breast mass</a:t>
            </a:r>
          </a:p>
        </p:txBody>
      </p:sp>
      <p:pic>
        <p:nvPicPr>
          <p:cNvPr id="33" name="Picture 32" descr="3D render of cells">
            <a:extLst>
              <a:ext uri="{FF2B5EF4-FFF2-40B4-BE49-F238E27FC236}">
                <a16:creationId xmlns:a16="http://schemas.microsoft.com/office/drawing/2014/main" id="{839A8D92-BF47-C0D7-5CF2-684C7D20A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9" r="24542" b="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D3836-3F13-4E75-B693-A54150DF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61" y="373713"/>
            <a:ext cx="3989926" cy="1538576"/>
          </a:xfrm>
        </p:spPr>
        <p:txBody>
          <a:bodyPr wrap="square" anchor="ctr">
            <a:normAutofit fontScale="90000"/>
          </a:bodyPr>
          <a:lstStyle/>
          <a:p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  Main features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GB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8F43E3F0-977B-D684-CEA9-0A54ECC66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343733"/>
              </p:ext>
            </p:extLst>
          </p:nvPr>
        </p:nvGraphicFramePr>
        <p:xfrm>
          <a:off x="5267325" y="373713"/>
          <a:ext cx="6373814" cy="6046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EFD1A9E-C79F-E314-7F1C-E12D99026B0C}"/>
              </a:ext>
            </a:extLst>
          </p:cNvPr>
          <p:cNvSpPr txBox="1"/>
          <p:nvPr/>
        </p:nvSpPr>
        <p:spPr>
          <a:xfrm>
            <a:off x="550860" y="3236181"/>
            <a:ext cx="3449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/>
              <a:t>Ten real-valued features are computed for each cell nucleus as follows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4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7D2D9-9F77-4EA1-FE76-31D7874F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Main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FD57E-9393-0EE9-86B7-CCD7D26E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GB" sz="1600"/>
              <a:t> Mean, standard error and "worst" or largest (mean of the three largest values) of these features were computed for each image, resulting in 30 features.</a:t>
            </a:r>
            <a:endParaRPr lang="en-GB" sz="1600" dirty="0"/>
          </a:p>
        </p:txBody>
      </p:sp>
      <p:pic>
        <p:nvPicPr>
          <p:cNvPr id="44" name="Picture 43" descr="Formulae on a background">
            <a:extLst>
              <a:ext uri="{FF2B5EF4-FFF2-40B4-BE49-F238E27FC236}">
                <a16:creationId xmlns:a16="http://schemas.microsoft.com/office/drawing/2014/main" id="{4410DDE6-E2CA-E1FE-71E6-DE2EB1D55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77" b="-1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713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3DEA-5262-965F-DE65-F5C2A5AB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 and processing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11D8-F3DC-7277-FBFC-C88B0060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dropped  2 column (id , unnamed )  because they were not useful for analysis  now we have 30  features and 1 label </a:t>
            </a:r>
          </a:p>
          <a:p>
            <a:r>
              <a:rPr lang="en-US" dirty="0"/>
              <a:t>We use random forest to choose the best features from dataset by (RFECV)recursive feature elimination with cross validation and random  forest classification </a:t>
            </a:r>
          </a:p>
          <a:p>
            <a:r>
              <a:rPr lang="en-US" dirty="0"/>
              <a:t>We used label encoder to transform non-numerical  label (diagnosis ) to numerical labels </a:t>
            </a:r>
          </a:p>
          <a:p>
            <a:r>
              <a:rPr lang="en-US" dirty="0"/>
              <a:t> we use correlation analysis </a:t>
            </a:r>
            <a:r>
              <a:rPr lang="en-GB" dirty="0"/>
              <a:t>is used to calculate the correlation between the numerical columns in  data-frame , can be used to make predictions , when we know a score of one measure (feature) to make more accurate prediction of another measure that is highly related to it the stronger the relationship among variables the more accurate the prediction </a:t>
            </a:r>
          </a:p>
          <a:p>
            <a:r>
              <a:rPr lang="en-GB" dirty="0"/>
              <a:t>We use stander-scaler to make all data in same range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21436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833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Google Sans</vt:lpstr>
      <vt:lpstr>Sitka Heading</vt:lpstr>
      <vt:lpstr>Source Sans Pro</vt:lpstr>
      <vt:lpstr>source-serif-pro</vt:lpstr>
      <vt:lpstr>3DFloatVTI</vt:lpstr>
      <vt:lpstr>ML project </vt:lpstr>
      <vt:lpstr>Team members</vt:lpstr>
      <vt:lpstr>Project idea </vt:lpstr>
      <vt:lpstr>Description </vt:lpstr>
      <vt:lpstr>Project imported library </vt:lpstr>
      <vt:lpstr>Dataset features </vt:lpstr>
      <vt:lpstr>     Main features   </vt:lpstr>
      <vt:lpstr>Main features</vt:lpstr>
      <vt:lpstr>Data cleaning and processing </vt:lpstr>
      <vt:lpstr>Used model (logistic model)</vt:lpstr>
      <vt:lpstr>Training and testing accuracy </vt:lpstr>
      <vt:lpstr>Another model (Random-Forest-Classifier)</vt:lpstr>
      <vt:lpstr>Training and testing accuracy </vt:lpstr>
      <vt:lpstr>Another model (naïve bayes)</vt:lpstr>
      <vt:lpstr>Training and testing accuracy </vt:lpstr>
      <vt:lpstr>Performance measures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</dc:title>
  <dc:creator>salma sameh</dc:creator>
  <cp:lastModifiedBy>salma sameh</cp:lastModifiedBy>
  <cp:revision>12</cp:revision>
  <dcterms:created xsi:type="dcterms:W3CDTF">2023-12-19T21:52:22Z</dcterms:created>
  <dcterms:modified xsi:type="dcterms:W3CDTF">2023-12-20T12:51:20Z</dcterms:modified>
</cp:coreProperties>
</file>